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pen Sans SemiBol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penSansSemiBold-boldItalic.fntdata"/><Relationship Id="rId9" Type="http://schemas.openxmlformats.org/officeDocument/2006/relationships/font" Target="fonts/OpenSa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SemiBold-regular.fntdata"/><Relationship Id="rId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530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41876" y="1866657"/>
            <a:ext cx="42789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8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Elementos </a:t>
            </a:r>
            <a:br>
              <a:rPr lang="es-419" sz="468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s-419" sz="468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del modelo</a:t>
            </a:r>
            <a:endParaRPr sz="468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8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 cajas</a:t>
            </a:r>
            <a:endParaRPr sz="468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8399" y="4420657"/>
            <a:ext cx="1417850" cy="3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