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961D-DC2F-860E-B342-34A44A084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A40CE6-16B3-C2FB-FD88-3131E99F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23637-7ECA-404E-B1EF-BD38807D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E58B7-4D14-38E1-8FB8-4BAF25D4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E9721-3230-5B86-7333-996657E9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7286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B822D-AF8B-54DA-C880-2AFBDAA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8A5A98-E3FC-6A3A-C012-00FC4662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0D106-6090-B860-0265-9A398CA1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0583A-0733-4470-6FFC-C13A5454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29316-F7BF-2FDC-D08F-9EDE9D62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90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B5D4C0-65B7-CFAE-25B4-CB1483C0B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24DF51-79A3-C727-FC06-C1980B32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9E2CB9-43B8-FED2-1ECE-B795AFE2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633B3-FAB3-A279-2857-C4400E80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2B6FD-3242-81F7-6CF7-2DC52B39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252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D4D84-05C9-305F-76AC-B8CE7B14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0AFEE-8891-6614-CF2C-73C01F17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8ED29-E226-C346-8148-AE36444E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E3124-3541-3736-0C70-DCE2B558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59F2F-7C4B-27B4-BFAE-347CE0A7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324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784E3-B081-1A4E-ED92-7E72B5E6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8C299D-C8C4-7D7E-77D3-1FDACDEE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6383D-72B3-929E-968C-117BC155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9A286-2234-39D2-2FFE-0851F705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A0481-9A6E-78C5-1561-94F72609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9788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F8B7-8DCB-758C-B3AA-5DA35B7D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DECDA-58A9-26BB-23F7-446FAABC1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00E997-677A-7C64-6686-8DFFEACAC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F246C4-AE16-2F03-ED9E-8EA8F2D6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7FB695-C967-0F37-B61F-80C8F26B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0F9B46-4762-F22C-C0B1-F82D4949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109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93D83-B05B-2590-F39F-470A416F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0CCD-E5BF-EE0A-0CA0-201713D4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9E8A3D-EA6E-11EC-88E8-F7B0BBF3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D14495-B0E8-65AA-A2EB-578B19870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FFC86D-669E-FC56-4ED2-2048A7DF3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F6D94E-99E2-6134-4BF5-AB0EDC04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F9257B-5736-69A3-5E7E-74F6F435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7BE0E8-47E1-5074-D9C7-AFDC8BE5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8916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E7AC-EB72-28DA-5038-5CDC6206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67CBC4-B151-D507-E5CD-732114D1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ABACD9-FDB3-7BD1-3067-AFD5B7B9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780E12-06CE-488B-41C0-D1D5B6D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39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9B43F5-B541-441A-823E-00FBA625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87D1AA-86B1-7D7A-B8E7-C64FFF25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A50CE-BB5A-383D-FC57-5479D3B4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2028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60EE5-2069-7FE7-7383-45FCDE8C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13CC8-E851-802C-DBB0-2B730B4E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11FA3-81AC-93E2-3865-C330B55E7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0E8A83-9D11-3E02-9705-86CEEBC0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30D4C-8BDF-99BB-C546-8997CE3F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C3A5E-91F9-CA6A-428B-655CC7B7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058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D276E-4740-AD4F-3465-C46B1978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CEED2B-98F4-92F6-A889-7BCE4F734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3DAA35-32CF-E04B-663C-8EAB54CAA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A9092-2F6B-E926-2B5E-6B70F6E5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975E7F-1449-74C8-51AB-B9FF4192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8D3B31-405D-88E8-E269-2F13F600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02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D65DF3-AB53-2FF3-B310-CE84F3A7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D1C9E6-7A70-1B93-5217-C2171807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53FD5-198E-FFBC-EBDE-1B8295DCD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9B3E5-585E-4082-A562-3485242516BD}" type="datetimeFigureOut">
              <a:rPr lang="es-PA" smtClean="0"/>
              <a:t>05/15/2024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0D086-6F88-0068-EE44-1787FE268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C5E72-23AA-6C1D-3859-ED2F58FE2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FB5D8-E0E7-400D-8183-9D7F3C8871A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64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2A92D-B834-9DBD-5D97-35B85A630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2EC45-524D-A862-B5C5-F568996F8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30026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duran</dc:creator>
  <cp:lastModifiedBy>hector duran</cp:lastModifiedBy>
  <cp:revision>1</cp:revision>
  <dcterms:created xsi:type="dcterms:W3CDTF">2024-05-15T13:43:59Z</dcterms:created>
  <dcterms:modified xsi:type="dcterms:W3CDTF">2024-05-15T13:44:13Z</dcterms:modified>
</cp:coreProperties>
</file>