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E0A50-F005-4D48-A19D-741F9717B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CIBERNEXT</a:t>
            </a:r>
          </a:p>
        </p:txBody>
      </p:sp>
    </p:spTree>
    <p:extLst>
      <p:ext uri="{BB962C8B-B14F-4D97-AF65-F5344CB8AC3E}">
        <p14:creationId xmlns:p14="http://schemas.microsoft.com/office/powerpoint/2010/main" val="27632564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{BD6EBB04-7EF2-4004-89E4-CF4812674BB9}TF08bf56db-0078-4b17-959d-3b5cd1536cb9adc1911b-ea00f9185197</Template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Distintivo</vt:lpstr>
      <vt:lpstr>CIBERNEXT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CIBERNEXT</dc:title>
  <dc:creator>I202410080 (LOPEZ JUSCAMAITA,JESUS)</dc:creator>
  <cp:lastModifiedBy>I202410080 (LOPEZ JUSCAMAITA,JESUS)</cp:lastModifiedBy>
  <cp:revision>1</cp:revision>
  <dcterms:created xsi:type="dcterms:W3CDTF">2025-08-28T07:35:36Z</dcterms:created>
  <dcterms:modified xsi:type="dcterms:W3CDTF">2025-08-28T07:36:17Z</dcterms:modified>
</cp:coreProperties>
</file>