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586"/>
  </p:normalViewPr>
  <p:slideViewPr>
    <p:cSldViewPr snapToGrid="0" snapToObjects="1">
      <p:cViewPr varScale="1">
        <p:scale>
          <a:sx n="98" d="100"/>
          <a:sy n="98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4CFFA-B5A6-264F-AABF-9B5DBD24007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46282-57D5-4B4E-BCCE-25CF41CE7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4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2E95-D4B1-324F-9C03-F38919C8589A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1D3C-05C3-A242-BDC4-E42E7613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1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2E95-D4B1-324F-9C03-F38919C8589A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1D3C-05C3-A242-BDC4-E42E7613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5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2E95-D4B1-324F-9C03-F38919C8589A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1D3C-05C3-A242-BDC4-E42E7613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2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2E95-D4B1-324F-9C03-F38919C8589A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1D3C-05C3-A242-BDC4-E42E7613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0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2E95-D4B1-324F-9C03-F38919C8589A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1D3C-05C3-A242-BDC4-E42E7613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4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2E95-D4B1-324F-9C03-F38919C8589A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1D3C-05C3-A242-BDC4-E42E7613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5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2E95-D4B1-324F-9C03-F38919C8589A}" type="datetimeFigureOut">
              <a:rPr lang="en-US" smtClean="0"/>
              <a:t>3/18/18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1D3C-05C3-A242-BDC4-E42E7613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1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2E95-D4B1-324F-9C03-F38919C8589A}" type="datetimeFigureOut">
              <a:rPr lang="en-US" smtClean="0"/>
              <a:t>3/18/18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1D3C-05C3-A242-BDC4-E42E7613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2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2E95-D4B1-324F-9C03-F38919C8589A}" type="datetimeFigureOut">
              <a:rPr lang="en-US" smtClean="0"/>
              <a:t>3/18/18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1D3C-05C3-A242-BDC4-E42E7613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2E95-D4B1-324F-9C03-F38919C8589A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1D3C-05C3-A242-BDC4-E42E7613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6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2E95-D4B1-324F-9C03-F38919C8589A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1D3C-05C3-A242-BDC4-E42E7613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22E95-D4B1-324F-9C03-F38919C8589A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D1D3C-05C3-A242-BDC4-E42E7613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2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9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092"/>
            <a:ext cx="3554480" cy="28999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616" y="1058092"/>
            <a:ext cx="3487365" cy="28999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348" y="2151380"/>
            <a:ext cx="1168400" cy="1092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206" y="1063496"/>
            <a:ext cx="3501776" cy="28945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7452" y="2151380"/>
            <a:ext cx="812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1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0" y="2882900"/>
            <a:ext cx="11684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2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ALBERTO NUNEZ DE VIL MARTINEZ</dc:creator>
  <cp:lastModifiedBy>LUIS ALBERTO NUNEZ DE VIL MARTINEZ</cp:lastModifiedBy>
  <cp:revision>6</cp:revision>
  <dcterms:created xsi:type="dcterms:W3CDTF">2018-03-18T13:30:08Z</dcterms:created>
  <dcterms:modified xsi:type="dcterms:W3CDTF">2018-03-18T14:05:54Z</dcterms:modified>
</cp:coreProperties>
</file>