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6556-AF2C-4D10-BC17-446BFE9FA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1AA33-6999-4786-911C-5A9689932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BF1E-BF61-4D47-874D-0514266C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C3F17-32D5-4A17-A5F1-AB403AFF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2986-1065-4C99-BC25-F6F252AB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6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A7A5-60D7-4FDC-BA3A-C43E5553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FAF30-77DA-4804-B98B-E9F2D3293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25C95-263C-4D39-9A17-357F6DD4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640E7-B7AD-40DF-8B5E-52FF4B95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C1079-2EBD-4052-8C52-716F5186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7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37419-534E-4F75-95D1-BE1AB7BCD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851C7-F75A-42FB-AB78-C0007571F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78421-B927-444A-A64F-7A3CA3FC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DB77E-7B9F-4E96-B36D-033A1EFE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A5AB6-15CA-4B01-AB9D-F893446C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1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81BF-32E6-4AD2-86E7-59CE2F09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ED3A-856C-4642-BC85-288ABDD68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25016-650A-44F3-96B5-CAE765A7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B7322-5C55-4C7D-AE78-E9808225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B0019-3FE1-4DF8-AB2B-DA42E05B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0082-BCFB-408E-B652-9D266756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1180C-49F3-4491-BD59-DE2CC6072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E9BF4-719D-42E1-B8F6-DB698DBF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81190-6052-429B-9802-4C68DE40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66D9D-680D-441F-B83C-E4AEFDD4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0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D2EF-A935-4D8F-84E8-649E3634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79F3-5BE9-47BF-9D13-1AA3AE7E0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FD598-E695-46C8-9231-5C026088E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385EE-8BD0-49E3-A50D-AC076E57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DD2D-17D3-45F8-8D7C-2F7E6619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BEDFF-15C1-4E56-AD70-CAC6A0D7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0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B4F9-7E7D-4310-8B54-6C740423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0D1C8-A8D6-420B-B8D4-928F90DB9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0A94F-5B0C-438E-98D7-F8ECEF7A7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5AA9E-F3F6-45AB-B8DE-E159543A2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C7CEE-D731-444C-80F3-1D091FFCE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E3032-45F1-4619-B243-E24BC025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4EA24-BD1E-4727-BAA7-2A8A8772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7E861-FB6E-4705-A079-6D92D102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AB24-DE78-4FB9-96A8-5064F89E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6301B-F334-4640-8A71-73E10EB3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827D0-1CF5-4080-A221-D2374CE6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E25AD-99DD-4F52-9322-842275B1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8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9F687-B534-4ACA-BF33-12660DDD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8744A-FE3D-4A72-8A7F-75AC73BD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88299-B50B-457E-A9F0-0D146954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6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7696-D25D-420E-B2A6-52DF4E86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3827-2880-4A4F-B8DC-9C54BA02C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16A62-9479-4E04-ABE8-D68BF0444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A26F9-92AD-4304-A434-10ED8614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033CF-4725-4216-B657-4F65820A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99159-5F75-47E2-8FC1-A71F37F3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8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525F-4034-486A-9089-640F7D1C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B6D46-EF13-4B5A-9AEA-A72C52796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026B1-F8AA-4182-A1B6-42D76CB19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F7AD6-7314-46A6-BFE4-D2C259D6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0ACEF-B6B2-4EA0-A585-08010315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A538E-FA93-4297-98B8-07E062D3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2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2149A-D74F-4214-986A-EC0B0771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3C95B-559D-4992-8562-FAAB4D0F8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82AC8-E8C0-4A6C-A0E5-D3173C67A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F52AB-48F9-487E-A435-4B86439A3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DA4B2-3FDD-42F2-BBE9-73E295256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2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BDF2-258D-49ED-8A6C-BA9E50DB6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2B63D-49B5-4CE8-9835-3A159AF37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0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Hector Hurtarte</dc:creator>
  <cp:lastModifiedBy>Hector Hurtarte</cp:lastModifiedBy>
  <cp:revision>1</cp:revision>
  <dcterms:created xsi:type="dcterms:W3CDTF">2018-01-09T06:38:33Z</dcterms:created>
  <dcterms:modified xsi:type="dcterms:W3CDTF">2018-01-09T06:38:47Z</dcterms:modified>
</cp:coreProperties>
</file>