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6556-AF2C-4D10-BC17-446BFE9F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1AA33-6999-4786-911C-5A968993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F1E-BF61-4D47-874D-0514266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3F17-32D5-4A17-A5F1-AB403AF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2986-1065-4C99-BC25-F6F252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A7A5-60D7-4FDC-BA3A-C43E5553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AF30-77DA-4804-B98B-E9F2D329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5C95-263C-4D39-9A17-357F6DD4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40E7-B7AD-40DF-8B5E-52FF4B9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1079-2EBD-4052-8C52-716F518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7419-534E-4F75-95D1-BE1AB7BC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851C7-F75A-42FB-AB78-C0007571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8421-B927-444A-A64F-7A3CA3FC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B77E-7B9F-4E96-B36D-033A1EF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5AB6-15CA-4B01-AB9D-F893446C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81BF-32E6-4AD2-86E7-59CE2F0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ED3A-856C-4642-BC85-288ABDD6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5016-650A-44F3-96B5-CAE765A7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7322-5C55-4C7D-AE78-E9808225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0019-3FE1-4DF8-AB2B-DA42E05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082-BCFB-408E-B652-9D266756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180C-49F3-4491-BD59-DE2CC607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9BF4-719D-42E1-B8F6-DB698DB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190-6052-429B-9802-4C68DE40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6D9D-680D-441F-B83C-E4AEFDD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2EF-A935-4D8F-84E8-649E3634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9F3-5BE9-47BF-9D13-1AA3AE7E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D598-E695-46C8-9231-5C026088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85EE-8BD0-49E3-A50D-AC076E5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DD2D-17D3-45F8-8D7C-2F7E661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EDFF-15C1-4E56-AD70-CAC6A0D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4F9-7E7D-4310-8B54-6C74042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1C8-A8D6-420B-B8D4-928F90DB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0A94F-5B0C-438E-98D7-F8ECEF7A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5AA9E-F3F6-45AB-B8DE-E159543A2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7CEE-D731-444C-80F3-1D091FFCE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3032-45F1-4619-B243-E24BC02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EA24-BD1E-4727-BAA7-2A8A877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7E861-FB6E-4705-A079-6D92D10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B24-DE78-4FB9-96A8-5064F89E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6301B-F334-4640-8A71-73E10EB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27D0-1CF5-4080-A221-D2374CE6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E25AD-99DD-4F52-9322-842275B1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9F687-B534-4ACA-BF33-12660DDD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8744A-FE3D-4A72-8A7F-75AC73BD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8299-B50B-457E-A9F0-0D146954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7696-D25D-420E-B2A6-52DF4E86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27-2880-4A4F-B8DC-9C54BA02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16A62-9479-4E04-ABE8-D68BF04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26F9-92AD-4304-A434-10ED8614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033CF-4725-4216-B657-4F65820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9159-5F75-47E2-8FC1-A71F37F3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25F-4034-486A-9089-640F7D1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B6D46-EF13-4B5A-9AEA-A72C52796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026B1-F8AA-4182-A1B6-42D76CB1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7AD6-7314-46A6-BFE4-D2C259D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ACEF-B6B2-4EA0-A585-08010315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538E-FA93-4297-98B8-07E062D3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149A-D74F-4214-986A-EC0B0771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C95B-559D-4992-8562-FAAB4D0F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2AC8-E8C0-4A6C-A0E5-D3173C67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5143-D89F-4376-937C-7DFC706DECEC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52AB-48F9-487E-A435-4B86439A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A4B2-3FDD-42F2-BBE9-73E29525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D627-DEC6-475F-9C24-5FCCD3C00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DF2-258D-49ED-8A6C-BA9E50DB6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UVG - CC3057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B63D-49B5-4CE8-9835-3A159AF37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Bases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0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UVG - CC3057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Hurtarte</dc:creator>
  <cp:lastModifiedBy>Hector Hurtarte</cp:lastModifiedBy>
  <cp:revision>2</cp:revision>
  <dcterms:created xsi:type="dcterms:W3CDTF">2018-01-09T06:38:33Z</dcterms:created>
  <dcterms:modified xsi:type="dcterms:W3CDTF">2018-01-09T07:04:34Z</dcterms:modified>
</cp:coreProperties>
</file>