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5" r:id="rId5"/>
    <p:sldId id="261" r:id="rId6"/>
    <p:sldId id="272" r:id="rId7"/>
    <p:sldId id="271" r:id="rId8"/>
    <p:sldId id="266" r:id="rId9"/>
    <p:sldId id="270" r:id="rId10"/>
    <p:sldId id="268" r:id="rId11"/>
    <p:sldId id="259" r:id="rId12"/>
    <p:sldId id="262" r:id="rId13"/>
    <p:sldId id="263" r:id="rId14"/>
    <p:sldId id="264" r:id="rId15"/>
    <p:sldId id="257" r:id="rId16"/>
    <p:sldId id="267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pPr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pPr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pPr/>
              <a:t>14/01/2020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pPr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6000" dirty="0" smtClean="0"/>
              <a:t>Administración de Linux</a:t>
            </a:r>
            <a:endParaRPr lang="es-MX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Manejo de Usuarios y Grupos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96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4234" y="2374666"/>
            <a:ext cx="6246056" cy="928469"/>
          </a:xfrm>
        </p:spPr>
        <p:txBody>
          <a:bodyPr>
            <a:noAutofit/>
          </a:bodyPr>
          <a:lstStyle/>
          <a:p>
            <a:pPr algn="ctr"/>
            <a:r>
              <a:rPr lang="es-MX" sz="7200" dirty="0" smtClean="0"/>
              <a:t>Creación de grupos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11575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4000" dirty="0" smtClean="0"/>
              <a:t>Manejo de grupos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000" dirty="0" err="1" smtClean="0"/>
              <a:t>groupadd</a:t>
            </a:r>
            <a:r>
              <a:rPr lang="es-MX" sz="2000" dirty="0" smtClean="0"/>
              <a:t> &lt;nombre&gt;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/>
              <a:t>Crean un nuevo grupo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 smtClean="0"/>
          </a:p>
          <a:p>
            <a:pPr algn="just"/>
            <a:r>
              <a:rPr lang="es-MX" sz="2000" dirty="0" err="1" smtClean="0"/>
              <a:t>groupdel</a:t>
            </a:r>
            <a:r>
              <a:rPr lang="es-MX" sz="2000" dirty="0" smtClean="0"/>
              <a:t> &lt;nombre&gt;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/>
              <a:t>Borra un grupo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 smtClean="0"/>
          </a:p>
          <a:p>
            <a:pPr algn="just" fontAlgn="base"/>
            <a:r>
              <a:rPr lang="es-MX" sz="2000" dirty="0" err="1"/>
              <a:t>adduser</a:t>
            </a:r>
            <a:r>
              <a:rPr lang="es-MX" sz="2000" dirty="0"/>
              <a:t> &lt;usuario&gt; &lt;grupo&gt; </a:t>
            </a:r>
            <a:endParaRPr lang="es-MX" sz="2000" dirty="0" smtClean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MX" sz="2000" dirty="0" smtClean="0"/>
              <a:t>Añadir </a:t>
            </a:r>
            <a:r>
              <a:rPr lang="es-MX" sz="2000" dirty="0"/>
              <a:t>usuario a grupo</a:t>
            </a:r>
            <a:r>
              <a:rPr lang="es-MX" sz="2000" dirty="0" smtClean="0"/>
              <a:t>.</a:t>
            </a:r>
          </a:p>
          <a:p>
            <a:pPr algn="just" fontAlgn="base"/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/>
              <a:t>sudo </a:t>
            </a:r>
            <a:r>
              <a:rPr lang="es-MX" sz="2000" dirty="0" err="1"/>
              <a:t>deluser</a:t>
            </a:r>
            <a:r>
              <a:rPr lang="es-MX" sz="2000" dirty="0"/>
              <a:t> &lt;usuario&gt; &lt;grupo&gt; </a:t>
            </a:r>
            <a:endParaRPr lang="es-MX" sz="2000" dirty="0" smtClean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MX" sz="2000" dirty="0" smtClean="0"/>
              <a:t>Quitar </a:t>
            </a:r>
            <a:r>
              <a:rPr lang="es-MX" sz="2000" dirty="0"/>
              <a:t>un usuario de un grupo.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29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/>
              <a:t>/</a:t>
            </a:r>
            <a:r>
              <a:rPr lang="es-MX" sz="4000" dirty="0" err="1" smtClean="0"/>
              <a:t>etc</a:t>
            </a:r>
            <a:r>
              <a:rPr lang="es-MX" sz="4000" dirty="0" smtClean="0"/>
              <a:t>/</a:t>
            </a:r>
            <a:r>
              <a:rPr lang="es-MX" sz="4000" dirty="0" err="1" smtClean="0"/>
              <a:t>passwd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6980" y="1863871"/>
            <a:ext cx="6738226" cy="2772524"/>
          </a:xfrm>
        </p:spPr>
        <p:txBody>
          <a:bodyPr/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MX" sz="2000" dirty="0"/>
              <a:t>Es donde se registran los usuarios del sistema</a:t>
            </a:r>
            <a:r>
              <a:rPr lang="es-MX" sz="2000" dirty="0" smtClean="0"/>
              <a:t>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MX" sz="2000" dirty="0" smtClean="0"/>
              <a:t>Su </a:t>
            </a:r>
            <a:r>
              <a:rPr lang="es-MX" sz="2000" dirty="0"/>
              <a:t>estructura es:</a:t>
            </a:r>
          </a:p>
          <a:p>
            <a:pPr algn="just"/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/>
              <a:t> </a:t>
            </a:r>
            <a:r>
              <a:rPr lang="es-MX" sz="2000" b="1" dirty="0"/>
              <a:t>&lt;nombre&gt;,&lt;</a:t>
            </a:r>
            <a:r>
              <a:rPr lang="es-MX" sz="2000" b="1" dirty="0" err="1"/>
              <a:t>password</a:t>
            </a:r>
            <a:r>
              <a:rPr lang="es-MX" sz="2000" b="1" dirty="0"/>
              <a:t>&gt;&lt;</a:t>
            </a:r>
            <a:r>
              <a:rPr lang="es-MX" sz="2000" b="1" dirty="0" err="1"/>
              <a:t>uid</a:t>
            </a:r>
            <a:r>
              <a:rPr lang="es-MX" sz="2000" b="1" dirty="0" smtClean="0"/>
              <a:t>&gt;,&lt;</a:t>
            </a:r>
            <a:r>
              <a:rPr lang="es-MX" sz="2000" b="1" dirty="0" err="1"/>
              <a:t>gid</a:t>
            </a:r>
            <a:r>
              <a:rPr lang="es-MX" sz="2000" b="1" dirty="0"/>
              <a:t>&gt;,&lt;descripción </a:t>
            </a:r>
            <a:r>
              <a:rPr lang="es-MX" sz="2000" b="1" dirty="0" smtClean="0"/>
              <a:t>opcional o nombre&gt; </a:t>
            </a:r>
            <a:r>
              <a:rPr lang="es-MX" sz="2000" b="1" dirty="0"/>
              <a:t>&lt;carpeta&gt;, &lt;</a:t>
            </a:r>
            <a:r>
              <a:rPr lang="es-MX" sz="2000" b="1" dirty="0" err="1"/>
              <a:t>shell</a:t>
            </a:r>
            <a:r>
              <a:rPr lang="es-MX" sz="2000" b="1" dirty="0"/>
              <a:t>&gt;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2003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400" dirty="0"/>
              <a:t>/</a:t>
            </a:r>
            <a:r>
              <a:rPr lang="es-MX" sz="4400" dirty="0" err="1"/>
              <a:t>etc</a:t>
            </a:r>
            <a:r>
              <a:rPr lang="es-MX" sz="4400" dirty="0"/>
              <a:t>/</a:t>
            </a:r>
            <a:r>
              <a:rPr lang="es-MX" sz="4400" dirty="0" err="1"/>
              <a:t>shadow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577661" y="1605135"/>
            <a:ext cx="64183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Contraseñas cifradas o encriptadas.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595959"/>
              </a:solidFill>
              <a:latin typeface="Century Gothic" panose="020B0502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595959"/>
                </a:solidFill>
                <a:latin typeface="Century Gothic" panose="020B0502020202020204" pitchFamily="34" charset="0"/>
              </a:rPr>
              <a:t>C</a:t>
            </a:r>
            <a:r>
              <a:rPr lang="es-MX" sz="2000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ontrol </a:t>
            </a:r>
            <a:r>
              <a:rPr lang="es-MX" sz="2000" dirty="0">
                <a:solidFill>
                  <a:srgbClr val="595959"/>
                </a:solidFill>
                <a:latin typeface="Century Gothic" panose="020B0502020202020204" pitchFamily="34" charset="0"/>
              </a:rPr>
              <a:t>de </a:t>
            </a:r>
            <a:r>
              <a:rPr lang="es-MX" sz="2000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fechas.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595959"/>
              </a:solidFill>
              <a:latin typeface="Century Gothic" panose="020B0502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Su </a:t>
            </a:r>
            <a:r>
              <a:rPr lang="es-MX" sz="2000" dirty="0">
                <a:solidFill>
                  <a:srgbClr val="595959"/>
                </a:solidFill>
                <a:latin typeface="Century Gothic" panose="020B0502020202020204" pitchFamily="34" charset="0"/>
              </a:rPr>
              <a:t>estructura es:</a:t>
            </a:r>
          </a:p>
          <a:p>
            <a:pPr algn="just" fontAlgn="base"/>
            <a:r>
              <a:rPr lang="es-MX" sz="2000" dirty="0">
                <a:latin typeface="Century Gothic" panose="020B0502020202020204" pitchFamily="34" charset="0"/>
              </a:rPr>
              <a:t/>
            </a:r>
            <a:br>
              <a:rPr lang="es-MX" sz="2000" dirty="0">
                <a:latin typeface="Century Gothic" panose="020B0502020202020204" pitchFamily="34" charset="0"/>
              </a:rPr>
            </a:br>
            <a:r>
              <a:rPr lang="es-MX" sz="2000" b="1" dirty="0">
                <a:solidFill>
                  <a:srgbClr val="595959"/>
                </a:solidFill>
                <a:latin typeface="Century Gothic" panose="020B0502020202020204" pitchFamily="34" charset="0"/>
              </a:rPr>
              <a:t>&lt;nombre&gt;&lt;</a:t>
            </a:r>
            <a:r>
              <a:rPr lang="es-MX" sz="2000" b="1" dirty="0" err="1">
                <a:solidFill>
                  <a:srgbClr val="595959"/>
                </a:solidFill>
                <a:latin typeface="Century Gothic" panose="020B0502020202020204" pitchFamily="34" charset="0"/>
              </a:rPr>
              <a:t>passwordcifrado</a:t>
            </a:r>
            <a:r>
              <a:rPr lang="es-MX" sz="2000" b="1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&gt;&lt;</a:t>
            </a:r>
            <a:r>
              <a:rPr lang="es-MX" sz="2000" b="1" dirty="0" err="1" smtClean="0">
                <a:solidFill>
                  <a:srgbClr val="595959"/>
                </a:solidFill>
                <a:latin typeface="Century Gothic" panose="020B0502020202020204" pitchFamily="34" charset="0"/>
              </a:rPr>
              <a:t>diasTrancurridosFueCambiada</a:t>
            </a:r>
            <a:r>
              <a:rPr lang="es-MX" sz="2000" b="1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&gt;&lt;</a:t>
            </a:r>
            <a:r>
              <a:rPr lang="es-MX" sz="2000" b="1" dirty="0" err="1" smtClean="0">
                <a:solidFill>
                  <a:srgbClr val="595959"/>
                </a:solidFill>
                <a:latin typeface="Century Gothic" panose="020B0502020202020204" pitchFamily="34" charset="0"/>
              </a:rPr>
              <a:t>diasParaCambiarla</a:t>
            </a:r>
            <a:r>
              <a:rPr lang="es-MX" sz="2000" b="1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&gt;&lt;</a:t>
            </a:r>
            <a:r>
              <a:rPr lang="es-MX" sz="2000" b="1" dirty="0" err="1" smtClean="0">
                <a:solidFill>
                  <a:srgbClr val="595959"/>
                </a:solidFill>
                <a:latin typeface="Century Gothic" panose="020B0502020202020204" pitchFamily="34" charset="0"/>
              </a:rPr>
              <a:t>cambiarContaseña</a:t>
            </a:r>
            <a:r>
              <a:rPr lang="es-MX" sz="2000" b="1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&gt;&lt;</a:t>
            </a:r>
            <a:r>
              <a:rPr lang="es-MX" sz="2000" b="1" dirty="0" err="1" smtClean="0">
                <a:solidFill>
                  <a:srgbClr val="595959"/>
                </a:solidFill>
                <a:latin typeface="Century Gothic" panose="020B0502020202020204" pitchFamily="34" charset="0"/>
              </a:rPr>
              <a:t>expiracionContraseña</a:t>
            </a:r>
            <a:r>
              <a:rPr lang="es-MX" sz="2000" b="1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&gt;&lt;</a:t>
            </a:r>
            <a:r>
              <a:rPr lang="es-MX" sz="2000" b="1" dirty="0" err="1" smtClean="0">
                <a:solidFill>
                  <a:srgbClr val="595959"/>
                </a:solidFill>
                <a:latin typeface="Century Gothic" panose="020B0502020202020204" pitchFamily="34" charset="0"/>
              </a:rPr>
              <a:t>contraseñaInhabilitara</a:t>
            </a:r>
            <a:r>
              <a:rPr lang="es-MX" sz="2000" b="1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&gt;&lt;</a:t>
            </a:r>
            <a:r>
              <a:rPr lang="es-MX" sz="2000" b="1" dirty="0" err="1">
                <a:solidFill>
                  <a:srgbClr val="595959"/>
                </a:solidFill>
                <a:latin typeface="Century Gothic" panose="020B0502020202020204" pitchFamily="34" charset="0"/>
              </a:rPr>
              <a:t>c</a:t>
            </a:r>
            <a:r>
              <a:rPr lang="es-MX" sz="2000" b="1" dirty="0" err="1" smtClean="0">
                <a:solidFill>
                  <a:srgbClr val="595959"/>
                </a:solidFill>
                <a:latin typeface="Century Gothic" panose="020B0502020202020204" pitchFamily="34" charset="0"/>
              </a:rPr>
              <a:t>aducidadCuenta</a:t>
            </a:r>
            <a:r>
              <a:rPr lang="es-MX" sz="2000" b="1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&gt;</a:t>
            </a:r>
          </a:p>
          <a:p>
            <a:pPr algn="just" fontAlgn="base"/>
            <a:endParaRPr lang="es-MX" sz="2000" b="1" i="0" u="none" strike="noStrike" dirty="0">
              <a:solidFill>
                <a:srgbClr val="595959"/>
              </a:solidFill>
              <a:effectLst/>
              <a:latin typeface="Century Gothic" panose="020B0502020202020204" pitchFamily="34" charset="0"/>
            </a:endParaRPr>
          </a:p>
          <a:p>
            <a:pPr algn="just" fontAlgn="base"/>
            <a:endParaRPr lang="es-MX" sz="2000" b="1" dirty="0" smtClean="0">
              <a:solidFill>
                <a:srgbClr val="595959"/>
              </a:solidFill>
              <a:latin typeface="Century Gothic" panose="020B0502020202020204" pitchFamily="34" charset="0"/>
            </a:endParaRPr>
          </a:p>
          <a:p>
            <a:pPr algn="just" fontAlgn="base"/>
            <a:endParaRPr lang="es-MX" sz="2000" b="1" i="0" u="none" strike="noStrike" dirty="0">
              <a:solidFill>
                <a:srgbClr val="595959"/>
              </a:solidFill>
              <a:effectLst/>
              <a:latin typeface="Century Gothic" panose="020B0502020202020204" pitchFamily="34" charset="0"/>
            </a:endParaRPr>
          </a:p>
          <a:p>
            <a:pPr algn="just" fontAlgn="base"/>
            <a:r>
              <a:rPr lang="es-MX" sz="2000" b="1" dirty="0" smtClean="0">
                <a:solidFill>
                  <a:srgbClr val="595959"/>
                </a:solidFill>
                <a:latin typeface="Century Gothic" panose="020B0502020202020204" pitchFamily="34" charset="0"/>
              </a:rPr>
              <a:t>*</a:t>
            </a:r>
            <a:r>
              <a:rPr lang="es-MX" sz="2000" dirty="0">
                <a:solidFill>
                  <a:srgbClr val="595959"/>
                </a:solidFill>
                <a:latin typeface="Century Gothic" panose="020B0502020202020204" pitchFamily="34" charset="0"/>
              </a:rPr>
              <a:t>cambiar contraseña &lt;-1 = nunca&gt;</a:t>
            </a:r>
          </a:p>
        </p:txBody>
      </p:sp>
    </p:spTree>
    <p:extLst>
      <p:ext uri="{BB962C8B-B14F-4D97-AF65-F5344CB8AC3E}">
        <p14:creationId xmlns:p14="http://schemas.microsoft.com/office/powerpoint/2010/main" val="40673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/>
              <a:t>/</a:t>
            </a:r>
            <a:r>
              <a:rPr lang="es-MX" sz="4000" dirty="0" err="1" smtClean="0"/>
              <a:t>etc</a:t>
            </a:r>
            <a:r>
              <a:rPr lang="es-MX" sz="4000" dirty="0" smtClean="0"/>
              <a:t>/</a:t>
            </a:r>
            <a:r>
              <a:rPr lang="es-MX" sz="4000" dirty="0" err="1" smtClean="0"/>
              <a:t>group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R</a:t>
            </a:r>
            <a:r>
              <a:rPr lang="es-MX" sz="2000" dirty="0" smtClean="0"/>
              <a:t>elación </a:t>
            </a:r>
            <a:r>
              <a:rPr lang="es-MX" sz="2000" dirty="0"/>
              <a:t>de los grupos a los que pertenecen los </a:t>
            </a:r>
            <a:r>
              <a:rPr lang="es-MX" sz="2000" dirty="0" smtClean="0"/>
              <a:t>usuarios.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 smtClean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MX" sz="2000" dirty="0" smtClean="0"/>
              <a:t>Su </a:t>
            </a:r>
            <a:r>
              <a:rPr lang="es-MX" sz="2000" dirty="0"/>
              <a:t>estructura:</a:t>
            </a:r>
          </a:p>
          <a:p>
            <a:pPr algn="just" fontAlgn="base"/>
            <a:r>
              <a:rPr lang="es-MX" sz="2000" dirty="0"/>
              <a:t/>
            </a:r>
            <a:br>
              <a:rPr lang="es-MX" sz="2000" dirty="0"/>
            </a:br>
            <a:r>
              <a:rPr lang="es-MX" sz="2000" b="1" dirty="0"/>
              <a:t>&lt;nombre&gt;&lt;</a:t>
            </a:r>
            <a:r>
              <a:rPr lang="es-MX" sz="2000" b="1" dirty="0" err="1"/>
              <a:t>password</a:t>
            </a:r>
            <a:r>
              <a:rPr lang="es-MX" sz="2000" b="1" dirty="0"/>
              <a:t>&gt;&lt;GID&gt;&lt;Miembros&gt;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44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4000" dirty="0" smtClean="0"/>
              <a:t>Comando su y sudo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0010" y="1328102"/>
            <a:ext cx="6776863" cy="1724192"/>
          </a:xfrm>
        </p:spPr>
        <p:txBody>
          <a:bodyPr/>
          <a:lstStyle/>
          <a:p>
            <a:r>
              <a:rPr lang="es-MX" sz="2000" b="1" dirty="0" smtClean="0">
                <a:solidFill>
                  <a:schemeClr val="tx1"/>
                </a:solidFill>
              </a:rPr>
              <a:t>Su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tx1"/>
                </a:solidFill>
              </a:rPr>
              <a:t>Cambia de </a:t>
            </a:r>
            <a:r>
              <a:rPr lang="es-MX" sz="2000" dirty="0">
                <a:solidFill>
                  <a:schemeClr val="tx1"/>
                </a:solidFill>
              </a:rPr>
              <a:t>un usuario a </a:t>
            </a:r>
            <a:r>
              <a:rPr lang="es-MX" sz="2000" dirty="0" smtClean="0">
                <a:solidFill>
                  <a:schemeClr val="tx1"/>
                </a:solidFill>
              </a:rPr>
              <a:t>otro, con sus privilegios correspondientes.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tx1"/>
                </a:solidFill>
              </a:rPr>
              <a:t>Sin argumentos, el sistema te manda a </a:t>
            </a:r>
            <a:r>
              <a:rPr lang="es-MX" sz="2000" dirty="0" err="1" smtClean="0">
                <a:solidFill>
                  <a:schemeClr val="tx1"/>
                </a:solidFill>
              </a:rPr>
              <a:t>root</a:t>
            </a:r>
            <a:r>
              <a:rPr lang="es-MX" sz="2000" dirty="0" smtClean="0">
                <a:solidFill>
                  <a:schemeClr val="tx1"/>
                </a:solidFill>
              </a:rPr>
              <a:t>. Para salir teclea </a:t>
            </a:r>
            <a:r>
              <a:rPr lang="es-MX" sz="2000" dirty="0" err="1" smtClean="0">
                <a:solidFill>
                  <a:schemeClr val="tx1"/>
                </a:solidFill>
              </a:rPr>
              <a:t>root</a:t>
            </a:r>
            <a:r>
              <a:rPr lang="es-MX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530009" y="3541690"/>
            <a:ext cx="6776863" cy="2137893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 smtClean="0">
                <a:solidFill>
                  <a:schemeClr val="tx1"/>
                </a:solidFill>
              </a:rPr>
              <a:t>Sudo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tx1"/>
                </a:solidFill>
              </a:rPr>
              <a:t>Da poderes de </a:t>
            </a:r>
            <a:r>
              <a:rPr lang="es-MX" sz="2000" dirty="0" err="1" smtClean="0">
                <a:solidFill>
                  <a:schemeClr val="tx1"/>
                </a:solidFill>
              </a:rPr>
              <a:t>root</a:t>
            </a:r>
            <a:r>
              <a:rPr lang="es-MX" sz="2000" dirty="0" smtClean="0">
                <a:solidFill>
                  <a:schemeClr val="tx1"/>
                </a:solidFill>
              </a:rPr>
              <a:t> para ejecutar un comando concreto.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tx1"/>
                </a:solidFill>
              </a:rPr>
              <a:t>Archivo de configuración (/</a:t>
            </a:r>
            <a:r>
              <a:rPr lang="es-MX" sz="2000" dirty="0" err="1" smtClean="0">
                <a:solidFill>
                  <a:schemeClr val="tx1"/>
                </a:solidFill>
              </a:rPr>
              <a:t>etc</a:t>
            </a:r>
            <a:r>
              <a:rPr lang="es-MX" sz="2000" dirty="0" smtClean="0">
                <a:solidFill>
                  <a:schemeClr val="tx1"/>
                </a:solidFill>
              </a:rPr>
              <a:t>/</a:t>
            </a:r>
            <a:r>
              <a:rPr lang="es-MX" sz="2000" dirty="0" err="1" smtClean="0">
                <a:solidFill>
                  <a:schemeClr val="tx1"/>
                </a:solidFill>
              </a:rPr>
              <a:t>sudoers</a:t>
            </a:r>
            <a:r>
              <a:rPr lang="es-MX" sz="2000" dirty="0" smtClean="0">
                <a:solidFill>
                  <a:schemeClr val="tx1"/>
                </a:solidFill>
              </a:rPr>
              <a:t>).	</a:t>
            </a:r>
          </a:p>
          <a:p>
            <a:pPr algn="just"/>
            <a:r>
              <a:rPr lang="es-MX" sz="2000" dirty="0" smtClean="0">
                <a:solidFill>
                  <a:schemeClr val="tx1"/>
                </a:solidFill>
              </a:rPr>
              <a:t>	                    pepito     ALL=(ALL) ALL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tx1"/>
                </a:solidFill>
              </a:rPr>
              <a:t>“Periodo de gracia”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2724" y="275409"/>
            <a:ext cx="6246056" cy="928469"/>
          </a:xfrm>
        </p:spPr>
        <p:txBody>
          <a:bodyPr>
            <a:normAutofit/>
          </a:bodyPr>
          <a:lstStyle/>
          <a:p>
            <a:r>
              <a:rPr lang="es-MX" sz="4000" dirty="0" smtClean="0"/>
              <a:t>/</a:t>
            </a:r>
            <a:r>
              <a:rPr lang="es-MX" sz="4000" dirty="0" err="1" smtClean="0"/>
              <a:t>etc</a:t>
            </a:r>
            <a:r>
              <a:rPr lang="es-MX" sz="4000" dirty="0" smtClean="0"/>
              <a:t>/</a:t>
            </a:r>
            <a:r>
              <a:rPr lang="es-MX" sz="4000" dirty="0" err="1" smtClean="0"/>
              <a:t>sudoers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312" y="1786597"/>
            <a:ext cx="6773593" cy="2218733"/>
          </a:xfrm>
        </p:spPr>
        <p:txBody>
          <a:bodyPr/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MX" sz="2000" dirty="0" smtClean="0"/>
              <a:t>Asigna </a:t>
            </a:r>
            <a:r>
              <a:rPr lang="es-MX" sz="2000" dirty="0"/>
              <a:t>derechos del sistema a los </a:t>
            </a:r>
            <a:r>
              <a:rPr lang="es-MX" sz="2000" dirty="0" smtClean="0"/>
              <a:t>usuarios.</a:t>
            </a:r>
          </a:p>
          <a:p>
            <a:pPr algn="just" fontAlgn="base"/>
            <a:endParaRPr lang="es-MX" sz="2000" dirty="0" smtClean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MX" sz="2000" dirty="0" smtClean="0"/>
              <a:t>Archivo </a:t>
            </a:r>
            <a:r>
              <a:rPr lang="es-MX" sz="2000" dirty="0"/>
              <a:t>de </a:t>
            </a:r>
            <a:r>
              <a:rPr lang="es-MX" sz="2000" dirty="0" err="1"/>
              <a:t>configuracion</a:t>
            </a:r>
            <a:r>
              <a:rPr lang="es-MX" sz="2000" dirty="0"/>
              <a:t> de </a:t>
            </a:r>
            <a:r>
              <a:rPr lang="es-MX" sz="2000" dirty="0" smtClean="0"/>
              <a:t>sudo.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s-MX" sz="2000" dirty="0" smtClean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s-MX" sz="2000" dirty="0" err="1" smtClean="0"/>
              <a:t>visudo</a:t>
            </a:r>
            <a:endParaRPr lang="es-MX" sz="2000" dirty="0" smtClean="0"/>
          </a:p>
          <a:p>
            <a:pPr algn="just" fontAlgn="base"/>
            <a:r>
              <a:rPr lang="es-MX" sz="2000" dirty="0" smtClean="0"/>
              <a:t/>
            </a:r>
            <a:br>
              <a:rPr lang="es-MX" sz="2000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69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4234" y="2374666"/>
            <a:ext cx="6246056" cy="928469"/>
          </a:xfrm>
        </p:spPr>
        <p:txBody>
          <a:bodyPr>
            <a:noAutofit/>
          </a:bodyPr>
          <a:lstStyle/>
          <a:p>
            <a:pPr algn="ctr"/>
            <a:r>
              <a:rPr lang="es-MX" sz="7200" dirty="0" smtClean="0"/>
              <a:t>Creación de usuarios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19922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4000" dirty="0" smtClean="0"/>
              <a:t>Tipos de usuario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0163" y="1593414"/>
            <a:ext cx="6773593" cy="4445391"/>
          </a:xfrm>
        </p:spPr>
        <p:txBody>
          <a:bodyPr/>
          <a:lstStyle/>
          <a:p>
            <a:r>
              <a:rPr lang="es-MX" sz="2000" b="1" dirty="0"/>
              <a:t>Usuario ROOT</a:t>
            </a:r>
            <a:r>
              <a:rPr lang="es-MX" sz="2000" dirty="0"/>
              <a:t>: También llamado </a:t>
            </a:r>
            <a:r>
              <a:rPr lang="es-MX" sz="2000" dirty="0" err="1" smtClean="0"/>
              <a:t>superusuario</a:t>
            </a:r>
            <a:r>
              <a:rPr lang="es-MX" sz="2000" dirty="0" smtClean="0"/>
              <a:t>. Es </a:t>
            </a:r>
            <a:r>
              <a:rPr lang="es-MX" sz="2000" dirty="0"/>
              <a:t>el único usuario con privilegios sobre el control total del </a:t>
            </a:r>
            <a:r>
              <a:rPr lang="es-MX" sz="2000" dirty="0" smtClean="0"/>
              <a:t>sistema.</a:t>
            </a:r>
          </a:p>
          <a:p>
            <a:endParaRPr lang="es-MX" sz="2000" dirty="0"/>
          </a:p>
          <a:p>
            <a:r>
              <a:rPr lang="es-MX" sz="2000" b="1" dirty="0"/>
              <a:t>Usuarios normales o finales</a:t>
            </a:r>
            <a:r>
              <a:rPr lang="es-MX" sz="2000" dirty="0"/>
              <a:t>: Son los usuarios habituales del sistema, que utilizarán los recursos de </a:t>
            </a:r>
            <a:r>
              <a:rPr lang="es-MX" sz="2000" dirty="0" smtClean="0"/>
              <a:t>éste.</a:t>
            </a:r>
          </a:p>
          <a:p>
            <a:endParaRPr lang="es-MX" sz="2000" dirty="0"/>
          </a:p>
          <a:p>
            <a:r>
              <a:rPr lang="es-MX" sz="2000" b="1" dirty="0"/>
              <a:t>Usuarios especiales o de sistema</a:t>
            </a:r>
            <a:r>
              <a:rPr lang="es-MX" sz="2000" dirty="0"/>
              <a:t>: Son incorporados por el propio sistema, y se encargan de administrar los demonios del mismo. Estos usuarios no pueden iniciar sesión en el sistema ni tener un </a:t>
            </a:r>
            <a:r>
              <a:rPr lang="es-MX" sz="2000" dirty="0" err="1"/>
              <a:t>shell</a:t>
            </a:r>
            <a:r>
              <a:rPr lang="es-MX" sz="2000" dirty="0"/>
              <a:t> donde </a:t>
            </a:r>
            <a:r>
              <a:rPr lang="es-MX" sz="2000" dirty="0" smtClean="0"/>
              <a:t>trabajar. </a:t>
            </a:r>
          </a:p>
          <a:p>
            <a:r>
              <a:rPr lang="es-MX" sz="2000" dirty="0" smtClean="0"/>
              <a:t>Ejemplos </a:t>
            </a:r>
            <a:r>
              <a:rPr lang="es-MX" sz="2000" dirty="0"/>
              <a:t>son </a:t>
            </a:r>
            <a:r>
              <a:rPr lang="es-MX" sz="2000" dirty="0" err="1"/>
              <a:t>bin</a:t>
            </a:r>
            <a:r>
              <a:rPr lang="es-MX" sz="2000" dirty="0"/>
              <a:t>, </a:t>
            </a:r>
            <a:r>
              <a:rPr lang="es-MX" sz="2000" dirty="0" err="1"/>
              <a:t>daemon</a:t>
            </a:r>
            <a:r>
              <a:rPr lang="es-MX" sz="2000" dirty="0"/>
              <a:t>, </a:t>
            </a:r>
            <a:r>
              <a:rPr lang="es-MX" sz="2000" dirty="0" err="1"/>
              <a:t>adm</a:t>
            </a:r>
            <a:r>
              <a:rPr lang="es-MX" sz="2000" dirty="0"/>
              <a:t>, </a:t>
            </a:r>
            <a:r>
              <a:rPr lang="es-MX" sz="2000" dirty="0" err="1"/>
              <a:t>lp</a:t>
            </a:r>
            <a:r>
              <a:rPr lang="es-MX" sz="2000" dirty="0"/>
              <a:t>, </a:t>
            </a:r>
            <a:r>
              <a:rPr lang="es-MX" sz="2000" dirty="0" err="1"/>
              <a:t>sync</a:t>
            </a:r>
            <a:r>
              <a:rPr lang="es-MX" sz="2000" dirty="0"/>
              <a:t>, </a:t>
            </a:r>
            <a:r>
              <a:rPr lang="es-MX" sz="2000" dirty="0" err="1"/>
              <a:t>shutdown</a:t>
            </a:r>
            <a:r>
              <a:rPr lang="es-MX" sz="2000" dirty="0"/>
              <a:t>, mail, </a:t>
            </a:r>
            <a:r>
              <a:rPr lang="es-MX" sz="2000" dirty="0" err="1"/>
              <a:t>operator</a:t>
            </a:r>
            <a:r>
              <a:rPr lang="es-MX" sz="2000" dirty="0"/>
              <a:t>, </a:t>
            </a:r>
            <a:r>
              <a:rPr lang="es-MX" sz="2000" dirty="0" err="1"/>
              <a:t>squid</a:t>
            </a:r>
            <a:r>
              <a:rPr lang="es-MX" sz="2000" dirty="0"/>
              <a:t>, apache, etc.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8680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0162" y="2327509"/>
            <a:ext cx="6773593" cy="2553583"/>
          </a:xfrm>
        </p:spPr>
        <p:txBody>
          <a:bodyPr/>
          <a:lstStyle/>
          <a:p>
            <a:r>
              <a:rPr lang="es-MX" sz="2000" b="1" dirty="0" err="1" smtClean="0"/>
              <a:t>adduser</a:t>
            </a:r>
            <a:endParaRPr lang="es-MX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smtClean="0"/>
              <a:t>Agregar </a:t>
            </a:r>
            <a:r>
              <a:rPr lang="es-MX" sz="2000" dirty="0"/>
              <a:t>usuario con perfil completo e información (pase, cuota, permiso, etc.).</a:t>
            </a:r>
          </a:p>
          <a:p>
            <a:endParaRPr lang="es-MX" sz="2000" dirty="0"/>
          </a:p>
          <a:p>
            <a:r>
              <a:rPr lang="es-MX" sz="2000" b="1" dirty="0" err="1"/>
              <a:t>u</a:t>
            </a:r>
            <a:r>
              <a:rPr lang="es-MX" sz="2000" b="1" dirty="0" err="1" smtClean="0"/>
              <a:t>seradd</a:t>
            </a:r>
            <a:endParaRPr lang="es-MX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smtClean="0"/>
              <a:t>Agregar </a:t>
            </a:r>
            <a:r>
              <a:rPr lang="es-MX" sz="2000" dirty="0"/>
              <a:t>usuario con su nombre </a:t>
            </a:r>
            <a:r>
              <a:rPr lang="es-MX" sz="2000" dirty="0" smtClean="0"/>
              <a:t>solamente.</a:t>
            </a:r>
            <a:endParaRPr lang="es-MX" sz="2000" dirty="0"/>
          </a:p>
          <a:p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400" dirty="0" smtClean="0"/>
              <a:t>Comando </a:t>
            </a:r>
            <a:r>
              <a:rPr lang="es-MX" sz="4400" dirty="0" err="1"/>
              <a:t>useradd</a:t>
            </a:r>
            <a:r>
              <a:rPr lang="es-MX" sz="4400" dirty="0"/>
              <a:t> vs </a:t>
            </a:r>
            <a:r>
              <a:rPr lang="es-MX" sz="4400" dirty="0" err="1"/>
              <a:t>adduser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88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dirty="0" smtClean="0"/>
              <a:t>Opciones </a:t>
            </a:r>
            <a:r>
              <a:rPr lang="es-MX" sz="4000" dirty="0"/>
              <a:t>principales:</a:t>
            </a:r>
            <a:br>
              <a:rPr lang="es-MX" sz="4000" dirty="0"/>
            </a:br>
            <a:r>
              <a:rPr lang="es-MX" sz="4000" dirty="0" smtClean="0"/>
              <a:t>(Crear)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3950" y="1786597"/>
            <a:ext cx="6925564" cy="4445391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-c </a:t>
            </a:r>
            <a:r>
              <a:rPr lang="es-MX" dirty="0"/>
              <a:t>añade un </a:t>
            </a:r>
            <a:r>
              <a:rPr lang="es-MX" dirty="0" smtClean="0"/>
              <a:t>comentario-d </a:t>
            </a:r>
            <a:r>
              <a:rPr lang="es-MX" dirty="0"/>
              <a:t>directorio de trabajo o home del </a:t>
            </a:r>
            <a:r>
              <a:rPr lang="es-MX" dirty="0" smtClean="0"/>
              <a:t>usuario</a:t>
            </a:r>
          </a:p>
          <a:p>
            <a:r>
              <a:rPr lang="es-MX" dirty="0" smtClean="0"/>
              <a:t>-e </a:t>
            </a:r>
            <a:r>
              <a:rPr lang="es-MX" dirty="0"/>
              <a:t>fecha de expiración de la cuenta, formato </a:t>
            </a:r>
            <a:r>
              <a:rPr lang="es-MX" dirty="0" smtClean="0"/>
              <a:t>AAAA-MM-DD.</a:t>
            </a:r>
          </a:p>
          <a:p>
            <a:r>
              <a:rPr lang="es-MX" dirty="0" smtClean="0"/>
              <a:t>-g </a:t>
            </a:r>
            <a:r>
              <a:rPr lang="es-MX" dirty="0"/>
              <a:t>número de grupo principal del usuario (GID</a:t>
            </a:r>
            <a:r>
              <a:rPr lang="es-MX" dirty="0" smtClean="0"/>
              <a:t>).</a:t>
            </a:r>
          </a:p>
          <a:p>
            <a:r>
              <a:rPr lang="es-MX" dirty="0" smtClean="0"/>
              <a:t>-</a:t>
            </a:r>
            <a:r>
              <a:rPr lang="es-MX" dirty="0"/>
              <a:t>G otros grupos a los que puede pertenecer el usuario, separados por comas.</a:t>
            </a:r>
          </a:p>
          <a:p>
            <a:r>
              <a:rPr lang="es-MX" dirty="0" smtClean="0"/>
              <a:t>-</a:t>
            </a:r>
            <a:r>
              <a:rPr lang="es-MX" dirty="0"/>
              <a:t>s </a:t>
            </a:r>
            <a:r>
              <a:rPr lang="es-MX" dirty="0" err="1"/>
              <a:t>shell</a:t>
            </a:r>
            <a:r>
              <a:rPr lang="es-MX" dirty="0"/>
              <a:t> por defecto del </a:t>
            </a:r>
            <a:r>
              <a:rPr lang="es-MX" dirty="0" smtClean="0"/>
              <a:t>usuario.</a:t>
            </a:r>
          </a:p>
          <a:p>
            <a:r>
              <a:rPr lang="es-MX" dirty="0" smtClean="0"/>
              <a:t>-u </a:t>
            </a:r>
            <a:r>
              <a:rPr lang="es-MX" dirty="0"/>
              <a:t>UID del </a:t>
            </a:r>
            <a:r>
              <a:rPr lang="es-MX" dirty="0" smtClean="0"/>
              <a:t>usuario.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Comando </a:t>
            </a:r>
            <a:r>
              <a:rPr lang="es-MX" dirty="0" err="1" smtClean="0"/>
              <a:t>passwd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MX" sz="2000" dirty="0"/>
              <a:t>Cambio de contraseñas</a:t>
            </a:r>
            <a:r>
              <a:rPr lang="es-MX" sz="2000" dirty="0" smtClean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MX" sz="2000" dirty="0"/>
              <a:t>Su estructura es:</a:t>
            </a:r>
          </a:p>
          <a:p>
            <a:pPr fontAlgn="base"/>
            <a:r>
              <a:rPr lang="es-MX" b="1" dirty="0" err="1" smtClean="0"/>
              <a:t>passwd</a:t>
            </a:r>
            <a:r>
              <a:rPr lang="es-MX" b="1" dirty="0" smtClean="0"/>
              <a:t> [</a:t>
            </a:r>
            <a:r>
              <a:rPr lang="es-MX" b="1" dirty="0" err="1" smtClean="0"/>
              <a:t>opcion</a:t>
            </a:r>
            <a:r>
              <a:rPr lang="es-MX" b="1" dirty="0" smtClean="0"/>
              <a:t>] </a:t>
            </a:r>
            <a:r>
              <a:rPr lang="es-MX" b="1" dirty="0"/>
              <a:t>&lt;usuario&gt;</a:t>
            </a:r>
          </a:p>
          <a:p>
            <a:pPr fontAlgn="base"/>
            <a:r>
              <a:rPr lang="es-MX" dirty="0"/>
              <a:t/>
            </a:r>
            <a:br>
              <a:rPr lang="es-MX" dirty="0"/>
            </a:br>
            <a:r>
              <a:rPr lang="es-MX" dirty="0"/>
              <a:t>-e Hacer que expire la contraseña</a:t>
            </a:r>
          </a:p>
          <a:p>
            <a:pPr fontAlgn="base"/>
            <a:r>
              <a:rPr lang="es-MX" dirty="0"/>
              <a:t>-n Hacer que expire la contraseña a los n </a:t>
            </a:r>
            <a:r>
              <a:rPr lang="es-MX" dirty="0" err="1"/>
              <a:t>dias</a:t>
            </a:r>
            <a:r>
              <a:rPr lang="es-MX" dirty="0"/>
              <a:t>.</a:t>
            </a:r>
          </a:p>
          <a:p>
            <a:r>
              <a:rPr lang="es-MX" dirty="0"/>
              <a:t>-d Desactivar la contraseña.</a:t>
            </a:r>
          </a:p>
        </p:txBody>
      </p:sp>
    </p:spTree>
    <p:extLst>
      <p:ext uri="{BB962C8B-B14F-4D97-AF65-F5344CB8AC3E}">
        <p14:creationId xmlns:p14="http://schemas.microsoft.com/office/powerpoint/2010/main" val="26909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417077"/>
            <a:ext cx="6246056" cy="928469"/>
          </a:xfrm>
        </p:spPr>
        <p:txBody>
          <a:bodyPr/>
          <a:lstStyle/>
          <a:p>
            <a:r>
              <a:rPr lang="es-MX" dirty="0" smtClean="0"/>
              <a:t>Modificar usuarios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42889" y="2185843"/>
            <a:ext cx="6773593" cy="1677820"/>
          </a:xfrm>
        </p:spPr>
        <p:txBody>
          <a:bodyPr/>
          <a:lstStyle/>
          <a:p>
            <a:r>
              <a:rPr lang="es-MX" b="1" dirty="0" err="1" smtClean="0"/>
              <a:t>usermod</a:t>
            </a:r>
            <a:r>
              <a:rPr lang="es-MX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/>
              <a:t>Modifica usuario del sistema.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1461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2737" y="2031296"/>
            <a:ext cx="6773593" cy="3571014"/>
          </a:xfrm>
        </p:spPr>
        <p:txBody>
          <a:bodyPr/>
          <a:lstStyle/>
          <a:p>
            <a:pPr algn="just"/>
            <a:r>
              <a:rPr lang="es-MX" sz="2000" dirty="0">
                <a:solidFill>
                  <a:schemeClr val="tx1"/>
                </a:solidFill>
              </a:rPr>
              <a:t>-c añade o modifica el </a:t>
            </a:r>
            <a:r>
              <a:rPr lang="es-MX" sz="2000" dirty="0" smtClean="0">
                <a:solidFill>
                  <a:schemeClr val="tx1"/>
                </a:solidFill>
              </a:rPr>
              <a:t>comentario</a:t>
            </a:r>
            <a:endParaRPr lang="es-MX" sz="2000" dirty="0">
              <a:solidFill>
                <a:schemeClr val="tx1"/>
              </a:solidFill>
            </a:endParaRPr>
          </a:p>
          <a:p>
            <a:pPr algn="just"/>
            <a:r>
              <a:rPr lang="es-MX" sz="2000" dirty="0" smtClean="0">
                <a:solidFill>
                  <a:schemeClr val="tx1"/>
                </a:solidFill>
              </a:rPr>
              <a:t>-</a:t>
            </a:r>
            <a:r>
              <a:rPr lang="es-MX" sz="2000" dirty="0">
                <a:solidFill>
                  <a:schemeClr val="tx1"/>
                </a:solidFill>
              </a:rPr>
              <a:t>g cambia el número de grupo principal del usuario (GID</a:t>
            </a:r>
            <a:r>
              <a:rPr lang="es-MX" sz="20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s-MX" sz="2000" dirty="0" smtClean="0">
                <a:solidFill>
                  <a:schemeClr val="tx1"/>
                </a:solidFill>
              </a:rPr>
              <a:t>-</a:t>
            </a:r>
            <a:r>
              <a:rPr lang="es-MX" sz="2000" dirty="0">
                <a:solidFill>
                  <a:schemeClr val="tx1"/>
                </a:solidFill>
              </a:rPr>
              <a:t>G establece otros grupos a los que puede pertenecer el usuario, separados por comas.</a:t>
            </a:r>
          </a:p>
          <a:p>
            <a:pPr algn="just"/>
            <a:r>
              <a:rPr lang="es-MX" sz="2000" dirty="0">
                <a:solidFill>
                  <a:schemeClr val="tx1"/>
                </a:solidFill>
              </a:rPr>
              <a:t>-l cambia el </a:t>
            </a:r>
            <a:r>
              <a:rPr lang="es-MX" sz="2000" dirty="0" err="1">
                <a:solidFill>
                  <a:schemeClr val="tx1"/>
                </a:solidFill>
              </a:rPr>
              <a:t>login</a:t>
            </a:r>
            <a:r>
              <a:rPr lang="es-MX" sz="2000" dirty="0">
                <a:solidFill>
                  <a:schemeClr val="tx1"/>
                </a:solidFill>
              </a:rPr>
              <a:t> o nombre del </a:t>
            </a:r>
            <a:r>
              <a:rPr lang="es-MX" sz="2000" dirty="0" smtClean="0">
                <a:solidFill>
                  <a:schemeClr val="tx1"/>
                </a:solidFill>
              </a:rPr>
              <a:t>usuario</a:t>
            </a:r>
          </a:p>
          <a:p>
            <a:pPr algn="just"/>
            <a:r>
              <a:rPr lang="es-MX" sz="2000" dirty="0" smtClean="0">
                <a:solidFill>
                  <a:schemeClr val="tx1"/>
                </a:solidFill>
              </a:rPr>
              <a:t>-L </a:t>
            </a:r>
            <a:r>
              <a:rPr lang="es-MX" sz="2000" dirty="0">
                <a:solidFill>
                  <a:schemeClr val="tx1"/>
                </a:solidFill>
              </a:rPr>
              <a:t>bloque la cuenta del </a:t>
            </a:r>
            <a:r>
              <a:rPr lang="es-MX" sz="2000" dirty="0" smtClean="0">
                <a:solidFill>
                  <a:schemeClr val="tx1"/>
                </a:solidFill>
              </a:rPr>
              <a:t>usuario</a:t>
            </a:r>
          </a:p>
          <a:p>
            <a:pPr algn="just"/>
            <a:r>
              <a:rPr lang="es-MX" sz="2000" dirty="0" smtClean="0">
                <a:solidFill>
                  <a:schemeClr val="tx1"/>
                </a:solidFill>
              </a:rPr>
              <a:t>-</a:t>
            </a:r>
            <a:r>
              <a:rPr lang="es-MX" sz="2000" dirty="0">
                <a:solidFill>
                  <a:schemeClr val="tx1"/>
                </a:solidFill>
              </a:rPr>
              <a:t>U desbloquea una cuenta previamente bloqueada con la opción -L.</a:t>
            </a:r>
          </a:p>
          <a:p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dirty="0" smtClean="0"/>
              <a:t>Opciones </a:t>
            </a:r>
            <a:r>
              <a:rPr lang="es-MX" sz="4000" dirty="0"/>
              <a:t>principales:</a:t>
            </a:r>
            <a:br>
              <a:rPr lang="es-MX" sz="4000" dirty="0"/>
            </a:br>
            <a:r>
              <a:rPr lang="es-MX" sz="4000" dirty="0" smtClean="0"/>
              <a:t>(Modificar)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46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Borrar usuarios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3077" y="1490382"/>
            <a:ext cx="6773593" cy="4445391"/>
          </a:xfrm>
        </p:spPr>
        <p:txBody>
          <a:bodyPr/>
          <a:lstStyle/>
          <a:p>
            <a:r>
              <a:rPr lang="es-MX" dirty="0" err="1"/>
              <a:t>userdel</a:t>
            </a:r>
            <a:r>
              <a:rPr lang="es-MX" dirty="0"/>
              <a:t> </a:t>
            </a:r>
            <a:r>
              <a:rPr lang="es-MX" dirty="0" err="1"/>
              <a:t>nombreUsuario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Borra la cuenta pero no la información de la misma.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 smtClean="0"/>
          </a:p>
          <a:p>
            <a:r>
              <a:rPr lang="es-MX" dirty="0" err="1"/>
              <a:t>userdel</a:t>
            </a:r>
            <a:r>
              <a:rPr lang="es-MX" dirty="0"/>
              <a:t> -r </a:t>
            </a:r>
            <a:r>
              <a:rPr lang="es-MX" dirty="0" err="1"/>
              <a:t>nombreUsuario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Elimina todo. No se podrá eliminar si la cuenta esta en uso.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 smtClean="0"/>
          </a:p>
          <a:p>
            <a:r>
              <a:rPr lang="es-MX" dirty="0" err="1" smtClean="0"/>
              <a:t>Userdel</a:t>
            </a:r>
            <a:r>
              <a:rPr lang="es-MX" dirty="0" smtClean="0"/>
              <a:t> –f </a:t>
            </a:r>
            <a:r>
              <a:rPr lang="es-MX" dirty="0" err="1" smtClean="0"/>
              <a:t>nombreUsuario</a:t>
            </a: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Elimina todo sin importar que la cuenta este en uso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44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te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teco" id="{62453A4D-FFB2-4D3D-A94E-C9FE16783183}" vid="{A2A02DFB-D160-4862-AFB5-CB770F6015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Proteco - copia</Template>
  <TotalTime>354</TotalTime>
  <Words>499</Words>
  <Application>Microsoft Office PowerPoint</Application>
  <PresentationFormat>Presentación en pantalla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Bauhaus 93</vt:lpstr>
      <vt:lpstr>Calibri</vt:lpstr>
      <vt:lpstr>Calibri Light</vt:lpstr>
      <vt:lpstr>Century Gothic</vt:lpstr>
      <vt:lpstr>Proteco</vt:lpstr>
      <vt:lpstr>Administración de Linux</vt:lpstr>
      <vt:lpstr>Creación de usuarios</vt:lpstr>
      <vt:lpstr>Tipos de usuario</vt:lpstr>
      <vt:lpstr>Comando useradd vs adduser </vt:lpstr>
      <vt:lpstr>Opciones principales: (Crear) </vt:lpstr>
      <vt:lpstr>Comando passwd</vt:lpstr>
      <vt:lpstr>Modificar usuarios</vt:lpstr>
      <vt:lpstr>Opciones principales: (Modificar) </vt:lpstr>
      <vt:lpstr>Borrar usuarios</vt:lpstr>
      <vt:lpstr>Creación de grupos</vt:lpstr>
      <vt:lpstr>Manejo de grupos</vt:lpstr>
      <vt:lpstr>/etc/passwd</vt:lpstr>
      <vt:lpstr>/etc/shadow </vt:lpstr>
      <vt:lpstr>/etc/group</vt:lpstr>
      <vt:lpstr>Comando su y sudo</vt:lpstr>
      <vt:lpstr>/etc/sudoers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Linux</dc:title>
  <dc:creator>aayala</dc:creator>
  <cp:lastModifiedBy>aayala</cp:lastModifiedBy>
  <cp:revision>22</cp:revision>
  <dcterms:created xsi:type="dcterms:W3CDTF">2020-01-14T07:37:56Z</dcterms:created>
  <dcterms:modified xsi:type="dcterms:W3CDTF">2020-01-14T11:38:54Z</dcterms:modified>
</cp:coreProperties>
</file>