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1EF06-26DC-4FBE-AAF0-F2D363F96D39}" type="datetimeFigureOut">
              <a:rPr lang="es-MX" smtClean="0"/>
              <a:t>04/01/2020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4987-B2BC-47C9-BE77-2FAB51B4D15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070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4987-B2BC-47C9-BE77-2FAB51B4D15F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58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7C6D-F3DC-43DA-AF6D-FB09B783ADCE}" type="datetimeFigureOut">
              <a:rPr lang="es-MX" smtClean="0"/>
              <a:t>04/01/2020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23A3-7D2F-4AFF-84AE-FCD3D027E81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509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7C6D-F3DC-43DA-AF6D-FB09B783ADCE}" type="datetimeFigureOut">
              <a:rPr lang="es-MX" smtClean="0"/>
              <a:t>04/01/2020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23A3-7D2F-4AFF-84AE-FCD3D027E81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84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7C6D-F3DC-43DA-AF6D-FB09B783ADCE}" type="datetimeFigureOut">
              <a:rPr lang="es-MX" smtClean="0"/>
              <a:t>04/01/2020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23A3-7D2F-4AFF-84AE-FCD3D027E81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573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7C6D-F3DC-43DA-AF6D-FB09B783ADCE}" type="datetimeFigureOut">
              <a:rPr lang="es-MX" smtClean="0"/>
              <a:t>04/01/2020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23A3-7D2F-4AFF-84AE-FCD3D027E81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101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7C6D-F3DC-43DA-AF6D-FB09B783ADCE}" type="datetimeFigureOut">
              <a:rPr lang="es-MX" smtClean="0"/>
              <a:t>04/01/2020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23A3-7D2F-4AFF-84AE-FCD3D027E81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226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7C6D-F3DC-43DA-AF6D-FB09B783ADCE}" type="datetimeFigureOut">
              <a:rPr lang="es-MX" smtClean="0"/>
              <a:t>04/01/2020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23A3-7D2F-4AFF-84AE-FCD3D027E81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317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7C6D-F3DC-43DA-AF6D-FB09B783ADCE}" type="datetimeFigureOut">
              <a:rPr lang="es-MX" smtClean="0"/>
              <a:t>04/01/2020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23A3-7D2F-4AFF-84AE-FCD3D027E81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870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7C6D-F3DC-43DA-AF6D-FB09B783ADCE}" type="datetimeFigureOut">
              <a:rPr lang="es-MX" smtClean="0"/>
              <a:t>04/01/2020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23A3-7D2F-4AFF-84AE-FCD3D027E81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32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7C6D-F3DC-43DA-AF6D-FB09B783ADCE}" type="datetimeFigureOut">
              <a:rPr lang="es-MX" smtClean="0"/>
              <a:t>04/01/2020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23A3-7D2F-4AFF-84AE-FCD3D027E81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744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7C6D-F3DC-43DA-AF6D-FB09B783ADCE}" type="datetimeFigureOut">
              <a:rPr lang="es-MX" smtClean="0"/>
              <a:t>04/01/2020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23A3-7D2F-4AFF-84AE-FCD3D027E81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553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7C6D-F3DC-43DA-AF6D-FB09B783ADCE}" type="datetimeFigureOut">
              <a:rPr lang="es-MX" smtClean="0"/>
              <a:t>04/01/2020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23A3-7D2F-4AFF-84AE-FCD3D027E81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317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A7C6D-F3DC-43DA-AF6D-FB09B783ADCE}" type="datetimeFigureOut">
              <a:rPr lang="es-MX" smtClean="0"/>
              <a:t>04/01/2020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23A3-7D2F-4AFF-84AE-FCD3D027E81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32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17550" y="830580"/>
            <a:ext cx="7708900" cy="5196840"/>
            <a:chOff x="0" y="0"/>
            <a:chExt cx="7708900" cy="519684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609">
              <a:off x="0" y="2453640"/>
              <a:ext cx="4276090" cy="2668270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840" y="2926080"/>
              <a:ext cx="4036060" cy="227076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28945">
              <a:off x="914400" y="0"/>
              <a:ext cx="3579495" cy="268478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76"/>
            <a:stretch/>
          </p:blipFill>
          <p:spPr bwMode="auto">
            <a:xfrm>
              <a:off x="3078480" y="868680"/>
              <a:ext cx="3611880" cy="23082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MX" sz="9600" dirty="0" smtClean="0">
                <a:latin typeface="Franklin Gothic Book" pitchFamily="34" charset="0"/>
              </a:rPr>
              <a:t>Entornos de escritorio</a:t>
            </a:r>
            <a:endParaRPr lang="es-MX" sz="9600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3442394"/>
          </a:xfrm>
        </p:spPr>
        <p:txBody>
          <a:bodyPr>
            <a:normAutofit/>
          </a:bodyPr>
          <a:lstStyle/>
          <a:p>
            <a:r>
              <a:rPr lang="es-MX" sz="4000" dirty="0" smtClean="0">
                <a:latin typeface="Franklin Gothic Book" pitchFamily="34" charset="0"/>
              </a:rPr>
              <a:t>Proporciona un completa interfaz grafica de usuario (GUI), es decir ventanas, iconos, barras de herramientas, fondos de pantalla </a:t>
            </a:r>
            <a:r>
              <a:rPr lang="es-MX" sz="4000" dirty="0">
                <a:latin typeface="Franklin Gothic Book" pitchFamily="34" charset="0"/>
              </a:rPr>
              <a:t>y </a:t>
            </a:r>
            <a:r>
              <a:rPr lang="es-MX" sz="4000" dirty="0" err="1">
                <a:latin typeface="Franklin Gothic Book" pitchFamily="34" charset="0"/>
              </a:rPr>
              <a:t>widgets</a:t>
            </a:r>
            <a:r>
              <a:rPr lang="es-MX" sz="4000" dirty="0">
                <a:latin typeface="Franklin Gothic Book" pitchFamily="34" charset="0"/>
              </a:rPr>
              <a:t> de escritorio.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9875">
            <a:off x="-257340" y="109223"/>
            <a:ext cx="2585709" cy="145446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43544"/>
            <a:ext cx="2422779" cy="15142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677">
            <a:off x="5515208" y="5229140"/>
            <a:ext cx="2264083" cy="1273547"/>
          </a:xfrm>
          <a:prstGeom prst="rect">
            <a:avLst/>
          </a:prstGeom>
        </p:spPr>
      </p:pic>
      <p:pic>
        <p:nvPicPr>
          <p:cNvPr id="1026" name="Picture 2" descr="Resultado de imagen para laptop widget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3615994"/>
            <a:ext cx="4067944" cy="324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56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s-MX" b="1" dirty="0">
                <a:latin typeface="Franklin Gothic Book" pitchFamily="34" charset="0"/>
              </a:rPr>
              <a:t>KDE Plasma</a:t>
            </a:r>
            <a:br>
              <a:rPr lang="es-MX" b="1" dirty="0">
                <a:latin typeface="Franklin Gothic Book" pitchFamily="34" charset="0"/>
              </a:rPr>
            </a:br>
            <a:endParaRPr lang="es-MX" dirty="0">
              <a:latin typeface="Franklin Gothic Boo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s-MX" dirty="0" smtClean="0">
                <a:latin typeface="Franklin Gothic Book" panose="020B0503020102020204" pitchFamily="34" charset="0"/>
              </a:rPr>
              <a:t>Hecho </a:t>
            </a:r>
            <a:r>
              <a:rPr lang="es-MX" dirty="0">
                <a:latin typeface="Franklin Gothic Book" panose="020B0503020102020204" pitchFamily="34" charset="0"/>
              </a:rPr>
              <a:t>por la comunidad de software de </a:t>
            </a:r>
            <a:r>
              <a:rPr lang="es-MX" dirty="0" smtClean="0">
                <a:latin typeface="Franklin Gothic Book" panose="020B0503020102020204" pitchFamily="34" charset="0"/>
              </a:rPr>
              <a:t>KDE.</a:t>
            </a:r>
          </a:p>
          <a:p>
            <a:pPr algn="just"/>
            <a:r>
              <a:rPr lang="es-MX" dirty="0" smtClean="0">
                <a:latin typeface="Franklin Gothic Book" panose="020B0503020102020204" pitchFamily="34" charset="0"/>
              </a:rPr>
              <a:t>Tiene un administrador </a:t>
            </a:r>
            <a:r>
              <a:rPr lang="es-MX" dirty="0">
                <a:latin typeface="Franklin Gothic Book" panose="020B0503020102020204" pitchFamily="34" charset="0"/>
              </a:rPr>
              <a:t>de archivos </a:t>
            </a:r>
            <a:r>
              <a:rPr lang="es-MX" dirty="0" smtClean="0">
                <a:latin typeface="Franklin Gothic Book" panose="020B0503020102020204" pitchFamily="34" charset="0"/>
              </a:rPr>
              <a:t>predeterminado</a:t>
            </a:r>
            <a:r>
              <a:rPr lang="es-MX" dirty="0">
                <a:latin typeface="Franklin Gothic Book" panose="020B0503020102020204" pitchFamily="34" charset="0"/>
              </a:rPr>
              <a:t> </a:t>
            </a:r>
            <a:r>
              <a:rPr lang="es-MX" i="1" dirty="0" err="1" smtClean="0">
                <a:latin typeface="Franklin Gothic Book" panose="020B0503020102020204" pitchFamily="34" charset="0"/>
              </a:rPr>
              <a:t>Dolphin</a:t>
            </a:r>
            <a:r>
              <a:rPr lang="es-MX" i="1" dirty="0" smtClean="0">
                <a:latin typeface="Franklin Gothic Book" panose="020B0503020102020204" pitchFamily="34" charset="0"/>
              </a:rPr>
              <a:t>.</a:t>
            </a:r>
          </a:p>
          <a:p>
            <a:pPr algn="just"/>
            <a:r>
              <a:rPr lang="es-MX" dirty="0" smtClean="0">
                <a:latin typeface="Franklin Gothic Book" panose="020B0503020102020204" pitchFamily="34" charset="0"/>
              </a:rPr>
              <a:t>Realiza </a:t>
            </a:r>
            <a:r>
              <a:rPr lang="es-MX" dirty="0">
                <a:latin typeface="Franklin Gothic Book" panose="020B0503020102020204" pitchFamily="34" charset="0"/>
              </a:rPr>
              <a:t>tareas de cambio de nombre de archivo por lotes con </a:t>
            </a:r>
            <a:r>
              <a:rPr lang="es-MX" dirty="0" smtClean="0">
                <a:latin typeface="Franklin Gothic Book" panose="020B0503020102020204" pitchFamily="34" charset="0"/>
              </a:rPr>
              <a:t>facilidad</a:t>
            </a:r>
          </a:p>
          <a:p>
            <a:pPr algn="just"/>
            <a:r>
              <a:rPr lang="es-MX" dirty="0" smtClean="0">
                <a:latin typeface="Franklin Gothic Book" panose="020B0503020102020204" pitchFamily="34" charset="0"/>
              </a:rPr>
              <a:t>Ofrece </a:t>
            </a:r>
            <a:r>
              <a:rPr lang="es-MX" dirty="0">
                <a:latin typeface="Franklin Gothic Book" panose="020B0503020102020204" pitchFamily="34" charset="0"/>
              </a:rPr>
              <a:t>soporte de navegación con pestañas</a:t>
            </a:r>
            <a:r>
              <a:rPr lang="es-MX" dirty="0" smtClean="0">
                <a:latin typeface="Franklin Gothic Book" panose="020B0503020102020204" pitchFamily="34" charset="0"/>
              </a:rPr>
              <a:t>.</a:t>
            </a:r>
          </a:p>
          <a:p>
            <a:pPr algn="just"/>
            <a:r>
              <a:rPr lang="es-MX" dirty="0" smtClean="0">
                <a:latin typeface="Franklin Gothic Book" panose="020B0503020102020204" pitchFamily="34" charset="0"/>
              </a:rPr>
              <a:t>Libertad </a:t>
            </a:r>
            <a:r>
              <a:rPr lang="es-MX" dirty="0">
                <a:latin typeface="Franklin Gothic Book" panose="020B0503020102020204" pitchFamily="34" charset="0"/>
              </a:rPr>
              <a:t>de agregar múltiples paneles en el escritorio.</a:t>
            </a:r>
          </a:p>
        </p:txBody>
      </p:sp>
    </p:spTree>
    <p:extLst>
      <p:ext uri="{BB962C8B-B14F-4D97-AF65-F5344CB8AC3E}">
        <p14:creationId xmlns:p14="http://schemas.microsoft.com/office/powerpoint/2010/main" val="9991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12" y="938532"/>
            <a:ext cx="9162212" cy="5153744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>
                <a:latin typeface="Franklin Gothic Book" panose="020B0503020102020204" pitchFamily="34" charset="0"/>
              </a:rPr>
              <a:t>E</a:t>
            </a:r>
            <a:r>
              <a:rPr lang="es-MX" dirty="0" smtClean="0">
                <a:latin typeface="Franklin Gothic Book" panose="020B0503020102020204" pitchFamily="34" charset="0"/>
              </a:rPr>
              <a:t>s </a:t>
            </a:r>
            <a:r>
              <a:rPr lang="es-MX" dirty="0">
                <a:latin typeface="Franklin Gothic Book" panose="020B0503020102020204" pitchFamily="34" charset="0"/>
              </a:rPr>
              <a:t>un acrónimo de </a:t>
            </a:r>
            <a:r>
              <a:rPr lang="es-MX" i="1" dirty="0">
                <a:latin typeface="Franklin Gothic Book" panose="020B0503020102020204" pitchFamily="34" charset="0"/>
              </a:rPr>
              <a:t>GNU Network </a:t>
            </a:r>
            <a:r>
              <a:rPr lang="es-MX" i="1" dirty="0" err="1">
                <a:latin typeface="Franklin Gothic Book" panose="020B0503020102020204" pitchFamily="34" charset="0"/>
              </a:rPr>
              <a:t>Object</a:t>
            </a:r>
            <a:r>
              <a:rPr lang="es-MX" i="1" dirty="0">
                <a:latin typeface="Franklin Gothic Book" panose="020B0503020102020204" pitchFamily="34" charset="0"/>
              </a:rPr>
              <a:t> </a:t>
            </a:r>
            <a:r>
              <a:rPr lang="es-MX" i="1" dirty="0" err="1">
                <a:latin typeface="Franklin Gothic Book" panose="020B0503020102020204" pitchFamily="34" charset="0"/>
              </a:rPr>
              <a:t>Model</a:t>
            </a:r>
            <a:r>
              <a:rPr lang="es-MX" i="1" dirty="0">
                <a:latin typeface="Franklin Gothic Book" panose="020B0503020102020204" pitchFamily="34" charset="0"/>
              </a:rPr>
              <a:t> </a:t>
            </a:r>
            <a:r>
              <a:rPr lang="es-MX" i="1" dirty="0" err="1" smtClean="0">
                <a:latin typeface="Franklin Gothic Book" panose="020B0503020102020204" pitchFamily="34" charset="0"/>
              </a:rPr>
              <a:t>Environment</a:t>
            </a:r>
            <a:r>
              <a:rPr lang="es-MX" i="1" dirty="0" smtClean="0">
                <a:latin typeface="Franklin Gothic Book" panose="020B0503020102020204" pitchFamily="34" charset="0"/>
              </a:rPr>
              <a:t>.</a:t>
            </a:r>
          </a:p>
          <a:p>
            <a:pPr algn="just"/>
            <a:r>
              <a:rPr lang="es-MX" dirty="0" smtClean="0">
                <a:latin typeface="Franklin Gothic Book" panose="020B0503020102020204" pitchFamily="34" charset="0"/>
              </a:rPr>
              <a:t>Formado </a:t>
            </a:r>
            <a:r>
              <a:rPr lang="es-MX" dirty="0">
                <a:latin typeface="Franklin Gothic Book" panose="020B0503020102020204" pitchFamily="34" charset="0"/>
              </a:rPr>
              <a:t>por software libre de código abierto (FOSS</a:t>
            </a:r>
            <a:r>
              <a:rPr lang="es-MX" dirty="0" smtClean="0">
                <a:latin typeface="Franklin Gothic Book" panose="020B0503020102020204" pitchFamily="34" charset="0"/>
              </a:rPr>
              <a:t>).</a:t>
            </a:r>
          </a:p>
          <a:p>
            <a:pPr algn="just"/>
            <a:r>
              <a:rPr lang="es-MX" dirty="0">
                <a:latin typeface="Franklin Gothic Book" panose="020B0503020102020204" pitchFamily="34" charset="0"/>
              </a:rPr>
              <a:t>B</a:t>
            </a:r>
            <a:r>
              <a:rPr lang="es-MX" dirty="0" smtClean="0">
                <a:latin typeface="Franklin Gothic Book" panose="020B0503020102020204" pitchFamily="34" charset="0"/>
              </a:rPr>
              <a:t>asado </a:t>
            </a:r>
            <a:r>
              <a:rPr lang="es-MX" dirty="0">
                <a:latin typeface="Franklin Gothic Book" panose="020B0503020102020204" pitchFamily="34" charset="0"/>
              </a:rPr>
              <a:t>en el kit de herramientas GTK </a:t>
            </a:r>
            <a:r>
              <a:rPr lang="es-MX" dirty="0" smtClean="0">
                <a:latin typeface="Franklin Gothic Book" panose="020B0503020102020204" pitchFamily="34" charset="0"/>
              </a:rPr>
              <a:t>+</a:t>
            </a:r>
          </a:p>
          <a:p>
            <a:pPr algn="just"/>
            <a:r>
              <a:rPr lang="es-MX" dirty="0">
                <a:latin typeface="Franklin Gothic Book" panose="020B0503020102020204" pitchFamily="34" charset="0"/>
              </a:rPr>
              <a:t>B</a:t>
            </a:r>
            <a:r>
              <a:rPr lang="es-MX" dirty="0" smtClean="0">
                <a:latin typeface="Franklin Gothic Book" panose="020B0503020102020204" pitchFamily="34" charset="0"/>
              </a:rPr>
              <a:t>otón</a:t>
            </a:r>
            <a:r>
              <a:rPr lang="es-MX" dirty="0">
                <a:latin typeface="Franklin Gothic Book" panose="020B0503020102020204" pitchFamily="34" charset="0"/>
              </a:rPr>
              <a:t> </a:t>
            </a:r>
            <a:r>
              <a:rPr lang="es-MX" i="1" dirty="0" smtClean="0">
                <a:latin typeface="Franklin Gothic Book" panose="020B0503020102020204" pitchFamily="34" charset="0"/>
              </a:rPr>
              <a:t>Actividades</a:t>
            </a:r>
            <a:r>
              <a:rPr lang="es-MX" dirty="0" smtClean="0">
                <a:latin typeface="Franklin Gothic Book" panose="020B0503020102020204" pitchFamily="34" charset="0"/>
              </a:rPr>
              <a:t>, permite cambiar </a:t>
            </a:r>
            <a:r>
              <a:rPr lang="es-MX" dirty="0">
                <a:latin typeface="Franklin Gothic Book" panose="020B0503020102020204" pitchFamily="34" charset="0"/>
              </a:rPr>
              <a:t>entre espacios de trabajo y </a:t>
            </a:r>
            <a:r>
              <a:rPr lang="es-MX" dirty="0" smtClean="0">
                <a:latin typeface="Franklin Gothic Book" panose="020B0503020102020204" pitchFamily="34" charset="0"/>
              </a:rPr>
              <a:t>ventanas.</a:t>
            </a:r>
            <a:endParaRPr lang="es-MX" dirty="0">
              <a:latin typeface="Franklin Gothic Book" panose="020B0503020102020204" pitchFamily="34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latin typeface="Franklin Gothic Book" pitchFamily="34" charset="0"/>
              </a:rPr>
              <a:t>GNOME</a:t>
            </a:r>
            <a:br>
              <a:rPr lang="es-MX" b="1" dirty="0" smtClean="0">
                <a:latin typeface="Franklin Gothic Book" pitchFamily="34" charset="0"/>
              </a:rPr>
            </a:br>
            <a:endParaRPr lang="es-MX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5798244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>
                <a:latin typeface="Franklin Gothic Book" panose="020B0503020102020204" pitchFamily="34" charset="0"/>
              </a:rPr>
              <a:t>D</a:t>
            </a:r>
            <a:r>
              <a:rPr lang="es-MX" dirty="0" smtClean="0">
                <a:latin typeface="Franklin Gothic Book" panose="020B0503020102020204" pitchFamily="34" charset="0"/>
              </a:rPr>
              <a:t>iseñado </a:t>
            </a:r>
            <a:r>
              <a:rPr lang="es-MX" dirty="0">
                <a:latin typeface="Franklin Gothic Book" panose="020B0503020102020204" pitchFamily="34" charset="0"/>
              </a:rPr>
              <a:t>para Linux </a:t>
            </a:r>
            <a:r>
              <a:rPr lang="es-MX" dirty="0" err="1">
                <a:latin typeface="Franklin Gothic Book" panose="020B0503020102020204" pitchFamily="34" charset="0"/>
              </a:rPr>
              <a:t>Mint</a:t>
            </a:r>
            <a:r>
              <a:rPr lang="es-MX" dirty="0" smtClean="0">
                <a:latin typeface="Franklin Gothic Book" panose="020B0503020102020204" pitchFamily="34" charset="0"/>
              </a:rPr>
              <a:t>.</a:t>
            </a:r>
          </a:p>
          <a:p>
            <a:pPr algn="just"/>
            <a:r>
              <a:rPr lang="es-MX" dirty="0">
                <a:latin typeface="Franklin Gothic Book" panose="020B0503020102020204" pitchFamily="34" charset="0"/>
              </a:rPr>
              <a:t>Utiliza </a:t>
            </a:r>
            <a:r>
              <a:rPr lang="es-MX" dirty="0" err="1" smtClean="0">
                <a:latin typeface="Franklin Gothic Book" panose="020B0503020102020204" pitchFamily="34" charset="0"/>
              </a:rPr>
              <a:t>Mutter</a:t>
            </a:r>
            <a:r>
              <a:rPr lang="es-MX" dirty="0" smtClean="0">
                <a:latin typeface="Franklin Gothic Book" panose="020B0503020102020204" pitchFamily="34" charset="0"/>
              </a:rPr>
              <a:t>, </a:t>
            </a:r>
            <a:r>
              <a:rPr lang="es-MX" dirty="0">
                <a:latin typeface="Franklin Gothic Book" panose="020B0503020102020204" pitchFamily="34" charset="0"/>
              </a:rPr>
              <a:t>como su gestor de ventanas.</a:t>
            </a:r>
          </a:p>
          <a:p>
            <a:pPr algn="just"/>
            <a:r>
              <a:rPr lang="es-MX" dirty="0">
                <a:latin typeface="Franklin Gothic Book" panose="020B0503020102020204" pitchFamily="34" charset="0"/>
              </a:rPr>
              <a:t>Editor de opciones para fácil personalización.</a:t>
            </a:r>
          </a:p>
          <a:p>
            <a:pPr algn="just"/>
            <a:r>
              <a:rPr lang="es-MX" dirty="0">
                <a:latin typeface="Franklin Gothic Book" panose="020B0503020102020204" pitchFamily="34" charset="0"/>
              </a:rPr>
              <a:t>Un panel móvil con menú principal, lanzadores, una lista de ventanas y la bandeja de sistema.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s-MX" b="1" dirty="0" err="1" smtClean="0">
                <a:latin typeface="Franklin Gothic Book" pitchFamily="34" charset="0"/>
              </a:rPr>
              <a:t>Cinnamon</a:t>
            </a:r>
            <a:r>
              <a:rPr lang="es-MX" b="1" dirty="0" smtClean="0">
                <a:latin typeface="Franklin Gothic Book" pitchFamily="34" charset="0"/>
              </a:rPr>
              <a:t/>
            </a:r>
            <a:br>
              <a:rPr lang="es-MX" b="1" dirty="0" smtClean="0">
                <a:latin typeface="Franklin Gothic Book" pitchFamily="34" charset="0"/>
              </a:rPr>
            </a:br>
            <a:endParaRPr lang="es-MX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86" y="733947"/>
            <a:ext cx="9198486" cy="5392216"/>
          </a:xfrm>
          <a:prstGeom prst="rect">
            <a:avLst/>
          </a:prstGeom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s-MX" b="1" dirty="0" err="1" smtClean="0">
                <a:latin typeface="Franklin Gothic Book" pitchFamily="34" charset="0"/>
              </a:rPr>
              <a:t>Pantheon</a:t>
            </a:r>
            <a:r>
              <a:rPr lang="es-MX" b="1" dirty="0" smtClean="0">
                <a:latin typeface="Franklin Gothic Book" pitchFamily="34" charset="0"/>
              </a:rPr>
              <a:t/>
            </a:r>
            <a:br>
              <a:rPr lang="es-MX" b="1" dirty="0" smtClean="0">
                <a:latin typeface="Franklin Gothic Book" pitchFamily="34" charset="0"/>
              </a:rPr>
            </a:br>
            <a:endParaRPr lang="es-MX" dirty="0">
              <a:latin typeface="Franklin Gothic Book" pitchFamily="34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19944" y="5570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latin typeface="Franklin Gothic Book" pitchFamily="34" charset="0"/>
              </a:rPr>
              <a:t/>
            </a:r>
            <a:br>
              <a:rPr lang="es-MX" b="1" dirty="0" smtClean="0">
                <a:latin typeface="Franklin Gothic Book" pitchFamily="34" charset="0"/>
              </a:rPr>
            </a:br>
            <a:endParaRPr lang="es-MX" dirty="0">
              <a:latin typeface="Franklin Gothic Book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Franklin Gothic Book" panose="020B0503020102020204" pitchFamily="34" charset="0"/>
              </a:rPr>
              <a:t>Diseñado para </a:t>
            </a:r>
            <a:r>
              <a:rPr lang="es-MX" dirty="0" err="1" smtClean="0">
                <a:latin typeface="Franklin Gothic Book" panose="020B0503020102020204" pitchFamily="34" charset="0"/>
              </a:rPr>
              <a:t>Elementary</a:t>
            </a:r>
            <a:r>
              <a:rPr lang="es-MX" dirty="0" smtClean="0">
                <a:latin typeface="Franklin Gothic Book" panose="020B0503020102020204" pitchFamily="34" charset="0"/>
              </a:rPr>
              <a:t> OS.</a:t>
            </a:r>
          </a:p>
          <a:p>
            <a:r>
              <a:rPr lang="es-MX" dirty="0" smtClean="0"/>
              <a:t>Se escribió utilizando </a:t>
            </a:r>
            <a:r>
              <a:rPr lang="es-MX" dirty="0" err="1" smtClean="0"/>
              <a:t>Vala</a:t>
            </a:r>
            <a:r>
              <a:rPr lang="es-MX" dirty="0" smtClean="0"/>
              <a:t> </a:t>
            </a:r>
            <a:r>
              <a:rPr lang="es-MX" dirty="0"/>
              <a:t>y el kit de herramientas GTK3.</a:t>
            </a:r>
            <a:endParaRPr lang="es-MX" dirty="0">
              <a:latin typeface="Franklin Gothic Book" panose="020B0503020102020204" pitchFamily="34" charset="0"/>
            </a:endParaRPr>
          </a:p>
          <a:p>
            <a:r>
              <a:rPr lang="es-MX" dirty="0">
                <a:latin typeface="Franklin Gothic Book" panose="020B0503020102020204" pitchFamily="34" charset="0"/>
              </a:rPr>
              <a:t>El escritorio permanece limpio todo el </a:t>
            </a:r>
            <a:r>
              <a:rPr lang="es-MX" dirty="0" smtClean="0">
                <a:latin typeface="Franklin Gothic Book" panose="020B0503020102020204" pitchFamily="34" charset="0"/>
              </a:rPr>
              <a:t>tiempo.</a:t>
            </a:r>
          </a:p>
          <a:p>
            <a:r>
              <a:rPr lang="es-MX" dirty="0" smtClean="0">
                <a:latin typeface="Franklin Gothic Book" panose="020B0503020102020204" pitchFamily="34" charset="0"/>
              </a:rPr>
              <a:t>Tiene un lanzador </a:t>
            </a:r>
            <a:r>
              <a:rPr lang="es-MX" dirty="0">
                <a:latin typeface="Franklin Gothic Book" panose="020B0503020102020204" pitchFamily="34" charset="0"/>
              </a:rPr>
              <a:t>de aplicaciones denominado “</a:t>
            </a:r>
            <a:r>
              <a:rPr lang="es-MX" dirty="0" err="1">
                <a:latin typeface="Franklin Gothic Book" panose="020B0503020102020204" pitchFamily="34" charset="0"/>
              </a:rPr>
              <a:t>Sling</a:t>
            </a:r>
            <a:r>
              <a:rPr lang="es-MX" dirty="0">
                <a:latin typeface="Franklin Gothic Book" panose="020B0503020102020204" pitchFamily="34" charset="0"/>
              </a:rPr>
              <a:t> </a:t>
            </a:r>
            <a:r>
              <a:rPr lang="es-MX" dirty="0" err="1">
                <a:latin typeface="Franklin Gothic Book" panose="020B0503020102020204" pitchFamily="34" charset="0"/>
              </a:rPr>
              <a:t>Shot</a:t>
            </a:r>
            <a:r>
              <a:rPr lang="es-MX" dirty="0" smtClean="0">
                <a:latin typeface="Franklin Gothic Book" panose="020B0503020102020204" pitchFamily="34" charset="0"/>
              </a:rPr>
              <a:t>”.</a:t>
            </a:r>
            <a:endParaRPr lang="es-MX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130</Words>
  <Application>Microsoft Office PowerPoint</Application>
  <PresentationFormat>Presentación en pantalla (4:3)</PresentationFormat>
  <Paragraphs>25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Book</vt:lpstr>
      <vt:lpstr>Tema de Office</vt:lpstr>
      <vt:lpstr>Entornos de escritorio</vt:lpstr>
      <vt:lpstr>Proporciona un completa interfaz grafica de usuario (GUI), es decir ventanas, iconos, barras de herramientas, fondos de pantalla y widgets de escritorio.</vt:lpstr>
      <vt:lpstr>KDE Plasma </vt:lpstr>
      <vt:lpstr>GNOME </vt:lpstr>
      <vt:lpstr>Cinnamon </vt:lpstr>
      <vt:lpstr>Pantheon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Entornos de escritorio</dc:title>
  <dc:creator>primera</dc:creator>
  <cp:lastModifiedBy>aayala</cp:lastModifiedBy>
  <cp:revision>23</cp:revision>
  <dcterms:created xsi:type="dcterms:W3CDTF">2020-01-02T04:06:30Z</dcterms:created>
  <dcterms:modified xsi:type="dcterms:W3CDTF">2020-01-05T02:10:31Z</dcterms:modified>
</cp:coreProperties>
</file>