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Baumans"/>
      <p:regular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BhpJt2nyPkKsLM31eScNpPNwR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Gothic-regular.fntdata"/><Relationship Id="rId21" Type="http://schemas.openxmlformats.org/officeDocument/2006/relationships/font" Target="fonts/Baumans-regular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16c9d2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c16c9d26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b="0" i="0" sz="8625" u="none" cap="none" strike="noStrik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1430508" y="5991226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b="0" i="0" sz="33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102870" y="211015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jp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://static.fsf.org/nosvn/stickers/fsf.sv" TargetMode="External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1983545" y="1973065"/>
            <a:ext cx="5275385" cy="1192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umans"/>
              <a:buNone/>
            </a:pPr>
            <a:r>
              <a:rPr lang="es-ES" sz="4800"/>
              <a:t>Introducción a Linux</a:t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Tema1</a:t>
            </a:r>
            <a:endParaRPr/>
          </a:p>
        </p:txBody>
      </p:sp>
      <p:sp>
        <p:nvSpPr>
          <p:cNvPr id="49" name="Google Shape;49;p1"/>
          <p:cNvSpPr txBox="1"/>
          <p:nvPr>
            <p:ph idx="1" type="subTitle"/>
          </p:nvPr>
        </p:nvSpPr>
        <p:spPr>
          <a:xfrm>
            <a:off x="3193367" y="5082424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2458325" y="211025"/>
            <a:ext cx="64593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Open Source vs Free Software</a:t>
            </a:r>
            <a:endParaRPr/>
          </a:p>
        </p:txBody>
      </p:sp>
      <p:pic>
        <p:nvPicPr>
          <p:cNvPr id="122" name="Google Shape;12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400" y="3744952"/>
            <a:ext cx="6459199" cy="31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1037853" y="1375947"/>
            <a:ext cx="70683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No son sinonimos.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s-ES"/>
              <a:t>Free Sw es algo de principios, Open Source es se preocupa solo por el lado práctico de este.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s-ES"/>
              <a:t>El open source no necesariamente protege tus libertades.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16c9d267_0_0"/>
          <p:cNvSpPr txBox="1"/>
          <p:nvPr>
            <p:ph type="title"/>
          </p:nvPr>
        </p:nvSpPr>
        <p:spPr>
          <a:xfrm>
            <a:off x="2458329" y="211015"/>
            <a:ext cx="6246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Distribuciones</a:t>
            </a:r>
            <a:endParaRPr/>
          </a:p>
        </p:txBody>
      </p:sp>
      <p:sp>
        <p:nvSpPr>
          <p:cNvPr id="129" name="Google Shape;129;g7c16c9d267_0_0"/>
          <p:cNvSpPr txBox="1"/>
          <p:nvPr>
            <p:ph idx="1" type="body"/>
          </p:nvPr>
        </p:nvSpPr>
        <p:spPr>
          <a:xfrm>
            <a:off x="1351128" y="1786597"/>
            <a:ext cx="70683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¿Qué es una Distribución o Distro?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El núcleo de Linux + Programas del Proyecto GNU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Diferentes Propósitos.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Documentación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Sistemas y administración de Ventanas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Resultado de imagen para distros gnu/linux" id="130" name="Google Shape;130;g7c16c9d26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128" y="3684928"/>
            <a:ext cx="7171426" cy="317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>
            <a:off x="3240137" y="429694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 sz="33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Distribuciones de Linux.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s-ES"/>
              <a:t>Red Hat: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Fundada en 1993.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Cuenta con: </a:t>
            </a:r>
            <a:endParaRPr/>
          </a:p>
          <a:p>
            <a:pPr indent="-342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Red Hat Enterprise Linux</a:t>
            </a:r>
            <a:endParaRPr/>
          </a:p>
          <a:p>
            <a:pPr indent="-342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Fedora</a:t>
            </a:r>
            <a:endParaRPr/>
          </a:p>
        </p:txBody>
      </p:sp>
      <p:pic>
        <p:nvPicPr>
          <p:cNvPr descr="Resultado de imagen para RED HAT logo vector"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1908" y="3607192"/>
            <a:ext cx="3250808" cy="32508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fedora logo vector"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5920" y="3967089"/>
            <a:ext cx="2574388" cy="257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3240137" y="429694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 sz="3300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Distribuciones de Linux.</a:t>
            </a:r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lang="es-ES" sz="2000"/>
              <a:t>Debian: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es-ES" sz="2000"/>
              <a:t>Expuesto por primera vez en 1993.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es-ES" sz="2000"/>
              <a:t>Libre.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es-ES" sz="2000"/>
              <a:t>Sostenida por una amplia comunidad.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Resultado de imagen para debian logo"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054" y="3529990"/>
            <a:ext cx="2226285" cy="294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Distribuciones de Linux.</a:t>
            </a:r>
            <a:endParaRPr/>
          </a:p>
        </p:txBody>
      </p:sp>
      <p:pic>
        <p:nvPicPr>
          <p:cNvPr descr="Resultado de imagen para UBUNTU vector" id="151" name="Google Shape;1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350" y="1732547"/>
            <a:ext cx="2467643" cy="2048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linux mint logo" id="152" name="Google Shape;15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6564" y="1732547"/>
            <a:ext cx="2945885" cy="19639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rch linux logo vector" id="153" name="Google Shape;15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3636" y="4033300"/>
            <a:ext cx="3511739" cy="2613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lackware" id="154" name="Google Shape;15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2522" y="4360253"/>
            <a:ext cx="3179298" cy="1959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Distribuciones.</a:t>
            </a:r>
            <a:endParaRPr/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https://elblogdejoeaniki.files.wordpress.com/2011/05/linux-distro-timeline-6-8-4.png"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1246" t="0"/>
          <a:stretch/>
        </p:blipFill>
        <p:spPr>
          <a:xfrm>
            <a:off x="-39511" y="1639841"/>
            <a:ext cx="9223022" cy="4305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70"/>
              <a:buFont typeface="Century Gothic"/>
              <a:buNone/>
            </a:pPr>
            <a:r>
              <a:rPr lang="es-ES" sz="2970"/>
              <a:t>¿Por qué Deberíamos elegir usar GNU/Linux”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438886" y="1401212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Libertad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Ya lo estas usando.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Estable y mucho mejor optimizado que Windows.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Distintas distribuciones con distintos enfoques. 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Resultado de imagen para pregunta linux"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6240" y="-79716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71" name="Google Shape;1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4640" y="3343654"/>
            <a:ext cx="4183745" cy="351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2458085" y="357505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¿Qué es Linux?</a:t>
            </a:r>
            <a:endParaRPr/>
          </a:p>
        </p:txBody>
      </p:sp>
      <p:pic>
        <p:nvPicPr>
          <p:cNvPr descr="Resultado de imagen para tux libre"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452" y="2388572"/>
            <a:ext cx="4908882" cy="41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>
            <a:off x="5176202" y="5984041"/>
            <a:ext cx="3510625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https://ih0.redbubble.net/image.553512372.0278/flat,1000x1000,075,f.u1.jpg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1105955" y="1420819"/>
            <a:ext cx="6773593" cy="48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s-ES"/>
              <a:t>Imagina usar un carro creado por múltiples genios de los automóviles, el cual puedes modificar al mínimo detalle.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3240137" y="429694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¿Qué es Linux?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1609826" y="1302403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s-ES" sz="2400"/>
              <a:t>GNU/Linux: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Sistema operativo Libre.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Sistema de archivos ext4.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Tipo Unix, basado en Minix.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Multiplataforma, multiusuario y multitarea.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Imagen relacionada"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5115" y="3284635"/>
            <a:ext cx="2232692" cy="323556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/>
          <p:nvPr/>
        </p:nvSpPr>
        <p:spPr>
          <a:xfrm>
            <a:off x="6628276" y="6220557"/>
            <a:ext cx="175514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https://www.gnu.org/graphics/umsa/gnu-tux.svg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¿Qué es Linux?</a:t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s-ES"/>
              <a:t>“Software que respeta la libertad de los usuarios y la comunidad”(Stallman R. ,2003)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s-ES"/>
              <a:t>Libertades: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Ejecutarse como se desee.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Estudiar como funciona y cambiarlo.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Libertad de distribuir copias, gratuitas o no.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 Distribuir copias de versiones modificadas a terceros.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3765863" y="263029"/>
            <a:ext cx="4832808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Historia de Linux y UNIX</a:t>
            </a:r>
            <a:endParaRPr/>
          </a:p>
        </p:txBody>
      </p:sp>
      <p:pic>
        <p:nvPicPr>
          <p:cNvPr descr="Resultado de imagen para dennis ritchie, ken thompson and richard stallman"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289" y="2177715"/>
            <a:ext cx="2360574" cy="31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 txBox="1"/>
          <p:nvPr/>
        </p:nvSpPr>
        <p:spPr>
          <a:xfrm>
            <a:off x="1405289" y="5377930"/>
            <a:ext cx="250404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https://qph.fs.quoracdn.net/main-qimg-f94fad2ce5bdc17079b40fe53fa21afb-c</a:t>
            </a:r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1405289" y="1502622"/>
            <a:ext cx="23605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Stallman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(1953-today)</a:t>
            </a:r>
            <a:endParaRPr/>
          </a:p>
        </p:txBody>
      </p:sp>
      <p:pic>
        <p:nvPicPr>
          <p:cNvPr descr="Resultado de imagen para ken thompson" id="80" name="Google Shape;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5863" y="2177715"/>
            <a:ext cx="2249803" cy="31216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/>
        </p:nvSpPr>
        <p:spPr>
          <a:xfrm>
            <a:off x="3765863" y="5365711"/>
            <a:ext cx="224980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https://www.ecured.cu/images/e/e4/Thompson.jpg</a:t>
            </a: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3765863" y="1535414"/>
            <a:ext cx="22498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 Thompson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(1943-today)</a:t>
            </a:r>
            <a:endParaRPr/>
          </a:p>
        </p:txBody>
      </p:sp>
      <p:pic>
        <p:nvPicPr>
          <p:cNvPr descr="Resultado de imagen para dennis ritchie" id="83" name="Google Shape;83;p5"/>
          <p:cNvPicPr preferRelativeResize="0"/>
          <p:nvPr/>
        </p:nvPicPr>
        <p:blipFill rotWithShape="1">
          <a:blip r:embed="rId5">
            <a:alphaModFix/>
          </a:blip>
          <a:srcRect b="0" l="17651" r="29861" t="0"/>
          <a:stretch/>
        </p:blipFill>
        <p:spPr>
          <a:xfrm>
            <a:off x="6015666" y="2177715"/>
            <a:ext cx="2252864" cy="31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6015667" y="5350322"/>
            <a:ext cx="2252864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https://s24255.pcdn.co/wp-content/uploads/2015/09/Dennis-Ritchie.jpg</a:t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6015665" y="1529045"/>
            <a:ext cx="22498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Dennis Ritchie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(1947-2011)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240137" y="429694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Historia de Linux y  UNIX.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s-ES" sz="2800"/>
              <a:t>UNIX: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Surge en 1969 en los laboratorios Bell.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Uniplexed Information and Computing System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Hecho en 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Multitarea, multiusuario y Portable.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Basado en Multics.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240137" y="429694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Historia de Linux y UNIX.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1645919" y="1317366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s-ES" sz="2800"/>
              <a:t>GNU: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/>
              <a:t>Proyecto creado por Richard Matthew Stallman (1984).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/>
              <a:t>GNU is Not UNIX.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es-ES" sz="2400"/>
              <a:t>GPL (licencia)y CopyLeft(Copia permitida).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794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Resultado de imagen para fsf logo"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807" y="4305563"/>
            <a:ext cx="3376659" cy="224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4928466" y="6139814"/>
            <a:ext cx="372762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FSF: </a:t>
            </a:r>
            <a:r>
              <a:rPr lang="es-E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http://static.fsf.org/nosvn/stickers/fsf.sv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GNU: https://cdn.worldvectorlogo.com/logos/gnu.svg</a:t>
            </a:r>
            <a:endParaRPr/>
          </a:p>
        </p:txBody>
      </p:sp>
      <p:sp>
        <p:nvSpPr>
          <p:cNvPr descr="Resultado de imagen para GNU VECTOR" id="100" name="Google Shape;100;p7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5679" y="3540061"/>
            <a:ext cx="2736619" cy="268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240137" y="429694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Historia de Linux y  UNIX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1343921" y="1274260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s-ES"/>
              <a:t>Linux: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Creado por Linus Torvalds en 1991.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Libre.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Multiplataforma, Multiusuario, Multitarea.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Basado en el S.O. Minix.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ES"/>
              <a:t>Bajo distintos estándares (ej Posix).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Resultado de imagen para linus torvalds"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6308" y="3083050"/>
            <a:ext cx="2170064" cy="320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 txBox="1"/>
          <p:nvPr/>
        </p:nvSpPr>
        <p:spPr>
          <a:xfrm>
            <a:off x="6169673" y="6369548"/>
            <a:ext cx="224980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https://media.metrolatam.com/2018/01/19/torvalds-1200x600.jpg</a:t>
            </a:r>
            <a:endParaRPr/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0481" y="4050785"/>
            <a:ext cx="4876768" cy="280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947" y="1685192"/>
            <a:ext cx="718285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 txBox="1"/>
          <p:nvPr>
            <p:ph type="title"/>
          </p:nvPr>
        </p:nvSpPr>
        <p:spPr>
          <a:xfrm>
            <a:off x="3240137" y="429694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ES"/>
              <a:t>Historia de Linux y  UNIX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