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3917" y="1046187"/>
            <a:ext cx="10993549" cy="147501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Franklin Gothic Demi Cond" panose="020B0706030402020204" pitchFamily="34" charset="0"/>
              </a:rPr>
              <a:t>Ventajas y desventajas de un sistema operativo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44711" y="2343956"/>
            <a:ext cx="86030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 Es un </a:t>
            </a:r>
            <a:r>
              <a:rPr lang="es-MX" sz="3200" dirty="0" smtClean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programa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 o conjunto de programas que en un sistema informático gestiona los recursos de </a:t>
            </a:r>
            <a:r>
              <a:rPr lang="es-MX" sz="3200" dirty="0" smtClean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hardware</a:t>
            </a:r>
            <a:r>
              <a:rPr lang="es-MX" sz="32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 y provee servicios a </a:t>
            </a:r>
            <a:r>
              <a:rPr lang="es-MX" sz="3200" dirty="0" smtClean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los programas.</a:t>
            </a:r>
            <a:endParaRPr lang="es-MX" sz="3200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/>
            </a:r>
            <a:br>
              <a:rPr lang="es-MX" sz="3200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</a:br>
            <a:endParaRPr lang="es-MX" sz="3200" dirty="0">
              <a:solidFill>
                <a:schemeClr val="accent2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676398"/>
            <a:ext cx="11029616" cy="1013800"/>
          </a:xfrm>
        </p:spPr>
        <p:txBody>
          <a:bodyPr>
            <a:normAutofit/>
          </a:bodyPr>
          <a:lstStyle/>
          <a:p>
            <a:r>
              <a:rPr lang="es-MX" sz="4800" dirty="0" smtClean="0">
                <a:latin typeface="Franklin Gothic Demi Cond" panose="020B0706030402020204" pitchFamily="34" charset="0"/>
              </a:rPr>
              <a:t>ventajas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2000" dirty="0">
                <a:latin typeface="Franklin Gothic Book" panose="020B0503020102020204" pitchFamily="34" charset="0"/>
              </a:rPr>
              <a:t> </a:t>
            </a:r>
            <a:r>
              <a:rPr lang="es-MX" sz="2000" dirty="0" smtClean="0">
                <a:latin typeface="Franklin Gothic Book" panose="020B0503020102020204" pitchFamily="34" charset="0"/>
              </a:rPr>
              <a:t>Existe </a:t>
            </a:r>
            <a:r>
              <a:rPr lang="es-MX" sz="2000" dirty="0">
                <a:latin typeface="Franklin Gothic Book" panose="020B0503020102020204" pitchFamily="34" charset="0"/>
              </a:rPr>
              <a:t>la libertad de conocimiento y el trabajo cooperativo entre los usuarios, consiguiendo así un software más innovador</a:t>
            </a:r>
            <a:r>
              <a:rPr lang="es-MX" sz="20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sz="2000" dirty="0">
                <a:latin typeface="Franklin Gothic Book" panose="020B0503020102020204" pitchFamily="34" charset="0"/>
              </a:rPr>
              <a:t>permite una rápida solución de errores ya que se puede acceder libremente al código fuente</a:t>
            </a:r>
            <a:r>
              <a:rPr lang="es-MX" sz="20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sz="2000" dirty="0">
                <a:latin typeface="Franklin Gothic Book" panose="020B0503020102020204" pitchFamily="34" charset="0"/>
              </a:rPr>
              <a:t>cualquier persona puede utilizarlo, es gratuito</a:t>
            </a:r>
            <a:r>
              <a:rPr lang="es-MX" sz="20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sz="2000" dirty="0">
                <a:latin typeface="Franklin Gothic Book" panose="020B0503020102020204" pitchFamily="34" charset="0"/>
              </a:rPr>
              <a:t> menos riesgos de códigos maliciosos o de espionaje</a:t>
            </a:r>
            <a:r>
              <a:rPr lang="es-MX" sz="2000" dirty="0" smtClean="0">
                <a:latin typeface="Franklin Gothic Book" panose="020B0503020102020204" pitchFamily="34" charset="0"/>
              </a:rPr>
              <a:t>.</a:t>
            </a:r>
          </a:p>
          <a:p>
            <a:pPr algn="just"/>
            <a:r>
              <a:rPr lang="es-MX" sz="2000" dirty="0">
                <a:latin typeface="Franklin Gothic Book" panose="020B0503020102020204" pitchFamily="34" charset="0"/>
              </a:rPr>
              <a:t>Funciona sin la necesidad de cargar un entorno grafico.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11" y="4388902"/>
            <a:ext cx="4053178" cy="19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676398"/>
            <a:ext cx="11029616" cy="1013800"/>
          </a:xfrm>
        </p:spPr>
        <p:txBody>
          <a:bodyPr>
            <a:normAutofit/>
          </a:bodyPr>
          <a:lstStyle/>
          <a:p>
            <a:r>
              <a:rPr lang="es-MX" sz="4800" dirty="0" smtClean="0">
                <a:latin typeface="Franklin Gothic Demi Cond" panose="020B0706030402020204" pitchFamily="34" charset="0"/>
              </a:rPr>
              <a:t>desventajas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Ausencia de garantía. El software libre no se hace responsable por los daños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No </a:t>
            </a:r>
            <a:r>
              <a:rPr lang="es-MX" dirty="0"/>
              <a:t>e</a:t>
            </a:r>
            <a:r>
              <a:rPr lang="es-MX" dirty="0" smtClean="0"/>
              <a:t>xiste </a:t>
            </a:r>
            <a:r>
              <a:rPr lang="es-MX" dirty="0"/>
              <a:t>mucho software comercial</a:t>
            </a:r>
            <a:r>
              <a:rPr lang="es-MX" dirty="0" smtClean="0"/>
              <a:t>.</a:t>
            </a:r>
          </a:p>
          <a:p>
            <a:r>
              <a:rPr lang="es-MX" dirty="0"/>
              <a:t>Dificultad en el intercambio de archivos (doc. de texto)</a:t>
            </a:r>
          </a:p>
          <a:p>
            <a:r>
              <a:rPr lang="es-MX" dirty="0"/>
              <a:t>Menos </a:t>
            </a:r>
            <a:r>
              <a:rPr lang="es-MX" dirty="0" smtClean="0"/>
              <a:t>intuitivo.</a:t>
            </a:r>
          </a:p>
          <a:p>
            <a:r>
              <a:rPr lang="es-MX" dirty="0"/>
              <a:t>No existe un control de calidad previo</a:t>
            </a:r>
            <a:r>
              <a:rPr lang="es-MX" dirty="0" smtClean="0"/>
              <a:t>.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26" b="91700" l="10000" r="90000">
                        <a14:foregroundMark x1="62778" y1="53953" x2="62778" y2="53953"/>
                        <a14:foregroundMark x1="51333" y1="41107" x2="51333" y2="41107"/>
                        <a14:foregroundMark x1="59889" y1="69960" x2="59889" y2="69960"/>
                        <a14:foregroundMark x1="48333" y1="17391" x2="48333" y2="17391"/>
                        <a14:foregroundMark x1="51667" y1="11462" x2="51667" y2="11462"/>
                        <a14:foregroundMark x1="56444" y1="11462" x2="56444" y2="11462"/>
                        <a14:foregroundMark x1="57667" y1="22727" x2="57667" y2="22727"/>
                        <a14:foregroundMark x1="59444" y1="34190" x2="59444" y2="34190"/>
                        <a14:foregroundMark x1="59444" y1="41107" x2="59444" y2="41107"/>
                        <a14:foregroundMark x1="49111" y1="10672" x2="49111" y2="10672"/>
                        <a14:backgroundMark x1="74333" y1="58498" x2="74333" y2="58498"/>
                        <a14:backgroundMark x1="70556" y1="53162" x2="70556" y2="53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10" y="4344402"/>
            <a:ext cx="3566160" cy="20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69</TotalTime>
  <Words>53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Franklin Gothic Book</vt:lpstr>
      <vt:lpstr>Franklin Gothic Demi Cond</vt:lpstr>
      <vt:lpstr>Gill Sans MT</vt:lpstr>
      <vt:lpstr>Wingdings 2</vt:lpstr>
      <vt:lpstr>Dividendo</vt:lpstr>
      <vt:lpstr>Ventajas y desventajas de un sistema operativo</vt:lpstr>
      <vt:lpstr>Presentación de PowerPoint</vt:lpstr>
      <vt:lpstr>ventajas</vt:lpstr>
      <vt:lpstr>desventajas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y desventajas de un sistema operativo</dc:title>
  <dc:creator>aayala</dc:creator>
  <cp:lastModifiedBy>aayala</cp:lastModifiedBy>
  <cp:revision>5</cp:revision>
  <dcterms:created xsi:type="dcterms:W3CDTF">2020-01-04T23:59:06Z</dcterms:created>
  <dcterms:modified xsi:type="dcterms:W3CDTF">2020-01-05T01:08:33Z</dcterms:modified>
</cp:coreProperties>
</file>