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9144000"/>
  <p:notesSz cx="6858000" cy="9144000"/>
  <p:embeddedFontLst>
    <p:embeddedFont>
      <p:font typeface="Baumans"/>
      <p:regular r:id="rId9"/>
    </p:embeddedFon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yGbwI3iv/nffWpdzXNnEMHEA+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umans-regular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25"/>
              <a:buFont typeface="Baumans"/>
              <a:buNone/>
              <a:defRPr b="0" i="0" sz="8625" u="none" cap="none" strike="noStrike">
                <a:solidFill>
                  <a:schemeClr val="lt1"/>
                </a:solidFill>
                <a:latin typeface="Baumans"/>
                <a:ea typeface="Baumans"/>
                <a:cs typeface="Baumans"/>
                <a:sym typeface="Baum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1430508" y="5991226"/>
            <a:ext cx="29480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  <a:defRPr b="0" i="0" sz="3300" u="none" cap="none" strike="noStrik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102870" y="211015"/>
            <a:ext cx="2186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250190" y="1913118"/>
            <a:ext cx="6643620" cy="11922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Baumans"/>
              <a:buNone/>
            </a:pPr>
            <a:r>
              <a:rPr lang="es-MX" sz="6600"/>
              <a:t>Editores de</a:t>
            </a:r>
            <a:br>
              <a:rPr lang="es-MX" sz="6600"/>
            </a:br>
            <a:r>
              <a:rPr lang="es-MX" sz="6600"/>
              <a:t> Texto</a:t>
            </a:r>
            <a:endParaRPr/>
          </a:p>
        </p:txBody>
      </p:sp>
      <p:sp>
        <p:nvSpPr>
          <p:cNvPr id="44" name="Google Shape;44;p1"/>
          <p:cNvSpPr/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Básico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2458085" y="344253"/>
            <a:ext cx="5436235" cy="596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970"/>
              <a:buFont typeface="Century Gothic"/>
              <a:buNone/>
            </a:pPr>
            <a:r>
              <a:rPr lang="es-MX" sz="2970"/>
              <a:t>¿Qué es un Editor de Texto?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s-MX"/>
              <a:t>Es un programa que permite crear y modificar archivos de texto sin modificar su formato, también llamados “Texto plano”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Resultado de imagen para sublime text editor"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634" y="2855637"/>
            <a:ext cx="20669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atom editor de texto" id="52" name="Google Shape;5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0037" y="2855637"/>
            <a:ext cx="2816086" cy="2816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brackets editor de texto" id="53" name="Google Shape;5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4075347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MX"/>
              <a:t>VI</a:t>
            </a:r>
            <a:endParaRPr/>
          </a:p>
        </p:txBody>
      </p:sp>
      <p:sp>
        <p:nvSpPr>
          <p:cNvPr id="59" name="Google Shape;59;p3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MX"/>
              <a:t>Es un editor de texto desarrollado por Bill Joy (co-fundador de Sun Microsystem) en 1976.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MX"/>
              <a:t>VI está en casi todos los sistemas operativos LINUX y funciona a través de la consola.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MX"/>
              <a:t>Tiene un software mejorado llamado VIM, el cual contiene otras opciones.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MX"/>
              <a:t>Tiene 2 modos de funcionamiento:</a:t>
            </a:r>
            <a:endParaRPr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/>
              <a:t>Escritura o inserción</a:t>
            </a:r>
            <a:endParaRPr/>
          </a:p>
          <a:p>
            <a:pPr indent="-342900" lvl="1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MX"/>
              <a:t>Comando</a:t>
            </a:r>
            <a:endParaRPr/>
          </a:p>
        </p:txBody>
      </p:sp>
      <p:pic>
        <p:nvPicPr>
          <p:cNvPr descr="Resultado de imagen para vi editor de texto"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5580" y="4009292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Century Gothic"/>
              <a:buNone/>
            </a:pPr>
            <a:r>
              <a:rPr lang="es-MX"/>
              <a:t>NANO</a:t>
            </a:r>
            <a:endParaRPr/>
          </a:p>
        </p:txBody>
      </p:sp>
      <p:sp>
        <p:nvSpPr>
          <p:cNvPr id="66" name="Google Shape;66;p5"/>
          <p:cNvSpPr txBox="1"/>
          <p:nvPr>
            <p:ph idx="1" type="body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</a:pPr>
            <a:r>
              <a:rPr lang="es-MX"/>
              <a:t>Es un editor mas sencillo de usar que VI y  VIM, es un derivado de “PICO”, aunque cabe destacar que no es tan común encontrarlo en algunas distros de Linux</a:t>
            </a:r>
            <a:endParaRPr/>
          </a:p>
        </p:txBody>
      </p:sp>
      <p:pic>
        <p:nvPicPr>
          <p:cNvPr descr="Resultado de imagen para nano linux"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4301" y="3787395"/>
            <a:ext cx="3850084" cy="2444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2016-11-11T20:42:00Z</dcterms:created>
  <dc:creator>SSnake Snak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