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Lst>
  <p:sldSz cy="6858000" cx="9144000"/>
  <p:notesSz cx="7772400" cy="10058400"/>
  <p:embeddedFontLst>
    <p:embeddedFont>
      <p:font typeface="Baumans"/>
      <p:regular r:id="rId12"/>
    </p:embeddedFon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jF8Uu88gQarf4/yI6lYhj99YB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regular.fntdata"/><Relationship Id="rId12" Type="http://schemas.openxmlformats.org/officeDocument/2006/relationships/font" Target="fonts/Baum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111" name="Google Shape;11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117" name="Google Shape;117;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c2f96414b_0_19: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124" name="Google Shape;124;g7c2f96414b_0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777225" y="4777725"/>
            <a:ext cx="6217900" cy="4526275"/>
          </a:xfrm>
          <a:prstGeom prst="rect">
            <a:avLst/>
          </a:prstGeom>
          <a:noFill/>
          <a:ln>
            <a:noFill/>
          </a:ln>
        </p:spPr>
        <p:txBody>
          <a:bodyPr anchorCtr="0" anchor="ctr" bIns="91425" lIns="91425" spcFirstLastPara="1" rIns="91425" wrap="square" tIns="91425">
            <a:noAutofit/>
          </a:bodyPr>
          <a:lstStyle/>
          <a:p>
            <a:pPr indent="-342720" lvl="0" marL="343080" rtl="0" algn="l">
              <a:spcBef>
                <a:spcPts val="0"/>
              </a:spcBef>
              <a:spcAft>
                <a:spcPts val="0"/>
              </a:spcAft>
              <a:buClr>
                <a:srgbClr val="595959"/>
              </a:buClr>
              <a:buSzPts val="2100"/>
              <a:buFont typeface="Verdana"/>
              <a:buChar char="•"/>
            </a:pPr>
            <a:r>
              <a:rPr lang="es-MX" sz="1000">
                <a:solidFill>
                  <a:srgbClr val="222222"/>
                </a:solidFill>
                <a:latin typeface="Verdana"/>
                <a:ea typeface="Verdana"/>
                <a:cs typeface="Verdana"/>
                <a:sym typeface="Verdana"/>
              </a:rPr>
              <a:t>Dependiendo de la variable, su utilidad puede ser distinta. Algunas son útiles para no tener que escribir muchas opciones al ejecutar un programa, otras las utiliza el propio shell (PATH, PS1,…). La tabla siguiente muestra la lista de variables más usuales:</a:t>
            </a:r>
            <a:endParaRPr sz="21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a:p>
        </p:txBody>
      </p:sp>
      <p:sp>
        <p:nvSpPr>
          <p:cNvPr id="131" name="Google Shape;131;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s-MX"/>
              <a:t>El comando printenv muestra las variables de entorno que cuenta el sistema</a:t>
            </a:r>
            <a:endParaRPr/>
          </a:p>
        </p:txBody>
      </p:sp>
      <p:sp>
        <p:nvSpPr>
          <p:cNvPr id="138" name="Google Shape;138;p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c2f96414b_0_6:notes"/>
          <p:cNvSpPr txBox="1"/>
          <p:nvPr>
            <p:ph idx="1" type="body"/>
          </p:nvPr>
        </p:nvSpPr>
        <p:spPr>
          <a:xfrm>
            <a:off x="777225" y="4777725"/>
            <a:ext cx="6217800" cy="45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1100"/>
              <a:buNone/>
            </a:pPr>
            <a:r>
              <a:rPr lang="es-MX"/>
              <a:t>El comando printenv muestra las variables de entorno que cuenta el sistema</a:t>
            </a:r>
            <a:endParaRPr/>
          </a:p>
        </p:txBody>
      </p:sp>
      <p:sp>
        <p:nvSpPr>
          <p:cNvPr id="145" name="Google Shape;145;g7c2f96414b_0_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9" name="Shape 9"/>
        <p:cNvGrpSpPr/>
        <p:nvPr/>
      </p:nvGrpSpPr>
      <p:grpSpPr>
        <a:xfrm>
          <a:off x="0" y="0"/>
          <a:ext cx="0" cy="0"/>
          <a:chOff x="0" y="0"/>
          <a:chExt cx="0" cy="0"/>
        </a:xfrm>
      </p:grpSpPr>
      <p:sp>
        <p:nvSpPr>
          <p:cNvPr id="10" name="Google Shape;10;p6"/>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1" name="Google Shape;11;p6"/>
          <p:cNvSpPr txBox="1"/>
          <p:nvPr>
            <p:ph idx="1" type="subTitle"/>
          </p:nvPr>
        </p:nvSpPr>
        <p:spPr>
          <a:xfrm>
            <a:off x="1645920" y="1786680"/>
            <a:ext cx="6773400" cy="444492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lnSpc>
                <a:spcPct val="100000"/>
              </a:lnSpc>
              <a:spcBef>
                <a:spcPts val="0"/>
              </a:spcBef>
              <a:spcAft>
                <a:spcPts val="0"/>
              </a:spcAft>
              <a:buClr>
                <a:srgbClr val="000000"/>
              </a:buClr>
              <a:buSzPts val="1400"/>
              <a:buFont typeface="Arial"/>
              <a:buNone/>
              <a:defRPr b="0" i="0" sz="1800" u="none" cap="none" strike="noStrike"/>
            </a:lvl2pPr>
            <a:lvl3pPr lvl="2" marR="0" algn="l">
              <a:lnSpc>
                <a:spcPct val="100000"/>
              </a:lnSpc>
              <a:spcBef>
                <a:spcPts val="0"/>
              </a:spcBef>
              <a:spcAft>
                <a:spcPts val="0"/>
              </a:spcAft>
              <a:buClr>
                <a:srgbClr val="000000"/>
              </a:buClr>
              <a:buSzPts val="1400"/>
              <a:buFont typeface="Arial"/>
              <a:buNone/>
              <a:defRPr b="0" i="0" sz="1800" u="none" cap="none" strike="noStrike"/>
            </a:lvl3pPr>
            <a:lvl4pPr lvl="3" marR="0" algn="l">
              <a:lnSpc>
                <a:spcPct val="100000"/>
              </a:lnSpc>
              <a:spcBef>
                <a:spcPts val="0"/>
              </a:spcBef>
              <a:spcAft>
                <a:spcPts val="0"/>
              </a:spcAft>
              <a:buClr>
                <a:srgbClr val="000000"/>
              </a:buClr>
              <a:buSzPts val="1400"/>
              <a:buFont typeface="Arial"/>
              <a:buNone/>
              <a:defRPr b="0" i="0" sz="1800" u="none" cap="none" strike="noStrike"/>
            </a:lvl4pPr>
            <a:lvl5pPr lvl="4" marR="0" algn="l">
              <a:lnSpc>
                <a:spcPct val="100000"/>
              </a:lnSpc>
              <a:spcBef>
                <a:spcPts val="0"/>
              </a:spcBef>
              <a:spcAft>
                <a:spcPts val="0"/>
              </a:spcAft>
              <a:buClr>
                <a:srgbClr val="000000"/>
              </a:buClr>
              <a:buSzPts val="1400"/>
              <a:buFont typeface="Arial"/>
              <a:buNone/>
              <a:defRPr b="0" i="0" sz="1800" u="none" cap="none" strike="noStrike"/>
            </a:lvl5pPr>
            <a:lvl6pPr lvl="5" marR="0" algn="l">
              <a:lnSpc>
                <a:spcPct val="100000"/>
              </a:lnSpc>
              <a:spcBef>
                <a:spcPts val="0"/>
              </a:spcBef>
              <a:spcAft>
                <a:spcPts val="0"/>
              </a:spcAft>
              <a:buClr>
                <a:srgbClr val="000000"/>
              </a:buClr>
              <a:buSzPts val="1400"/>
              <a:buFont typeface="Arial"/>
              <a:buNone/>
              <a:defRPr b="0" i="0" sz="1800" u="none" cap="none" strike="noStrike"/>
            </a:lvl6pPr>
            <a:lvl7pPr lvl="6" marR="0" algn="l">
              <a:lnSpc>
                <a:spcPct val="100000"/>
              </a:lnSpc>
              <a:spcBef>
                <a:spcPts val="0"/>
              </a:spcBef>
              <a:spcAft>
                <a:spcPts val="0"/>
              </a:spcAft>
              <a:buClr>
                <a:srgbClr val="000000"/>
              </a:buClr>
              <a:buSzPts val="1400"/>
              <a:buFont typeface="Arial"/>
              <a:buNone/>
              <a:defRPr b="0" i="0" sz="1800" u="none" cap="none" strike="noStrike"/>
            </a:lvl7pPr>
            <a:lvl8pPr lvl="7" marR="0" algn="l">
              <a:lnSpc>
                <a:spcPct val="100000"/>
              </a:lnSpc>
              <a:spcBef>
                <a:spcPts val="0"/>
              </a:spcBef>
              <a:spcAft>
                <a:spcPts val="0"/>
              </a:spcAft>
              <a:buClr>
                <a:srgbClr val="000000"/>
              </a:buClr>
              <a:buSzPts val="1400"/>
              <a:buFont typeface="Arial"/>
              <a:buNone/>
              <a:defRPr b="0" i="0" sz="1800" u="none" cap="none" strike="noStrike"/>
            </a:lvl8pPr>
            <a:lvl9pPr lvl="8"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9" name="Shape 39"/>
        <p:cNvGrpSpPr/>
        <p:nvPr/>
      </p:nvGrpSpPr>
      <p:grpSpPr>
        <a:xfrm>
          <a:off x="0" y="0"/>
          <a:ext cx="0" cy="0"/>
          <a:chOff x="0" y="0"/>
          <a:chExt cx="0" cy="0"/>
        </a:xfrm>
      </p:grpSpPr>
      <p:sp>
        <p:nvSpPr>
          <p:cNvPr id="40" name="Google Shape;40;p17"/>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41" name="Google Shape;41;p17"/>
          <p:cNvSpPr txBox="1"/>
          <p:nvPr>
            <p:ph idx="1" type="body"/>
          </p:nvPr>
        </p:nvSpPr>
        <p:spPr>
          <a:xfrm>
            <a:off x="1645920" y="1786680"/>
            <a:ext cx="677340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42" name="Google Shape;42;p17"/>
          <p:cNvSpPr txBox="1"/>
          <p:nvPr>
            <p:ph idx="2" type="body"/>
          </p:nvPr>
        </p:nvSpPr>
        <p:spPr>
          <a:xfrm>
            <a:off x="1645920" y="4108680"/>
            <a:ext cx="677340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3" name="Shape 43"/>
        <p:cNvGrpSpPr/>
        <p:nvPr/>
      </p:nvGrpSpPr>
      <p:grpSpPr>
        <a:xfrm>
          <a:off x="0" y="0"/>
          <a:ext cx="0" cy="0"/>
          <a:chOff x="0" y="0"/>
          <a:chExt cx="0" cy="0"/>
        </a:xfrm>
      </p:grpSpPr>
      <p:sp>
        <p:nvSpPr>
          <p:cNvPr id="44" name="Google Shape;44;p18"/>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45" name="Google Shape;45;p18"/>
          <p:cNvSpPr txBox="1"/>
          <p:nvPr>
            <p:ph idx="1" type="body"/>
          </p:nvPr>
        </p:nvSpPr>
        <p:spPr>
          <a:xfrm>
            <a:off x="164592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46" name="Google Shape;46;p18"/>
          <p:cNvSpPr txBox="1"/>
          <p:nvPr>
            <p:ph idx="2" type="body"/>
          </p:nvPr>
        </p:nvSpPr>
        <p:spPr>
          <a:xfrm>
            <a:off x="511668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47" name="Google Shape;47;p18"/>
          <p:cNvSpPr txBox="1"/>
          <p:nvPr>
            <p:ph idx="3" type="body"/>
          </p:nvPr>
        </p:nvSpPr>
        <p:spPr>
          <a:xfrm>
            <a:off x="511668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48" name="Google Shape;48;p18"/>
          <p:cNvSpPr txBox="1"/>
          <p:nvPr>
            <p:ph idx="4" type="body"/>
          </p:nvPr>
        </p:nvSpPr>
        <p:spPr>
          <a:xfrm>
            <a:off x="164592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9" name="Shape 49"/>
        <p:cNvGrpSpPr/>
        <p:nvPr/>
      </p:nvGrpSpPr>
      <p:grpSpPr>
        <a:xfrm>
          <a:off x="0" y="0"/>
          <a:ext cx="0" cy="0"/>
          <a:chOff x="0" y="0"/>
          <a:chExt cx="0" cy="0"/>
        </a:xfrm>
      </p:grpSpPr>
      <p:sp>
        <p:nvSpPr>
          <p:cNvPr id="50" name="Google Shape;50;p19"/>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51" name="Google Shape;51;p19"/>
          <p:cNvSpPr txBox="1"/>
          <p:nvPr>
            <p:ph idx="1" type="body"/>
          </p:nvPr>
        </p:nvSpPr>
        <p:spPr>
          <a:xfrm>
            <a:off x="1645920" y="1786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52" name="Google Shape;52;p19"/>
          <p:cNvSpPr txBox="1"/>
          <p:nvPr>
            <p:ph idx="2" type="body"/>
          </p:nvPr>
        </p:nvSpPr>
        <p:spPr>
          <a:xfrm>
            <a:off x="3936240" y="1786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53" name="Google Shape;53;p19"/>
          <p:cNvSpPr txBox="1"/>
          <p:nvPr>
            <p:ph idx="3" type="body"/>
          </p:nvPr>
        </p:nvSpPr>
        <p:spPr>
          <a:xfrm>
            <a:off x="6226560" y="1786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54" name="Google Shape;54;p19"/>
          <p:cNvSpPr txBox="1"/>
          <p:nvPr>
            <p:ph idx="4" type="body"/>
          </p:nvPr>
        </p:nvSpPr>
        <p:spPr>
          <a:xfrm>
            <a:off x="6226560" y="4108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55" name="Google Shape;55;p19"/>
          <p:cNvSpPr txBox="1"/>
          <p:nvPr>
            <p:ph idx="5" type="body"/>
          </p:nvPr>
        </p:nvSpPr>
        <p:spPr>
          <a:xfrm>
            <a:off x="3936240" y="4108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56" name="Google Shape;56;p19"/>
          <p:cNvSpPr txBox="1"/>
          <p:nvPr>
            <p:ph idx="6" type="body"/>
          </p:nvPr>
        </p:nvSpPr>
        <p:spPr>
          <a:xfrm>
            <a:off x="1645920" y="4108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2" name="Shape 62"/>
        <p:cNvGrpSpPr/>
        <p:nvPr/>
      </p:nvGrpSpPr>
      <p:grpSpPr>
        <a:xfrm>
          <a:off x="0" y="0"/>
          <a:ext cx="0" cy="0"/>
          <a:chOff x="0" y="0"/>
          <a:chExt cx="0" cy="0"/>
        </a:xfrm>
      </p:grpSpPr>
      <p:sp>
        <p:nvSpPr>
          <p:cNvPr id="63" name="Google Shape;63;p20"/>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64" name="Google Shape;64;p20"/>
          <p:cNvSpPr txBox="1"/>
          <p:nvPr>
            <p:ph idx="1" type="subTitle"/>
          </p:nvPr>
        </p:nvSpPr>
        <p:spPr>
          <a:xfrm>
            <a:off x="1645920" y="1786680"/>
            <a:ext cx="6773400" cy="444492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lnSpc>
                <a:spcPct val="100000"/>
              </a:lnSpc>
              <a:spcBef>
                <a:spcPts val="0"/>
              </a:spcBef>
              <a:spcAft>
                <a:spcPts val="0"/>
              </a:spcAft>
              <a:buClr>
                <a:srgbClr val="000000"/>
              </a:buClr>
              <a:buSzPts val="1400"/>
              <a:buFont typeface="Arial"/>
              <a:buNone/>
              <a:defRPr b="0" i="0" sz="1800" u="none" cap="none" strike="noStrike"/>
            </a:lvl2pPr>
            <a:lvl3pPr lvl="2" marR="0" algn="l">
              <a:lnSpc>
                <a:spcPct val="100000"/>
              </a:lnSpc>
              <a:spcBef>
                <a:spcPts val="0"/>
              </a:spcBef>
              <a:spcAft>
                <a:spcPts val="0"/>
              </a:spcAft>
              <a:buClr>
                <a:srgbClr val="000000"/>
              </a:buClr>
              <a:buSzPts val="1400"/>
              <a:buFont typeface="Arial"/>
              <a:buNone/>
              <a:defRPr b="0" i="0" sz="1800" u="none" cap="none" strike="noStrike"/>
            </a:lvl3pPr>
            <a:lvl4pPr lvl="3" marR="0" algn="l">
              <a:lnSpc>
                <a:spcPct val="100000"/>
              </a:lnSpc>
              <a:spcBef>
                <a:spcPts val="0"/>
              </a:spcBef>
              <a:spcAft>
                <a:spcPts val="0"/>
              </a:spcAft>
              <a:buClr>
                <a:srgbClr val="000000"/>
              </a:buClr>
              <a:buSzPts val="1400"/>
              <a:buFont typeface="Arial"/>
              <a:buNone/>
              <a:defRPr b="0" i="0" sz="1800" u="none" cap="none" strike="noStrike"/>
            </a:lvl4pPr>
            <a:lvl5pPr lvl="4" marR="0" algn="l">
              <a:lnSpc>
                <a:spcPct val="100000"/>
              </a:lnSpc>
              <a:spcBef>
                <a:spcPts val="0"/>
              </a:spcBef>
              <a:spcAft>
                <a:spcPts val="0"/>
              </a:spcAft>
              <a:buClr>
                <a:srgbClr val="000000"/>
              </a:buClr>
              <a:buSzPts val="1400"/>
              <a:buFont typeface="Arial"/>
              <a:buNone/>
              <a:defRPr b="0" i="0" sz="1800" u="none" cap="none" strike="noStrike"/>
            </a:lvl5pPr>
            <a:lvl6pPr lvl="5" marR="0" algn="l">
              <a:lnSpc>
                <a:spcPct val="100000"/>
              </a:lnSpc>
              <a:spcBef>
                <a:spcPts val="0"/>
              </a:spcBef>
              <a:spcAft>
                <a:spcPts val="0"/>
              </a:spcAft>
              <a:buClr>
                <a:srgbClr val="000000"/>
              </a:buClr>
              <a:buSzPts val="1400"/>
              <a:buFont typeface="Arial"/>
              <a:buNone/>
              <a:defRPr b="0" i="0" sz="1800" u="none" cap="none" strike="noStrike"/>
            </a:lvl6pPr>
            <a:lvl7pPr lvl="6" marR="0" algn="l">
              <a:lnSpc>
                <a:spcPct val="100000"/>
              </a:lnSpc>
              <a:spcBef>
                <a:spcPts val="0"/>
              </a:spcBef>
              <a:spcAft>
                <a:spcPts val="0"/>
              </a:spcAft>
              <a:buClr>
                <a:srgbClr val="000000"/>
              </a:buClr>
              <a:buSzPts val="1400"/>
              <a:buFont typeface="Arial"/>
              <a:buNone/>
              <a:defRPr b="0" i="0" sz="1800" u="none" cap="none" strike="noStrike"/>
            </a:lvl7pPr>
            <a:lvl8pPr lvl="7" marR="0" algn="l">
              <a:lnSpc>
                <a:spcPct val="100000"/>
              </a:lnSpc>
              <a:spcBef>
                <a:spcPts val="0"/>
              </a:spcBef>
              <a:spcAft>
                <a:spcPts val="0"/>
              </a:spcAft>
              <a:buClr>
                <a:srgbClr val="000000"/>
              </a:buClr>
              <a:buSzPts val="1400"/>
              <a:buFont typeface="Arial"/>
              <a:buNone/>
              <a:defRPr b="0" i="0" sz="1800" u="none" cap="none" strike="noStrike"/>
            </a:lvl8pPr>
            <a:lvl9pPr lvl="8"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5" name="Shape 65"/>
        <p:cNvGrpSpPr/>
        <p:nvPr/>
      </p:nvGrpSpPr>
      <p:grpSpPr>
        <a:xfrm>
          <a:off x="0" y="0"/>
          <a:ext cx="0" cy="0"/>
          <a:chOff x="0" y="0"/>
          <a:chExt cx="0" cy="0"/>
        </a:xfrm>
      </p:grpSpPr>
      <p:sp>
        <p:nvSpPr>
          <p:cNvPr id="66" name="Google Shape;66;p21"/>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67" name="Google Shape;67;p21"/>
          <p:cNvSpPr txBox="1"/>
          <p:nvPr>
            <p:ph idx="1" type="body"/>
          </p:nvPr>
        </p:nvSpPr>
        <p:spPr>
          <a:xfrm>
            <a:off x="1645920" y="1786680"/>
            <a:ext cx="677340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8" name="Shape 68"/>
        <p:cNvGrpSpPr/>
        <p:nvPr/>
      </p:nvGrpSpPr>
      <p:grpSpPr>
        <a:xfrm>
          <a:off x="0" y="0"/>
          <a:ext cx="0" cy="0"/>
          <a:chOff x="0" y="0"/>
          <a:chExt cx="0" cy="0"/>
        </a:xfrm>
      </p:grpSpPr>
      <p:sp>
        <p:nvSpPr>
          <p:cNvPr id="69" name="Google Shape;69;p22"/>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70" name="Google Shape;70;p22"/>
          <p:cNvSpPr txBox="1"/>
          <p:nvPr>
            <p:ph idx="1" type="body"/>
          </p:nvPr>
        </p:nvSpPr>
        <p:spPr>
          <a:xfrm>
            <a:off x="164592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71" name="Google Shape;71;p22"/>
          <p:cNvSpPr txBox="1"/>
          <p:nvPr>
            <p:ph idx="2" type="body"/>
          </p:nvPr>
        </p:nvSpPr>
        <p:spPr>
          <a:xfrm>
            <a:off x="511668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23"/>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4" name="Shape 74"/>
        <p:cNvGrpSpPr/>
        <p:nvPr/>
      </p:nvGrpSpPr>
      <p:grpSpPr>
        <a:xfrm>
          <a:off x="0" y="0"/>
          <a:ext cx="0" cy="0"/>
          <a:chOff x="0" y="0"/>
          <a:chExt cx="0" cy="0"/>
        </a:xfrm>
      </p:grpSpPr>
      <p:sp>
        <p:nvSpPr>
          <p:cNvPr id="75" name="Google Shape;75;p24"/>
          <p:cNvSpPr txBox="1"/>
          <p:nvPr>
            <p:ph idx="1" type="subTitle"/>
          </p:nvPr>
        </p:nvSpPr>
        <p:spPr>
          <a:xfrm>
            <a:off x="2458440" y="210960"/>
            <a:ext cx="6245640" cy="430344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lnSpc>
                <a:spcPct val="100000"/>
              </a:lnSpc>
              <a:spcBef>
                <a:spcPts val="0"/>
              </a:spcBef>
              <a:spcAft>
                <a:spcPts val="0"/>
              </a:spcAft>
              <a:buClr>
                <a:srgbClr val="000000"/>
              </a:buClr>
              <a:buSzPts val="1400"/>
              <a:buFont typeface="Arial"/>
              <a:buNone/>
              <a:defRPr b="0" i="0" sz="1800" u="none" cap="none" strike="noStrike"/>
            </a:lvl2pPr>
            <a:lvl3pPr lvl="2" marR="0" algn="l">
              <a:lnSpc>
                <a:spcPct val="100000"/>
              </a:lnSpc>
              <a:spcBef>
                <a:spcPts val="0"/>
              </a:spcBef>
              <a:spcAft>
                <a:spcPts val="0"/>
              </a:spcAft>
              <a:buClr>
                <a:srgbClr val="000000"/>
              </a:buClr>
              <a:buSzPts val="1400"/>
              <a:buFont typeface="Arial"/>
              <a:buNone/>
              <a:defRPr b="0" i="0" sz="1800" u="none" cap="none" strike="noStrike"/>
            </a:lvl3pPr>
            <a:lvl4pPr lvl="3" marR="0" algn="l">
              <a:lnSpc>
                <a:spcPct val="100000"/>
              </a:lnSpc>
              <a:spcBef>
                <a:spcPts val="0"/>
              </a:spcBef>
              <a:spcAft>
                <a:spcPts val="0"/>
              </a:spcAft>
              <a:buClr>
                <a:srgbClr val="000000"/>
              </a:buClr>
              <a:buSzPts val="1400"/>
              <a:buFont typeface="Arial"/>
              <a:buNone/>
              <a:defRPr b="0" i="0" sz="1800" u="none" cap="none" strike="noStrike"/>
            </a:lvl4pPr>
            <a:lvl5pPr lvl="4" marR="0" algn="l">
              <a:lnSpc>
                <a:spcPct val="100000"/>
              </a:lnSpc>
              <a:spcBef>
                <a:spcPts val="0"/>
              </a:spcBef>
              <a:spcAft>
                <a:spcPts val="0"/>
              </a:spcAft>
              <a:buClr>
                <a:srgbClr val="000000"/>
              </a:buClr>
              <a:buSzPts val="1400"/>
              <a:buFont typeface="Arial"/>
              <a:buNone/>
              <a:defRPr b="0" i="0" sz="1800" u="none" cap="none" strike="noStrike"/>
            </a:lvl5pPr>
            <a:lvl6pPr lvl="5" marR="0" algn="l">
              <a:lnSpc>
                <a:spcPct val="100000"/>
              </a:lnSpc>
              <a:spcBef>
                <a:spcPts val="0"/>
              </a:spcBef>
              <a:spcAft>
                <a:spcPts val="0"/>
              </a:spcAft>
              <a:buClr>
                <a:srgbClr val="000000"/>
              </a:buClr>
              <a:buSzPts val="1400"/>
              <a:buFont typeface="Arial"/>
              <a:buNone/>
              <a:defRPr b="0" i="0" sz="1800" u="none" cap="none" strike="noStrike"/>
            </a:lvl6pPr>
            <a:lvl7pPr lvl="6" marR="0" algn="l">
              <a:lnSpc>
                <a:spcPct val="100000"/>
              </a:lnSpc>
              <a:spcBef>
                <a:spcPts val="0"/>
              </a:spcBef>
              <a:spcAft>
                <a:spcPts val="0"/>
              </a:spcAft>
              <a:buClr>
                <a:srgbClr val="000000"/>
              </a:buClr>
              <a:buSzPts val="1400"/>
              <a:buFont typeface="Arial"/>
              <a:buNone/>
              <a:defRPr b="0" i="0" sz="1800" u="none" cap="none" strike="noStrike"/>
            </a:lvl7pPr>
            <a:lvl8pPr lvl="7" marR="0" algn="l">
              <a:lnSpc>
                <a:spcPct val="100000"/>
              </a:lnSpc>
              <a:spcBef>
                <a:spcPts val="0"/>
              </a:spcBef>
              <a:spcAft>
                <a:spcPts val="0"/>
              </a:spcAft>
              <a:buClr>
                <a:srgbClr val="000000"/>
              </a:buClr>
              <a:buSzPts val="1400"/>
              <a:buFont typeface="Arial"/>
              <a:buNone/>
              <a:defRPr b="0" i="0" sz="1800" u="none" cap="none" strike="noStrike"/>
            </a:lvl8pPr>
            <a:lvl9pPr lvl="8"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6" name="Shape 76"/>
        <p:cNvGrpSpPr/>
        <p:nvPr/>
      </p:nvGrpSpPr>
      <p:grpSpPr>
        <a:xfrm>
          <a:off x="0" y="0"/>
          <a:ext cx="0" cy="0"/>
          <a:chOff x="0" y="0"/>
          <a:chExt cx="0" cy="0"/>
        </a:xfrm>
      </p:grpSpPr>
      <p:sp>
        <p:nvSpPr>
          <p:cNvPr id="77" name="Google Shape;77;p25"/>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78" name="Google Shape;78;p25"/>
          <p:cNvSpPr txBox="1"/>
          <p:nvPr>
            <p:ph idx="1" type="body"/>
          </p:nvPr>
        </p:nvSpPr>
        <p:spPr>
          <a:xfrm>
            <a:off x="164592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79" name="Google Shape;79;p25"/>
          <p:cNvSpPr txBox="1"/>
          <p:nvPr>
            <p:ph idx="2" type="body"/>
          </p:nvPr>
        </p:nvSpPr>
        <p:spPr>
          <a:xfrm>
            <a:off x="164592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80" name="Google Shape;80;p25"/>
          <p:cNvSpPr txBox="1"/>
          <p:nvPr>
            <p:ph idx="3" type="body"/>
          </p:nvPr>
        </p:nvSpPr>
        <p:spPr>
          <a:xfrm>
            <a:off x="511668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1" name="Shape 81"/>
        <p:cNvGrpSpPr/>
        <p:nvPr/>
      </p:nvGrpSpPr>
      <p:grpSpPr>
        <a:xfrm>
          <a:off x="0" y="0"/>
          <a:ext cx="0" cy="0"/>
          <a:chOff x="0" y="0"/>
          <a:chExt cx="0" cy="0"/>
        </a:xfrm>
      </p:grpSpPr>
      <p:sp>
        <p:nvSpPr>
          <p:cNvPr id="82" name="Google Shape;82;p26"/>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83" name="Google Shape;83;p26"/>
          <p:cNvSpPr txBox="1"/>
          <p:nvPr>
            <p:ph idx="1" type="body"/>
          </p:nvPr>
        </p:nvSpPr>
        <p:spPr>
          <a:xfrm>
            <a:off x="164592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84" name="Google Shape;84;p26"/>
          <p:cNvSpPr txBox="1"/>
          <p:nvPr>
            <p:ph idx="2" type="body"/>
          </p:nvPr>
        </p:nvSpPr>
        <p:spPr>
          <a:xfrm>
            <a:off x="511668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85" name="Google Shape;85;p26"/>
          <p:cNvSpPr txBox="1"/>
          <p:nvPr>
            <p:ph idx="3" type="body"/>
          </p:nvPr>
        </p:nvSpPr>
        <p:spPr>
          <a:xfrm>
            <a:off x="511668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6" name="Shape 86"/>
        <p:cNvGrpSpPr/>
        <p:nvPr/>
      </p:nvGrpSpPr>
      <p:grpSpPr>
        <a:xfrm>
          <a:off x="0" y="0"/>
          <a:ext cx="0" cy="0"/>
          <a:chOff x="0" y="0"/>
          <a:chExt cx="0" cy="0"/>
        </a:xfrm>
      </p:grpSpPr>
      <p:sp>
        <p:nvSpPr>
          <p:cNvPr id="87" name="Google Shape;87;p27"/>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88" name="Google Shape;88;p27"/>
          <p:cNvSpPr txBox="1"/>
          <p:nvPr>
            <p:ph idx="1" type="body"/>
          </p:nvPr>
        </p:nvSpPr>
        <p:spPr>
          <a:xfrm>
            <a:off x="164592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89" name="Google Shape;89;p27"/>
          <p:cNvSpPr txBox="1"/>
          <p:nvPr>
            <p:ph idx="2" type="body"/>
          </p:nvPr>
        </p:nvSpPr>
        <p:spPr>
          <a:xfrm>
            <a:off x="511668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90" name="Google Shape;90;p27"/>
          <p:cNvSpPr txBox="1"/>
          <p:nvPr>
            <p:ph idx="3" type="body"/>
          </p:nvPr>
        </p:nvSpPr>
        <p:spPr>
          <a:xfrm>
            <a:off x="1645920" y="4108680"/>
            <a:ext cx="677340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1" name="Shape 91"/>
        <p:cNvGrpSpPr/>
        <p:nvPr/>
      </p:nvGrpSpPr>
      <p:grpSpPr>
        <a:xfrm>
          <a:off x="0" y="0"/>
          <a:ext cx="0" cy="0"/>
          <a:chOff x="0" y="0"/>
          <a:chExt cx="0" cy="0"/>
        </a:xfrm>
      </p:grpSpPr>
      <p:sp>
        <p:nvSpPr>
          <p:cNvPr id="92" name="Google Shape;92;p28"/>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93" name="Google Shape;93;p28"/>
          <p:cNvSpPr txBox="1"/>
          <p:nvPr>
            <p:ph idx="1" type="body"/>
          </p:nvPr>
        </p:nvSpPr>
        <p:spPr>
          <a:xfrm>
            <a:off x="1645920" y="1786680"/>
            <a:ext cx="677340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94" name="Google Shape;94;p28"/>
          <p:cNvSpPr txBox="1"/>
          <p:nvPr>
            <p:ph idx="2" type="body"/>
          </p:nvPr>
        </p:nvSpPr>
        <p:spPr>
          <a:xfrm>
            <a:off x="1645920" y="4108680"/>
            <a:ext cx="677340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5" name="Shape 95"/>
        <p:cNvGrpSpPr/>
        <p:nvPr/>
      </p:nvGrpSpPr>
      <p:grpSpPr>
        <a:xfrm>
          <a:off x="0" y="0"/>
          <a:ext cx="0" cy="0"/>
          <a:chOff x="0" y="0"/>
          <a:chExt cx="0" cy="0"/>
        </a:xfrm>
      </p:grpSpPr>
      <p:sp>
        <p:nvSpPr>
          <p:cNvPr id="96" name="Google Shape;96;p29"/>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97" name="Google Shape;97;p29"/>
          <p:cNvSpPr txBox="1"/>
          <p:nvPr>
            <p:ph idx="1" type="body"/>
          </p:nvPr>
        </p:nvSpPr>
        <p:spPr>
          <a:xfrm>
            <a:off x="164592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98" name="Google Shape;98;p29"/>
          <p:cNvSpPr txBox="1"/>
          <p:nvPr>
            <p:ph idx="2" type="body"/>
          </p:nvPr>
        </p:nvSpPr>
        <p:spPr>
          <a:xfrm>
            <a:off x="511668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99" name="Google Shape;99;p29"/>
          <p:cNvSpPr txBox="1"/>
          <p:nvPr>
            <p:ph idx="3" type="body"/>
          </p:nvPr>
        </p:nvSpPr>
        <p:spPr>
          <a:xfrm>
            <a:off x="511668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00" name="Google Shape;100;p29"/>
          <p:cNvSpPr txBox="1"/>
          <p:nvPr>
            <p:ph idx="4" type="body"/>
          </p:nvPr>
        </p:nvSpPr>
        <p:spPr>
          <a:xfrm>
            <a:off x="164592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1" name="Shape 101"/>
        <p:cNvGrpSpPr/>
        <p:nvPr/>
      </p:nvGrpSpPr>
      <p:grpSpPr>
        <a:xfrm>
          <a:off x="0" y="0"/>
          <a:ext cx="0" cy="0"/>
          <a:chOff x="0" y="0"/>
          <a:chExt cx="0" cy="0"/>
        </a:xfrm>
      </p:grpSpPr>
      <p:sp>
        <p:nvSpPr>
          <p:cNvPr id="102" name="Google Shape;102;p30"/>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03" name="Google Shape;103;p30"/>
          <p:cNvSpPr txBox="1"/>
          <p:nvPr>
            <p:ph idx="1" type="body"/>
          </p:nvPr>
        </p:nvSpPr>
        <p:spPr>
          <a:xfrm>
            <a:off x="1645920" y="1786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04" name="Google Shape;104;p30"/>
          <p:cNvSpPr txBox="1"/>
          <p:nvPr>
            <p:ph idx="2" type="body"/>
          </p:nvPr>
        </p:nvSpPr>
        <p:spPr>
          <a:xfrm>
            <a:off x="3936240" y="1786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05" name="Google Shape;105;p30"/>
          <p:cNvSpPr txBox="1"/>
          <p:nvPr>
            <p:ph idx="3" type="body"/>
          </p:nvPr>
        </p:nvSpPr>
        <p:spPr>
          <a:xfrm>
            <a:off x="6226560" y="1786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06" name="Google Shape;106;p30"/>
          <p:cNvSpPr txBox="1"/>
          <p:nvPr>
            <p:ph idx="4" type="body"/>
          </p:nvPr>
        </p:nvSpPr>
        <p:spPr>
          <a:xfrm>
            <a:off x="6226560" y="4108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07" name="Google Shape;107;p30"/>
          <p:cNvSpPr txBox="1"/>
          <p:nvPr>
            <p:ph idx="5" type="body"/>
          </p:nvPr>
        </p:nvSpPr>
        <p:spPr>
          <a:xfrm>
            <a:off x="3936240" y="4108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08" name="Google Shape;108;p30"/>
          <p:cNvSpPr txBox="1"/>
          <p:nvPr>
            <p:ph idx="6" type="body"/>
          </p:nvPr>
        </p:nvSpPr>
        <p:spPr>
          <a:xfrm>
            <a:off x="1645920" y="4108680"/>
            <a:ext cx="218088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 name="Shape 13"/>
        <p:cNvGrpSpPr/>
        <p:nvPr/>
      </p:nvGrpSpPr>
      <p:grpSpPr>
        <a:xfrm>
          <a:off x="0" y="0"/>
          <a:ext cx="0" cy="0"/>
          <a:chOff x="0" y="0"/>
          <a:chExt cx="0" cy="0"/>
        </a:xfrm>
      </p:grpSpPr>
      <p:sp>
        <p:nvSpPr>
          <p:cNvPr id="14" name="Google Shape;14;p10"/>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5" name="Google Shape;15;p10"/>
          <p:cNvSpPr txBox="1"/>
          <p:nvPr>
            <p:ph idx="1" type="body"/>
          </p:nvPr>
        </p:nvSpPr>
        <p:spPr>
          <a:xfrm>
            <a:off x="1645920" y="1786680"/>
            <a:ext cx="677340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 name="Shape 16"/>
        <p:cNvGrpSpPr/>
        <p:nvPr/>
      </p:nvGrpSpPr>
      <p:grpSpPr>
        <a:xfrm>
          <a:off x="0" y="0"/>
          <a:ext cx="0" cy="0"/>
          <a:chOff x="0" y="0"/>
          <a:chExt cx="0" cy="0"/>
        </a:xfrm>
      </p:grpSpPr>
      <p:sp>
        <p:nvSpPr>
          <p:cNvPr id="17" name="Google Shape;17;p11"/>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8" name="Google Shape;18;p11"/>
          <p:cNvSpPr txBox="1"/>
          <p:nvPr>
            <p:ph idx="1" type="body"/>
          </p:nvPr>
        </p:nvSpPr>
        <p:spPr>
          <a:xfrm>
            <a:off x="164592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19" name="Google Shape;19;p11"/>
          <p:cNvSpPr txBox="1"/>
          <p:nvPr>
            <p:ph idx="2" type="body"/>
          </p:nvPr>
        </p:nvSpPr>
        <p:spPr>
          <a:xfrm>
            <a:off x="511668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12"/>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2" name="Shape 22"/>
        <p:cNvGrpSpPr/>
        <p:nvPr/>
      </p:nvGrpSpPr>
      <p:grpSpPr>
        <a:xfrm>
          <a:off x="0" y="0"/>
          <a:ext cx="0" cy="0"/>
          <a:chOff x="0" y="0"/>
          <a:chExt cx="0" cy="0"/>
        </a:xfrm>
      </p:grpSpPr>
      <p:sp>
        <p:nvSpPr>
          <p:cNvPr id="23" name="Google Shape;23;p13"/>
          <p:cNvSpPr txBox="1"/>
          <p:nvPr>
            <p:ph idx="1" type="subTitle"/>
          </p:nvPr>
        </p:nvSpPr>
        <p:spPr>
          <a:xfrm>
            <a:off x="2458440" y="210960"/>
            <a:ext cx="6245640" cy="430344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lnSpc>
                <a:spcPct val="100000"/>
              </a:lnSpc>
              <a:spcBef>
                <a:spcPts val="0"/>
              </a:spcBef>
              <a:spcAft>
                <a:spcPts val="0"/>
              </a:spcAft>
              <a:buClr>
                <a:srgbClr val="000000"/>
              </a:buClr>
              <a:buSzPts val="1400"/>
              <a:buFont typeface="Arial"/>
              <a:buNone/>
              <a:defRPr b="0" i="0" sz="1800" u="none" cap="none" strike="noStrike"/>
            </a:lvl2pPr>
            <a:lvl3pPr lvl="2" marR="0" algn="l">
              <a:lnSpc>
                <a:spcPct val="100000"/>
              </a:lnSpc>
              <a:spcBef>
                <a:spcPts val="0"/>
              </a:spcBef>
              <a:spcAft>
                <a:spcPts val="0"/>
              </a:spcAft>
              <a:buClr>
                <a:srgbClr val="000000"/>
              </a:buClr>
              <a:buSzPts val="1400"/>
              <a:buFont typeface="Arial"/>
              <a:buNone/>
              <a:defRPr b="0" i="0" sz="1800" u="none" cap="none" strike="noStrike"/>
            </a:lvl3pPr>
            <a:lvl4pPr lvl="3" marR="0" algn="l">
              <a:lnSpc>
                <a:spcPct val="100000"/>
              </a:lnSpc>
              <a:spcBef>
                <a:spcPts val="0"/>
              </a:spcBef>
              <a:spcAft>
                <a:spcPts val="0"/>
              </a:spcAft>
              <a:buClr>
                <a:srgbClr val="000000"/>
              </a:buClr>
              <a:buSzPts val="1400"/>
              <a:buFont typeface="Arial"/>
              <a:buNone/>
              <a:defRPr b="0" i="0" sz="1800" u="none" cap="none" strike="noStrike"/>
            </a:lvl4pPr>
            <a:lvl5pPr lvl="4" marR="0" algn="l">
              <a:lnSpc>
                <a:spcPct val="100000"/>
              </a:lnSpc>
              <a:spcBef>
                <a:spcPts val="0"/>
              </a:spcBef>
              <a:spcAft>
                <a:spcPts val="0"/>
              </a:spcAft>
              <a:buClr>
                <a:srgbClr val="000000"/>
              </a:buClr>
              <a:buSzPts val="1400"/>
              <a:buFont typeface="Arial"/>
              <a:buNone/>
              <a:defRPr b="0" i="0" sz="1800" u="none" cap="none" strike="noStrike"/>
            </a:lvl5pPr>
            <a:lvl6pPr lvl="5" marR="0" algn="l">
              <a:lnSpc>
                <a:spcPct val="100000"/>
              </a:lnSpc>
              <a:spcBef>
                <a:spcPts val="0"/>
              </a:spcBef>
              <a:spcAft>
                <a:spcPts val="0"/>
              </a:spcAft>
              <a:buClr>
                <a:srgbClr val="000000"/>
              </a:buClr>
              <a:buSzPts val="1400"/>
              <a:buFont typeface="Arial"/>
              <a:buNone/>
              <a:defRPr b="0" i="0" sz="1800" u="none" cap="none" strike="noStrike"/>
            </a:lvl6pPr>
            <a:lvl7pPr lvl="6" marR="0" algn="l">
              <a:lnSpc>
                <a:spcPct val="100000"/>
              </a:lnSpc>
              <a:spcBef>
                <a:spcPts val="0"/>
              </a:spcBef>
              <a:spcAft>
                <a:spcPts val="0"/>
              </a:spcAft>
              <a:buClr>
                <a:srgbClr val="000000"/>
              </a:buClr>
              <a:buSzPts val="1400"/>
              <a:buFont typeface="Arial"/>
              <a:buNone/>
              <a:defRPr b="0" i="0" sz="1800" u="none" cap="none" strike="noStrike"/>
            </a:lvl7pPr>
            <a:lvl8pPr lvl="7" marR="0" algn="l">
              <a:lnSpc>
                <a:spcPct val="100000"/>
              </a:lnSpc>
              <a:spcBef>
                <a:spcPts val="0"/>
              </a:spcBef>
              <a:spcAft>
                <a:spcPts val="0"/>
              </a:spcAft>
              <a:buClr>
                <a:srgbClr val="000000"/>
              </a:buClr>
              <a:buSzPts val="1400"/>
              <a:buFont typeface="Arial"/>
              <a:buNone/>
              <a:defRPr b="0" i="0" sz="1800" u="none" cap="none" strike="noStrike"/>
            </a:lvl8pPr>
            <a:lvl9pPr lvl="8"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 name="Shape 24"/>
        <p:cNvGrpSpPr/>
        <p:nvPr/>
      </p:nvGrpSpPr>
      <p:grpSpPr>
        <a:xfrm>
          <a:off x="0" y="0"/>
          <a:ext cx="0" cy="0"/>
          <a:chOff x="0" y="0"/>
          <a:chExt cx="0" cy="0"/>
        </a:xfrm>
      </p:grpSpPr>
      <p:sp>
        <p:nvSpPr>
          <p:cNvPr id="25" name="Google Shape;25;p14"/>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26" name="Google Shape;26;p14"/>
          <p:cNvSpPr txBox="1"/>
          <p:nvPr>
            <p:ph idx="1" type="body"/>
          </p:nvPr>
        </p:nvSpPr>
        <p:spPr>
          <a:xfrm>
            <a:off x="164592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27" name="Google Shape;27;p14"/>
          <p:cNvSpPr txBox="1"/>
          <p:nvPr>
            <p:ph idx="2" type="body"/>
          </p:nvPr>
        </p:nvSpPr>
        <p:spPr>
          <a:xfrm>
            <a:off x="164592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28" name="Google Shape;28;p14"/>
          <p:cNvSpPr txBox="1"/>
          <p:nvPr>
            <p:ph idx="3" type="body"/>
          </p:nvPr>
        </p:nvSpPr>
        <p:spPr>
          <a:xfrm>
            <a:off x="511668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31" name="Google Shape;31;p15"/>
          <p:cNvSpPr txBox="1"/>
          <p:nvPr>
            <p:ph idx="1" type="body"/>
          </p:nvPr>
        </p:nvSpPr>
        <p:spPr>
          <a:xfrm>
            <a:off x="1645920" y="1786680"/>
            <a:ext cx="3305160" cy="444492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32" name="Google Shape;32;p15"/>
          <p:cNvSpPr txBox="1"/>
          <p:nvPr>
            <p:ph idx="2" type="body"/>
          </p:nvPr>
        </p:nvSpPr>
        <p:spPr>
          <a:xfrm>
            <a:off x="511668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33" name="Google Shape;33;p15"/>
          <p:cNvSpPr txBox="1"/>
          <p:nvPr>
            <p:ph idx="3" type="body"/>
          </p:nvPr>
        </p:nvSpPr>
        <p:spPr>
          <a:xfrm>
            <a:off x="5116680" y="4108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4" name="Shape 34"/>
        <p:cNvGrpSpPr/>
        <p:nvPr/>
      </p:nvGrpSpPr>
      <p:grpSpPr>
        <a:xfrm>
          <a:off x="0" y="0"/>
          <a:ext cx="0" cy="0"/>
          <a:chOff x="0" y="0"/>
          <a:chExt cx="0" cy="0"/>
        </a:xfrm>
      </p:grpSpPr>
      <p:sp>
        <p:nvSpPr>
          <p:cNvPr id="35" name="Google Shape;35;p16"/>
          <p:cNvSpPr txBox="1"/>
          <p:nvPr>
            <p:ph type="title"/>
          </p:nvPr>
        </p:nvSpPr>
        <p:spPr>
          <a:xfrm>
            <a:off x="2458440" y="210960"/>
            <a:ext cx="6245640" cy="92808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36" name="Google Shape;36;p16"/>
          <p:cNvSpPr txBox="1"/>
          <p:nvPr>
            <p:ph idx="1" type="body"/>
          </p:nvPr>
        </p:nvSpPr>
        <p:spPr>
          <a:xfrm>
            <a:off x="164592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37" name="Google Shape;37;p16"/>
          <p:cNvSpPr txBox="1"/>
          <p:nvPr>
            <p:ph idx="2" type="body"/>
          </p:nvPr>
        </p:nvSpPr>
        <p:spPr>
          <a:xfrm>
            <a:off x="5116680" y="1786680"/>
            <a:ext cx="330516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
        <p:nvSpPr>
          <p:cNvPr id="38" name="Google Shape;38;p16"/>
          <p:cNvSpPr txBox="1"/>
          <p:nvPr>
            <p:ph idx="3" type="body"/>
          </p:nvPr>
        </p:nvSpPr>
        <p:spPr>
          <a:xfrm>
            <a:off x="1645920" y="4108680"/>
            <a:ext cx="6773400" cy="212004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0"/>
              </a:spcBef>
              <a:spcAft>
                <a:spcPts val="0"/>
              </a:spcAft>
              <a:buClr>
                <a:srgbClr val="000000"/>
              </a:buClr>
              <a:buSzPts val="1400"/>
              <a:buFont typeface="Arial"/>
              <a:buNone/>
              <a:defRPr b="0" i="0" sz="1800" u="none" cap="none" strike="noStrike"/>
            </a:lvl1pPr>
            <a:lvl2pPr indent="-228600" lvl="1" marL="914400" marR="0" algn="l">
              <a:lnSpc>
                <a:spcPct val="100000"/>
              </a:lnSpc>
              <a:spcBef>
                <a:spcPts val="0"/>
              </a:spcBef>
              <a:spcAft>
                <a:spcPts val="0"/>
              </a:spcAft>
              <a:buClr>
                <a:srgbClr val="000000"/>
              </a:buClr>
              <a:buSzPts val="1400"/>
              <a:buFont typeface="Arial"/>
              <a:buNone/>
              <a:defRPr b="0" i="0" sz="1800" u="none" cap="none" strike="noStrike"/>
            </a:lvl2pPr>
            <a:lvl3pPr indent="-228600" lvl="2" marL="1371600" marR="0" algn="l">
              <a:lnSpc>
                <a:spcPct val="100000"/>
              </a:lnSpc>
              <a:spcBef>
                <a:spcPts val="0"/>
              </a:spcBef>
              <a:spcAft>
                <a:spcPts val="0"/>
              </a:spcAft>
              <a:buClr>
                <a:srgbClr val="000000"/>
              </a:buClr>
              <a:buSzPts val="1400"/>
              <a:buFont typeface="Arial"/>
              <a:buNone/>
              <a:defRPr b="0" i="0" sz="1800" u="none" cap="none" strike="noStrike"/>
            </a:lvl3pPr>
            <a:lvl4pPr indent="-228600" lvl="3" marL="1828800" marR="0" algn="l">
              <a:lnSpc>
                <a:spcPct val="100000"/>
              </a:lnSpc>
              <a:spcBef>
                <a:spcPts val="0"/>
              </a:spcBef>
              <a:spcAft>
                <a:spcPts val="0"/>
              </a:spcAft>
              <a:buClr>
                <a:srgbClr val="000000"/>
              </a:buClr>
              <a:buSzPts val="1400"/>
              <a:buFont typeface="Arial"/>
              <a:buNone/>
              <a:defRPr b="0" i="0" sz="1800" u="none" cap="none" strike="noStrike"/>
            </a:lvl4pPr>
            <a:lvl5pPr indent="-228600" lvl="4" marL="2286000" marR="0" algn="l">
              <a:lnSpc>
                <a:spcPct val="100000"/>
              </a:lnSpc>
              <a:spcBef>
                <a:spcPts val="0"/>
              </a:spcBef>
              <a:spcAft>
                <a:spcPts val="0"/>
              </a:spcAft>
              <a:buClr>
                <a:srgbClr val="000000"/>
              </a:buClr>
              <a:buSzPts val="1400"/>
              <a:buFont typeface="Arial"/>
              <a:buNone/>
              <a:defRPr b="0" i="0" sz="1800" u="none" cap="none" strike="noStrike"/>
            </a:lvl5pPr>
            <a:lvl6pPr indent="-228600" lvl="5" marL="2743200" marR="0" algn="l">
              <a:lnSpc>
                <a:spcPct val="100000"/>
              </a:lnSpc>
              <a:spcBef>
                <a:spcPts val="0"/>
              </a:spcBef>
              <a:spcAft>
                <a:spcPts val="0"/>
              </a:spcAft>
              <a:buClr>
                <a:srgbClr val="000000"/>
              </a:buClr>
              <a:buSzPts val="1400"/>
              <a:buFont typeface="Arial"/>
              <a:buNone/>
              <a:defRPr b="0" i="0" sz="1800" u="none" cap="none" strike="noStrike"/>
            </a:lvl6pPr>
            <a:lvl7pPr indent="-228600" lvl="6" marL="3200400" marR="0" algn="l">
              <a:lnSpc>
                <a:spcPct val="100000"/>
              </a:lnSpc>
              <a:spcBef>
                <a:spcPts val="0"/>
              </a:spcBef>
              <a:spcAft>
                <a:spcPts val="0"/>
              </a:spcAft>
              <a:buClr>
                <a:srgbClr val="000000"/>
              </a:buClr>
              <a:buSzPts val="1400"/>
              <a:buFont typeface="Arial"/>
              <a:buNone/>
              <a:defRPr b="0" i="0" sz="1800" u="none" cap="none" strike="noStrike"/>
            </a:lvl7pPr>
            <a:lvl8pPr indent="-228600" lvl="7" marL="3657600" marR="0" algn="l">
              <a:lnSpc>
                <a:spcPct val="100000"/>
              </a:lnSpc>
              <a:spcBef>
                <a:spcPts val="0"/>
              </a:spcBef>
              <a:spcAft>
                <a:spcPts val="0"/>
              </a:spcAft>
              <a:buClr>
                <a:srgbClr val="000000"/>
              </a:buClr>
              <a:buSzPts val="1400"/>
              <a:buFont typeface="Arial"/>
              <a:buNone/>
              <a:defRPr b="0" i="0" sz="1800" u="none" cap="none" strike="noStrike"/>
            </a:lvl8pPr>
            <a:lvl9pPr indent="-228600" lvl="8" marL="4114800" marR="0" algn="l">
              <a:lnSpc>
                <a:spcPct val="100000"/>
              </a:lnSpc>
              <a:spcBef>
                <a:spcPts val="0"/>
              </a:spcBef>
              <a:spcAft>
                <a:spcPts val="0"/>
              </a:spcAft>
              <a:buClr>
                <a:srgbClr val="000000"/>
              </a:buClr>
              <a:buSzPts val="1400"/>
              <a:buFont typeface="Arial"/>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5"/>
          <p:cNvSpPr txBox="1"/>
          <p:nvPr>
            <p:ph type="title"/>
          </p:nvPr>
        </p:nvSpPr>
        <p:spPr>
          <a:xfrm>
            <a:off x="2152440" y="1463040"/>
            <a:ext cx="5275080" cy="1589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Font typeface="Arial"/>
              <a:buNone/>
              <a:defRPr b="0" i="0" sz="1800" u="none" cap="none" strike="noStrike"/>
            </a:lvl2pPr>
            <a:lvl3pPr lvl="2" marR="0" rtl="0" algn="l">
              <a:spcBef>
                <a:spcPts val="0"/>
              </a:spcBef>
              <a:spcAft>
                <a:spcPts val="0"/>
              </a:spcAft>
              <a:buSzPts val="1400"/>
              <a:buFont typeface="Arial"/>
              <a:buNone/>
              <a:defRPr b="0" i="0" sz="1800" u="none" cap="none" strike="noStrike"/>
            </a:lvl3pPr>
            <a:lvl4pPr lvl="3" marR="0" rtl="0" algn="l">
              <a:spcBef>
                <a:spcPts val="0"/>
              </a:spcBef>
              <a:spcAft>
                <a:spcPts val="0"/>
              </a:spcAft>
              <a:buSzPts val="1400"/>
              <a:buFont typeface="Arial"/>
              <a:buNone/>
              <a:defRPr b="0" i="0" sz="1800" u="none" cap="none" strike="noStrike"/>
            </a:lvl4pPr>
            <a:lvl5pPr lvl="4" marR="0" rtl="0" algn="l">
              <a:spcBef>
                <a:spcPts val="0"/>
              </a:spcBef>
              <a:spcAft>
                <a:spcPts val="0"/>
              </a:spcAft>
              <a:buSzPts val="1400"/>
              <a:buFont typeface="Arial"/>
              <a:buNone/>
              <a:defRPr b="0" i="0" sz="1800" u="none" cap="none" strike="noStrike"/>
            </a:lvl5pPr>
            <a:lvl6pPr lvl="5" marR="0" rtl="0" algn="l">
              <a:spcBef>
                <a:spcPts val="0"/>
              </a:spcBef>
              <a:spcAft>
                <a:spcPts val="0"/>
              </a:spcAft>
              <a:buSzPts val="1400"/>
              <a:buFont typeface="Arial"/>
              <a:buNone/>
              <a:defRPr b="0" i="0" sz="1800" u="none" cap="none" strike="noStrike"/>
            </a:lvl6pPr>
            <a:lvl7pPr lvl="6" marR="0" rtl="0" algn="l">
              <a:spcBef>
                <a:spcPts val="0"/>
              </a:spcBef>
              <a:spcAft>
                <a:spcPts val="0"/>
              </a:spcAft>
              <a:buSzPts val="1400"/>
              <a:buFont typeface="Arial"/>
              <a:buNone/>
              <a:defRPr b="0" i="0" sz="1800" u="none" cap="none" strike="noStrike"/>
            </a:lvl7pPr>
            <a:lvl8pPr lvl="7" marR="0" rtl="0" algn="l">
              <a:spcBef>
                <a:spcPts val="0"/>
              </a:spcBef>
              <a:spcAft>
                <a:spcPts val="0"/>
              </a:spcAft>
              <a:buSzPts val="1400"/>
              <a:buFont typeface="Arial"/>
              <a:buNone/>
              <a:defRPr b="0" i="0" sz="1800" u="none" cap="none" strike="noStrike"/>
            </a:lvl8pPr>
            <a:lvl9pPr lvl="8" marR="0" rtl="0" algn="l">
              <a:spcBef>
                <a:spcPts val="0"/>
              </a:spcBef>
              <a:spcAft>
                <a:spcPts val="0"/>
              </a:spcAft>
              <a:buSzPts val="1400"/>
              <a:buFont typeface="Arial"/>
              <a:buNone/>
              <a:defRPr b="0" i="0" sz="1800" u="none" cap="none" strike="noStrike"/>
            </a:lvl9pPr>
          </a:lstStyle>
          <a:p/>
        </p:txBody>
      </p:sp>
      <p:sp>
        <p:nvSpPr>
          <p:cNvPr id="7" name="Google Shape;7;p5"/>
          <p:cNvSpPr txBox="1"/>
          <p:nvPr>
            <p:ph idx="10" type="dt"/>
          </p:nvPr>
        </p:nvSpPr>
        <p:spPr>
          <a:xfrm>
            <a:off x="1430640" y="5991120"/>
            <a:ext cx="2947680" cy="36468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5"/>
          <p:cNvSpPr txBox="1"/>
          <p:nvPr>
            <p:ph idx="1" type="body"/>
          </p:nvPr>
        </p:nvSpPr>
        <p:spPr>
          <a:xfrm>
            <a:off x="457200" y="1604520"/>
            <a:ext cx="8229240" cy="397728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7" name="Shape 57"/>
        <p:cNvGrpSpPr/>
        <p:nvPr/>
      </p:nvGrpSpPr>
      <p:grpSpPr>
        <a:xfrm>
          <a:off x="0" y="0"/>
          <a:ext cx="0" cy="0"/>
          <a:chOff x="0" y="0"/>
          <a:chExt cx="0" cy="0"/>
        </a:xfrm>
      </p:grpSpPr>
      <p:sp>
        <p:nvSpPr>
          <p:cNvPr id="58" name="Google Shape;58;p7"/>
          <p:cNvSpPr txBox="1"/>
          <p:nvPr>
            <p:ph type="title"/>
          </p:nvPr>
        </p:nvSpPr>
        <p:spPr>
          <a:xfrm>
            <a:off x="2458440" y="210960"/>
            <a:ext cx="6245640" cy="92808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Font typeface="Arial"/>
              <a:buNone/>
              <a:defRPr b="0" i="0" sz="1800" u="none" cap="none" strike="noStrike"/>
            </a:lvl2pPr>
            <a:lvl3pPr lvl="2" marR="0" rtl="0" algn="l">
              <a:spcBef>
                <a:spcPts val="0"/>
              </a:spcBef>
              <a:spcAft>
                <a:spcPts val="0"/>
              </a:spcAft>
              <a:buSzPts val="1400"/>
              <a:buFont typeface="Arial"/>
              <a:buNone/>
              <a:defRPr b="0" i="0" sz="1800" u="none" cap="none" strike="noStrike"/>
            </a:lvl3pPr>
            <a:lvl4pPr lvl="3" marR="0" rtl="0" algn="l">
              <a:spcBef>
                <a:spcPts val="0"/>
              </a:spcBef>
              <a:spcAft>
                <a:spcPts val="0"/>
              </a:spcAft>
              <a:buSzPts val="1400"/>
              <a:buFont typeface="Arial"/>
              <a:buNone/>
              <a:defRPr b="0" i="0" sz="1800" u="none" cap="none" strike="noStrike"/>
            </a:lvl4pPr>
            <a:lvl5pPr lvl="4" marR="0" rtl="0" algn="l">
              <a:spcBef>
                <a:spcPts val="0"/>
              </a:spcBef>
              <a:spcAft>
                <a:spcPts val="0"/>
              </a:spcAft>
              <a:buSzPts val="1400"/>
              <a:buFont typeface="Arial"/>
              <a:buNone/>
              <a:defRPr b="0" i="0" sz="1800" u="none" cap="none" strike="noStrike"/>
            </a:lvl5pPr>
            <a:lvl6pPr lvl="5" marR="0" rtl="0" algn="l">
              <a:spcBef>
                <a:spcPts val="0"/>
              </a:spcBef>
              <a:spcAft>
                <a:spcPts val="0"/>
              </a:spcAft>
              <a:buSzPts val="1400"/>
              <a:buFont typeface="Arial"/>
              <a:buNone/>
              <a:defRPr b="0" i="0" sz="1800" u="none" cap="none" strike="noStrike"/>
            </a:lvl6pPr>
            <a:lvl7pPr lvl="6" marR="0" rtl="0" algn="l">
              <a:spcBef>
                <a:spcPts val="0"/>
              </a:spcBef>
              <a:spcAft>
                <a:spcPts val="0"/>
              </a:spcAft>
              <a:buSzPts val="1400"/>
              <a:buFont typeface="Arial"/>
              <a:buNone/>
              <a:defRPr b="0" i="0" sz="1800" u="none" cap="none" strike="noStrike"/>
            </a:lvl7pPr>
            <a:lvl8pPr lvl="7" marR="0" rtl="0" algn="l">
              <a:spcBef>
                <a:spcPts val="0"/>
              </a:spcBef>
              <a:spcAft>
                <a:spcPts val="0"/>
              </a:spcAft>
              <a:buSzPts val="1400"/>
              <a:buFont typeface="Arial"/>
              <a:buNone/>
              <a:defRPr b="0" i="0" sz="1800" u="none" cap="none" strike="noStrike"/>
            </a:lvl8pPr>
            <a:lvl9pPr lvl="8" marR="0" rtl="0" algn="l">
              <a:spcBef>
                <a:spcPts val="0"/>
              </a:spcBef>
              <a:spcAft>
                <a:spcPts val="0"/>
              </a:spcAft>
              <a:buSzPts val="1400"/>
              <a:buFont typeface="Arial"/>
              <a:buNone/>
              <a:defRPr b="0" i="0" sz="1800" u="none" cap="none" strike="noStrike"/>
            </a:lvl9pPr>
          </a:lstStyle>
          <a:p/>
        </p:txBody>
      </p:sp>
      <p:sp>
        <p:nvSpPr>
          <p:cNvPr id="59" name="Google Shape;59;p7"/>
          <p:cNvSpPr txBox="1"/>
          <p:nvPr>
            <p:ph idx="1" type="body"/>
          </p:nvPr>
        </p:nvSpPr>
        <p:spPr>
          <a:xfrm>
            <a:off x="1645920" y="1786680"/>
            <a:ext cx="6773400" cy="444492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7"/>
          <p:cNvSpPr txBox="1"/>
          <p:nvPr>
            <p:ph idx="11" type="ftr"/>
          </p:nvPr>
        </p:nvSpPr>
        <p:spPr>
          <a:xfrm>
            <a:off x="102960" y="210960"/>
            <a:ext cx="2186280" cy="36468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
          <p:cNvSpPr txBox="1"/>
          <p:nvPr/>
        </p:nvSpPr>
        <p:spPr>
          <a:xfrm>
            <a:off x="1983600" y="1973160"/>
            <a:ext cx="5275200" cy="11919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FFFFFF"/>
              </a:buClr>
              <a:buSzPts val="7200"/>
              <a:buFont typeface="Baumans"/>
              <a:buNone/>
            </a:pPr>
            <a:r>
              <a:rPr b="0" i="0" lang="es-MX" sz="7200" u="none" cap="none" strike="noStrike">
                <a:solidFill>
                  <a:srgbClr val="FFFFFF"/>
                </a:solidFill>
                <a:latin typeface="Baumans"/>
                <a:ea typeface="Baumans"/>
                <a:cs typeface="Baumans"/>
                <a:sym typeface="Baumans"/>
              </a:rPr>
              <a:t>Linux Básico</a:t>
            </a:r>
            <a:endParaRPr b="0" i="0" sz="7200" u="none" cap="none" strike="noStrike">
              <a:solidFill>
                <a:srgbClr val="000000"/>
              </a:solidFill>
              <a:latin typeface="Calibri"/>
              <a:ea typeface="Calibri"/>
              <a:cs typeface="Calibri"/>
              <a:sym typeface="Calibri"/>
            </a:endParaRPr>
          </a:p>
        </p:txBody>
      </p:sp>
      <p:sp>
        <p:nvSpPr>
          <p:cNvPr id="114" name="Google Shape;114;p1"/>
          <p:cNvSpPr/>
          <p:nvPr/>
        </p:nvSpPr>
        <p:spPr>
          <a:xfrm>
            <a:off x="2405880" y="3443760"/>
            <a:ext cx="4684320" cy="1420560"/>
          </a:xfrm>
          <a:prstGeom prst="rect">
            <a:avLst/>
          </a:prstGeom>
          <a:noFill/>
          <a:ln>
            <a:noFill/>
          </a:ln>
        </p:spPr>
        <p:txBody>
          <a:bodyPr anchorCtr="0" anchor="t" bIns="45000" lIns="90000" spcFirstLastPara="1" rIns="90000" wrap="square" tIns="45000">
            <a:noAutofit/>
          </a:bodyPr>
          <a:lstStyle/>
          <a:p>
            <a:pPr indent="0" lvl="0" marL="0" marR="0" rtl="0" algn="r">
              <a:lnSpc>
                <a:spcPct val="90000"/>
              </a:lnSpc>
              <a:spcBef>
                <a:spcPts val="0"/>
              </a:spcBef>
              <a:spcAft>
                <a:spcPts val="0"/>
              </a:spcAft>
              <a:buClr>
                <a:srgbClr val="808080"/>
              </a:buClr>
              <a:buSzPts val="3200"/>
              <a:buFont typeface="Century Gothic"/>
              <a:buNone/>
            </a:pPr>
            <a:r>
              <a:rPr b="0" i="0" lang="es-MX" sz="3200" u="none" cap="none" strike="noStrike">
                <a:solidFill>
                  <a:srgbClr val="808080"/>
                </a:solidFill>
                <a:latin typeface="Century Gothic"/>
                <a:ea typeface="Century Gothic"/>
                <a:cs typeface="Century Gothic"/>
                <a:sym typeface="Century Gothic"/>
              </a:rPr>
              <a:t>Variables de Entorno</a:t>
            </a:r>
            <a:endParaRPr b="0" i="0" sz="3200" u="none" cap="none" strike="noStrike">
              <a:solidFill>
                <a:srgbClr val="000000"/>
              </a:solidFill>
              <a:latin typeface="Arial"/>
              <a:ea typeface="Arial"/>
              <a:cs typeface="Arial"/>
              <a:sym typeface="Arial"/>
            </a:endParaRPr>
          </a:p>
          <a:p>
            <a:pPr indent="0" lvl="0" marL="0" marR="0" rtl="0" algn="r">
              <a:lnSpc>
                <a:spcPct val="90000"/>
              </a:lnSpc>
              <a:spcBef>
                <a:spcPts val="75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
          <p:cNvSpPr txBox="1"/>
          <p:nvPr/>
        </p:nvSpPr>
        <p:spPr>
          <a:xfrm>
            <a:off x="2458080" y="357480"/>
            <a:ext cx="5436000" cy="595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FFC000"/>
              </a:buClr>
              <a:buSzPts val="3300"/>
              <a:buFont typeface="Century Gothic"/>
              <a:buNone/>
            </a:pPr>
            <a:r>
              <a:rPr b="0" i="0" lang="es-MX" sz="3300" u="none" cap="none" strike="noStrike">
                <a:solidFill>
                  <a:srgbClr val="FFC000"/>
                </a:solidFill>
                <a:latin typeface="Century Gothic"/>
                <a:ea typeface="Century Gothic"/>
                <a:cs typeface="Century Gothic"/>
                <a:sym typeface="Century Gothic"/>
              </a:rPr>
              <a:t>¿Qué es una variable de entorno?</a:t>
            </a:r>
            <a:br>
              <a:rPr b="0" i="0" lang="es-MX" sz="1800" u="none" cap="none" strike="noStrike">
                <a:solidFill>
                  <a:srgbClr val="000000"/>
                </a:solidFill>
                <a:latin typeface="Arial"/>
                <a:ea typeface="Arial"/>
                <a:cs typeface="Arial"/>
                <a:sym typeface="Arial"/>
              </a:rPr>
            </a:br>
            <a:endParaRPr b="0" i="0" sz="3300" u="none" cap="none" strike="noStrike">
              <a:solidFill>
                <a:srgbClr val="000000"/>
              </a:solidFill>
              <a:latin typeface="Calibri"/>
              <a:ea typeface="Calibri"/>
              <a:cs typeface="Calibri"/>
              <a:sym typeface="Calibri"/>
            </a:endParaRPr>
          </a:p>
        </p:txBody>
      </p:sp>
      <p:sp>
        <p:nvSpPr>
          <p:cNvPr id="120" name="Google Shape;120;p2"/>
          <p:cNvSpPr txBox="1"/>
          <p:nvPr/>
        </p:nvSpPr>
        <p:spPr>
          <a:xfrm>
            <a:off x="1645920" y="1786680"/>
            <a:ext cx="6773400" cy="444492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595959"/>
              </a:buClr>
              <a:buSzPts val="2100"/>
              <a:buFont typeface="Arial"/>
              <a:buChar char="•"/>
            </a:pPr>
            <a:r>
              <a:rPr lang="es-MX" sz="2100">
                <a:solidFill>
                  <a:srgbClr val="595959"/>
                </a:solidFill>
                <a:latin typeface="Century Gothic"/>
                <a:ea typeface="Century Gothic"/>
                <a:cs typeface="Century Gothic"/>
                <a:sym typeface="Century Gothic"/>
              </a:rPr>
              <a:t>S</a:t>
            </a:r>
            <a:r>
              <a:rPr b="0" i="0" lang="es-MX" sz="2100" u="none" cap="none" strike="noStrike">
                <a:solidFill>
                  <a:srgbClr val="595959"/>
                </a:solidFill>
                <a:latin typeface="Century Gothic"/>
                <a:ea typeface="Century Gothic"/>
                <a:cs typeface="Century Gothic"/>
                <a:sym typeface="Century Gothic"/>
              </a:rPr>
              <a:t>on variables que contienen valores que pueden ser utilizadas por diferentes programas.</a:t>
            </a:r>
            <a:br>
              <a:rPr b="0" i="0" lang="es-MX" sz="2100" u="none" cap="none" strike="noStrike">
                <a:solidFill>
                  <a:srgbClr val="595959"/>
                </a:solidFill>
                <a:latin typeface="Century Gothic"/>
                <a:ea typeface="Century Gothic"/>
                <a:cs typeface="Century Gothic"/>
                <a:sym typeface="Century Gothic"/>
              </a:rPr>
            </a:br>
            <a:endParaRPr b="0" i="0" sz="2100" u="none" cap="none" strike="noStrike">
              <a:solidFill>
                <a:srgbClr val="595959"/>
              </a:solidFill>
              <a:latin typeface="Century Gothic"/>
              <a:ea typeface="Century Gothic"/>
              <a:cs typeface="Century Gothic"/>
              <a:sym typeface="Century Gothic"/>
            </a:endParaRPr>
          </a:p>
          <a:p>
            <a:pPr indent="-342720" lvl="0" marL="343080" marR="0" rtl="0" algn="l">
              <a:lnSpc>
                <a:spcPct val="100000"/>
              </a:lnSpc>
              <a:spcBef>
                <a:spcPts val="0"/>
              </a:spcBef>
              <a:spcAft>
                <a:spcPts val="0"/>
              </a:spcAft>
              <a:buClr>
                <a:srgbClr val="595959"/>
              </a:buClr>
              <a:buSzPts val="2100"/>
              <a:buFont typeface="Arial"/>
              <a:buChar char="•"/>
            </a:pPr>
            <a:r>
              <a:rPr lang="es-MX" sz="2100">
                <a:solidFill>
                  <a:srgbClr val="595959"/>
                </a:solidFill>
                <a:latin typeface="Century Gothic"/>
                <a:ea typeface="Century Gothic"/>
                <a:cs typeface="Century Gothic"/>
                <a:sym typeface="Century Gothic"/>
              </a:rPr>
              <a:t>E</a:t>
            </a:r>
            <a:r>
              <a:rPr b="0" i="0" lang="es-MX" sz="2100" u="none" cap="none" strike="noStrike">
                <a:solidFill>
                  <a:srgbClr val="595959"/>
                </a:solidFill>
                <a:latin typeface="Century Gothic"/>
                <a:ea typeface="Century Gothic"/>
                <a:cs typeface="Century Gothic"/>
                <a:sym typeface="Century Gothic"/>
              </a:rPr>
              <a:t>s un nombre asociado a una cadena de caracteres.</a:t>
            </a:r>
            <a:endParaRPr b="0" i="0" sz="2100" u="none" cap="none" strike="noStrike">
              <a:solidFill>
                <a:srgbClr val="595959"/>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595959"/>
              </a:solidFill>
              <a:latin typeface="Century Gothic"/>
              <a:ea typeface="Century Gothic"/>
              <a:cs typeface="Century Gothic"/>
              <a:sym typeface="Century Gothic"/>
            </a:endParaRPr>
          </a:p>
        </p:txBody>
      </p:sp>
      <p:pic>
        <p:nvPicPr>
          <p:cNvPr id="121" name="Google Shape;121;p2"/>
          <p:cNvPicPr preferRelativeResize="0"/>
          <p:nvPr/>
        </p:nvPicPr>
        <p:blipFill rotWithShape="1">
          <a:blip r:embed="rId3">
            <a:alphaModFix/>
          </a:blip>
          <a:srcRect b="0" l="0" r="0" t="0"/>
          <a:stretch/>
        </p:blipFill>
        <p:spPr>
          <a:xfrm>
            <a:off x="1645925" y="4024438"/>
            <a:ext cx="6381750" cy="2124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g7c2f96414b_0_19"/>
          <p:cNvSpPr txBox="1"/>
          <p:nvPr/>
        </p:nvSpPr>
        <p:spPr>
          <a:xfrm>
            <a:off x="2458080" y="357480"/>
            <a:ext cx="5436000" cy="595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FFC000"/>
              </a:buClr>
              <a:buSzPts val="3300"/>
              <a:buFont typeface="Century Gothic"/>
              <a:buNone/>
            </a:pPr>
            <a:r>
              <a:rPr lang="es-MX" sz="3300">
                <a:solidFill>
                  <a:srgbClr val="FFC000"/>
                </a:solidFill>
                <a:latin typeface="Century Gothic"/>
                <a:ea typeface="Century Gothic"/>
                <a:cs typeface="Century Gothic"/>
                <a:sym typeface="Century Gothic"/>
              </a:rPr>
              <a:t>Variable de entorno vs de shell</a:t>
            </a:r>
            <a:br>
              <a:rPr b="0" i="0" lang="es-MX" sz="1800" u="none" cap="none" strike="noStrike">
                <a:solidFill>
                  <a:srgbClr val="000000"/>
                </a:solidFill>
                <a:latin typeface="Arial"/>
                <a:ea typeface="Arial"/>
                <a:cs typeface="Arial"/>
                <a:sym typeface="Arial"/>
              </a:rPr>
            </a:br>
            <a:endParaRPr b="0" i="0" sz="3300" u="none" cap="none" strike="noStrike">
              <a:solidFill>
                <a:srgbClr val="000000"/>
              </a:solidFill>
              <a:latin typeface="Calibri"/>
              <a:ea typeface="Calibri"/>
              <a:cs typeface="Calibri"/>
              <a:sym typeface="Calibri"/>
            </a:endParaRPr>
          </a:p>
        </p:txBody>
      </p:sp>
      <p:pic>
        <p:nvPicPr>
          <p:cNvPr id="127" name="Google Shape;127;g7c2f96414b_0_19"/>
          <p:cNvPicPr preferRelativeResize="0"/>
          <p:nvPr/>
        </p:nvPicPr>
        <p:blipFill>
          <a:blip r:embed="rId3">
            <a:alphaModFix/>
          </a:blip>
          <a:stretch>
            <a:fillRect/>
          </a:stretch>
        </p:blipFill>
        <p:spPr>
          <a:xfrm>
            <a:off x="2182300" y="2278175"/>
            <a:ext cx="6722724" cy="4484326"/>
          </a:xfrm>
          <a:prstGeom prst="rect">
            <a:avLst/>
          </a:prstGeom>
          <a:noFill/>
          <a:ln>
            <a:noFill/>
          </a:ln>
        </p:spPr>
      </p:pic>
      <p:sp>
        <p:nvSpPr>
          <p:cNvPr id="128" name="Google Shape;128;g7c2f96414b_0_19"/>
          <p:cNvSpPr txBox="1"/>
          <p:nvPr/>
        </p:nvSpPr>
        <p:spPr>
          <a:xfrm>
            <a:off x="640445" y="1445230"/>
            <a:ext cx="6773400" cy="44448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595959"/>
              </a:buClr>
              <a:buSzPts val="2100"/>
              <a:buFont typeface="Arial"/>
              <a:buChar char="•"/>
            </a:pPr>
            <a:r>
              <a:rPr lang="es-MX" sz="2100">
                <a:solidFill>
                  <a:srgbClr val="595959"/>
                </a:solidFill>
                <a:latin typeface="Century Gothic"/>
                <a:ea typeface="Century Gothic"/>
                <a:cs typeface="Century Gothic"/>
                <a:sym typeface="Century Gothic"/>
              </a:rPr>
              <a:t>Nota: Deben guardarse en un archivo para ser persistentes y no solo pasarse a sub procesos.</a:t>
            </a:r>
            <a:endParaRPr b="0" i="0" sz="2100" u="none" cap="none" strike="noStrike">
              <a:solidFill>
                <a:srgbClr val="595959"/>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595959"/>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3"/>
          <p:cNvSpPr txBox="1"/>
          <p:nvPr/>
        </p:nvSpPr>
        <p:spPr>
          <a:xfrm>
            <a:off x="2458080" y="357480"/>
            <a:ext cx="5436000" cy="595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FFC000"/>
              </a:buClr>
              <a:buSzPts val="3300"/>
              <a:buFont typeface="Century Gothic"/>
              <a:buNone/>
            </a:pPr>
            <a:r>
              <a:rPr b="0" i="0" lang="es-MX" sz="3300" u="none" cap="none" strike="noStrike">
                <a:solidFill>
                  <a:srgbClr val="FFC000"/>
                </a:solidFill>
                <a:latin typeface="Century Gothic"/>
                <a:ea typeface="Century Gothic"/>
                <a:cs typeface="Century Gothic"/>
                <a:sym typeface="Century Gothic"/>
              </a:rPr>
              <a:t>Variables de Entorno</a:t>
            </a:r>
            <a:endParaRPr b="0" i="0" sz="3300" u="none" cap="none" strike="noStrike">
              <a:solidFill>
                <a:srgbClr val="000000"/>
              </a:solidFill>
              <a:latin typeface="Calibri"/>
              <a:ea typeface="Calibri"/>
              <a:cs typeface="Calibri"/>
              <a:sym typeface="Calibri"/>
            </a:endParaRPr>
          </a:p>
        </p:txBody>
      </p:sp>
      <p:pic>
        <p:nvPicPr>
          <p:cNvPr id="134" name="Google Shape;134;p3"/>
          <p:cNvPicPr preferRelativeResize="0"/>
          <p:nvPr/>
        </p:nvPicPr>
        <p:blipFill rotWithShape="1">
          <a:blip r:embed="rId3">
            <a:alphaModFix/>
          </a:blip>
          <a:srcRect b="0" l="0" r="0" t="0"/>
          <a:stretch/>
        </p:blipFill>
        <p:spPr>
          <a:xfrm>
            <a:off x="2345075" y="3394575"/>
            <a:ext cx="5662000" cy="3215800"/>
          </a:xfrm>
          <a:prstGeom prst="rect">
            <a:avLst/>
          </a:prstGeom>
          <a:noFill/>
          <a:ln>
            <a:noFill/>
          </a:ln>
        </p:spPr>
      </p:pic>
      <p:sp>
        <p:nvSpPr>
          <p:cNvPr id="135" name="Google Shape;135;p3"/>
          <p:cNvSpPr txBox="1"/>
          <p:nvPr/>
        </p:nvSpPr>
        <p:spPr>
          <a:xfrm>
            <a:off x="1645920" y="1786680"/>
            <a:ext cx="6773400" cy="444492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595959"/>
              </a:buClr>
              <a:buSzPts val="2100"/>
              <a:buFont typeface="Arial"/>
              <a:buChar char="•"/>
            </a:pPr>
            <a:r>
              <a:rPr b="0" i="0" lang="es-MX" sz="2100" u="none" cap="none" strike="noStrike">
                <a:solidFill>
                  <a:srgbClr val="595959"/>
                </a:solidFill>
                <a:latin typeface="Century Gothic"/>
                <a:ea typeface="Century Gothic"/>
                <a:cs typeface="Century Gothic"/>
                <a:sym typeface="Century Gothic"/>
              </a:rPr>
              <a:t>Algunas son útiles para ahorrar trabajo, otras las utiliza la propia shell(PATH,PS1,...). La siguiente tabla muestra las más usuales:</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4"/>
          <p:cNvSpPr txBox="1"/>
          <p:nvPr/>
        </p:nvSpPr>
        <p:spPr>
          <a:xfrm>
            <a:off x="2458080" y="357480"/>
            <a:ext cx="5436000" cy="595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FFC000"/>
              </a:buClr>
              <a:buSzPts val="3300"/>
              <a:buFont typeface="Century Gothic"/>
              <a:buNone/>
            </a:pPr>
            <a:r>
              <a:rPr b="0" i="0" lang="es-MX" sz="3300" u="none" cap="none" strike="noStrike">
                <a:solidFill>
                  <a:srgbClr val="FFC000"/>
                </a:solidFill>
                <a:latin typeface="Century Gothic"/>
                <a:ea typeface="Century Gothic"/>
                <a:cs typeface="Century Gothic"/>
                <a:sym typeface="Century Gothic"/>
              </a:rPr>
              <a:t>Agregar una Variable</a:t>
            </a:r>
            <a:endParaRPr b="0" i="0" sz="3300" u="none" cap="none" strike="noStrike">
              <a:solidFill>
                <a:srgbClr val="000000"/>
              </a:solidFill>
              <a:latin typeface="Calibri"/>
              <a:ea typeface="Calibri"/>
              <a:cs typeface="Calibri"/>
              <a:sym typeface="Calibri"/>
            </a:endParaRPr>
          </a:p>
        </p:txBody>
      </p:sp>
      <p:sp>
        <p:nvSpPr>
          <p:cNvPr id="141" name="Google Shape;141;p4"/>
          <p:cNvSpPr txBox="1"/>
          <p:nvPr/>
        </p:nvSpPr>
        <p:spPr>
          <a:xfrm>
            <a:off x="1645920" y="1786680"/>
            <a:ext cx="6773400" cy="444480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595959"/>
              </a:buClr>
              <a:buSzPts val="2100"/>
              <a:buFont typeface="Arial"/>
              <a:buChar char="•"/>
            </a:pPr>
            <a:r>
              <a:rPr b="0" i="0" lang="es-MX" sz="2100" u="none" cap="none" strike="noStrike">
                <a:solidFill>
                  <a:srgbClr val="595959"/>
                </a:solidFill>
                <a:latin typeface="Century Gothic"/>
                <a:ea typeface="Century Gothic"/>
                <a:cs typeface="Century Gothic"/>
                <a:sym typeface="Century Gothic"/>
              </a:rPr>
              <a:t>Para agregar una variable de entorno, utilizamos el comando </a:t>
            </a:r>
            <a:r>
              <a:rPr b="1" i="0" lang="es-MX" sz="2100" u="none" cap="none" strike="noStrike">
                <a:solidFill>
                  <a:srgbClr val="595959"/>
                </a:solidFill>
                <a:latin typeface="Century Gothic"/>
                <a:ea typeface="Century Gothic"/>
                <a:cs typeface="Century Gothic"/>
                <a:sym typeface="Century Gothic"/>
              </a:rPr>
              <a:t>export</a:t>
            </a:r>
            <a:r>
              <a:rPr b="0" i="0" lang="es-MX" sz="2100" u="none" cap="none" strike="noStrike">
                <a:solidFill>
                  <a:srgbClr val="595959"/>
                </a:solidFill>
                <a:latin typeface="Century Gothic"/>
                <a:ea typeface="Century Gothic"/>
                <a:cs typeface="Century Gothic"/>
                <a:sym typeface="Century Gothic"/>
              </a:rPr>
              <a:t> con la siguiente sintaxis:</a:t>
            </a:r>
            <a:endParaRPr b="0" i="0" sz="2100" u="none" cap="none" strike="noStrike">
              <a:solidFill>
                <a:srgbClr val="595959"/>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Calibri"/>
              <a:buNone/>
            </a:pPr>
            <a:r>
              <a:rPr b="1" i="0" lang="es-MX" sz="2100" u="none" cap="none" strike="noStrike">
                <a:solidFill>
                  <a:srgbClr val="000000"/>
                </a:solidFill>
                <a:latin typeface="Calibri"/>
                <a:ea typeface="Calibri"/>
                <a:cs typeface="Calibri"/>
                <a:sym typeface="Calibri"/>
              </a:rPr>
              <a:t>NOTA: Es importante no poner espaciones a los lados del signo igual ( = )</a:t>
            </a:r>
            <a:endParaRPr b="1"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Arial"/>
              <a:buNone/>
            </a:pPr>
            <a:r>
              <a:t/>
            </a:r>
            <a:endParaRPr b="1" i="0" sz="2100" u="none" cap="none" strike="noStrike">
              <a:solidFill>
                <a:srgbClr val="000000"/>
              </a:solidFill>
              <a:latin typeface="Calibri"/>
              <a:ea typeface="Calibri"/>
              <a:cs typeface="Calibri"/>
              <a:sym typeface="Calibri"/>
            </a:endParaRPr>
          </a:p>
        </p:txBody>
      </p:sp>
      <p:pic>
        <p:nvPicPr>
          <p:cNvPr id="142" name="Google Shape;142;p4"/>
          <p:cNvPicPr preferRelativeResize="0"/>
          <p:nvPr/>
        </p:nvPicPr>
        <p:blipFill rotWithShape="1">
          <a:blip r:embed="rId3">
            <a:alphaModFix/>
          </a:blip>
          <a:srcRect b="0" l="0" r="0" t="0"/>
          <a:stretch/>
        </p:blipFill>
        <p:spPr>
          <a:xfrm>
            <a:off x="1624775" y="3041249"/>
            <a:ext cx="7102600" cy="107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g7c2f96414b_0_6"/>
          <p:cNvSpPr txBox="1"/>
          <p:nvPr/>
        </p:nvSpPr>
        <p:spPr>
          <a:xfrm>
            <a:off x="2458080" y="357480"/>
            <a:ext cx="5436000" cy="5958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Clr>
                <a:srgbClr val="FFC000"/>
              </a:buClr>
              <a:buSzPts val="3300"/>
              <a:buFont typeface="Century Gothic"/>
              <a:buNone/>
            </a:pPr>
            <a:r>
              <a:rPr lang="es-MX" sz="3300">
                <a:solidFill>
                  <a:srgbClr val="FFC000"/>
                </a:solidFill>
                <a:latin typeface="Century Gothic"/>
                <a:ea typeface="Century Gothic"/>
                <a:cs typeface="Century Gothic"/>
                <a:sym typeface="Century Gothic"/>
              </a:rPr>
              <a:t>¿Cómo ver las variables?</a:t>
            </a:r>
            <a:endParaRPr b="0" i="0" sz="3300" u="none" cap="none" strike="noStrike">
              <a:solidFill>
                <a:srgbClr val="000000"/>
              </a:solidFill>
              <a:latin typeface="Calibri"/>
              <a:ea typeface="Calibri"/>
              <a:cs typeface="Calibri"/>
              <a:sym typeface="Calibri"/>
            </a:endParaRPr>
          </a:p>
        </p:txBody>
      </p:sp>
      <p:sp>
        <p:nvSpPr>
          <p:cNvPr id="148" name="Google Shape;148;g7c2f96414b_0_6"/>
          <p:cNvSpPr txBox="1"/>
          <p:nvPr/>
        </p:nvSpPr>
        <p:spPr>
          <a:xfrm>
            <a:off x="1645920" y="1786680"/>
            <a:ext cx="6773400" cy="444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751"/>
              </a:spcBef>
              <a:spcAft>
                <a:spcPts val="0"/>
              </a:spcAft>
              <a:buClr>
                <a:srgbClr val="000000"/>
              </a:buClr>
              <a:buSzPts val="2100"/>
              <a:buFont typeface="Calibri"/>
              <a:buNone/>
            </a:pPr>
            <a:r>
              <a:t/>
            </a:r>
            <a:endParaRPr b="1" i="0" sz="2100" u="none" cap="none" strike="noStrike">
              <a:solidFill>
                <a:srgbClr val="000000"/>
              </a:solidFill>
              <a:latin typeface="Calibri"/>
              <a:ea typeface="Calibri"/>
              <a:cs typeface="Calibri"/>
              <a:sym typeface="Calibri"/>
            </a:endParaRPr>
          </a:p>
          <a:p>
            <a:pPr indent="0" lvl="0" marL="0" marR="0" rtl="0" algn="l">
              <a:lnSpc>
                <a:spcPct val="100000"/>
              </a:lnSpc>
              <a:spcBef>
                <a:spcPts val="751"/>
              </a:spcBef>
              <a:spcAft>
                <a:spcPts val="0"/>
              </a:spcAft>
              <a:buClr>
                <a:srgbClr val="000000"/>
              </a:buClr>
              <a:buSzPts val="2100"/>
              <a:buFont typeface="Arial"/>
              <a:buNone/>
            </a:pPr>
            <a:r>
              <a:t/>
            </a:r>
            <a:endParaRPr b="1" i="0" sz="2100" u="none" cap="none" strike="noStrike">
              <a:solidFill>
                <a:srgbClr val="000000"/>
              </a:solidFill>
              <a:latin typeface="Calibri"/>
              <a:ea typeface="Calibri"/>
              <a:cs typeface="Calibri"/>
              <a:sym typeface="Calibri"/>
            </a:endParaRPr>
          </a:p>
        </p:txBody>
      </p:sp>
      <p:pic>
        <p:nvPicPr>
          <p:cNvPr id="149" name="Google Shape;149;g7c2f96414b_0_6"/>
          <p:cNvPicPr preferRelativeResize="0"/>
          <p:nvPr/>
        </p:nvPicPr>
        <p:blipFill>
          <a:blip r:embed="rId3">
            <a:alphaModFix/>
          </a:blip>
          <a:stretch>
            <a:fillRect/>
          </a:stretch>
        </p:blipFill>
        <p:spPr>
          <a:xfrm>
            <a:off x="334286" y="2447811"/>
            <a:ext cx="8475450" cy="312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