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A076C-7134-4FA4-8020-0E01281B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5AA563-33B1-47AE-92FE-2C9A06B0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31F65-1A13-4E3E-B988-94E42BD4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5F372-E2F1-4273-9EB2-4C0F4C9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BC481-49C5-479B-8281-0690ACF3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263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CFBC7-F73D-48D4-8ACD-5C5C9081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E2B2F4-24BF-456D-A048-D78667BDD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994001-8B4D-4D27-BD7F-E629AC66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3C962-3829-45DB-A825-20E01241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06523-6B41-4D96-85E9-0924C952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42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4FAEB-07A7-410D-A9F7-704937970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91FFC8-AF6E-4A3F-8B9E-553624FF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C3D54-1583-4550-9B6B-6834CBA1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42807-8ACB-4F69-9C5F-0478A164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E5ACC-6102-4758-A7A8-4AB1717F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90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3165-BBF7-4F60-BD2A-FA309F3D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11A4F-506F-4732-B8E0-8DEE5D60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59DB4-F85E-4C17-8361-D6FE54DE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FA485-3E07-4BEF-9197-BD8D0AED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21152-0F1C-437E-A00A-3AF5CEFF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52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554B6-CDDA-44EB-A2B2-64D91966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D2423-411A-4864-B8E5-FEDBB853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08F7D-E28C-43F6-A935-6F7AF978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E74AE-89B3-40D0-BA63-C5A115AC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6EC9A-157A-4595-9738-F5DD3BF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592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DC6B-3BDF-416C-A5FD-2EBE391D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96B86-CB88-46B5-9B34-ED7038E59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EA35C-64C2-4B65-A4C8-C92B1AAF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1D0ED4-16AF-4601-9267-FBD407A8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875979-3530-4304-8EA9-426CB843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814B4-4745-4F7D-8C51-ED9BB3F6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74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89AB9-9F7F-4EFD-9AC1-B1AE238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9D66D0-CE68-49D0-A45E-18F77136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723A8-E889-43DC-8A3D-EB87E6F8D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E122DB-A0DC-4FDA-AE72-9884BF524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FEC079-4C4C-481A-AFDE-A3C306E70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CB6048-3C9F-47D6-AD8E-AC24E0F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C62429-8EF9-4B97-A3A8-41DDB2E0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9D21EF-D46D-43B9-9BEB-F73C624B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15E3A-183C-4D29-85DF-491A4ABD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A4DF3E-F514-4B03-B6CE-18B586FF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C102B7-F4B6-4A35-8DA9-63045D97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A1D639-6FE1-487D-AD86-AC743A01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94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5B2425-BFC5-4024-A030-18BFC0E8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649692-A0EE-406C-8D3F-D52DA618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BA9B68-53E7-4850-A5E1-5038E51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23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187E-0F0E-4563-B09C-FBC0AD68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5A410-78AC-419A-89C4-9091D2C5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D35EFB-9575-40F0-9E85-34053117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02B6BA-16D3-4419-9C68-FE8E721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76C37-3632-4F74-9FE3-4B5F09F1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BCFC70-FE53-478F-B6F1-F687589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36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48F57-A3A3-47F5-8D72-FFDC0468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8066-9FA5-4DD8-BA8E-463D30B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A0C62A-0FCA-4531-A2CD-E4A614F1B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A8784-0BDE-4BD5-96CB-2CC3EE44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D6DA2C-8244-4F80-A6E7-F86AE630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139443-F05A-4270-A0DB-55F5355E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101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775F7B-060D-4A74-943D-6ACA283A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36F17-85CF-4936-84FB-48913C07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CCCB7-18C8-49E8-94E2-240A7170C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B60B-D84B-441B-B17D-C81DC4D5BE63}" type="datetimeFigureOut">
              <a:rPr lang="es-PE" smtClean="0"/>
              <a:t>12/09/2018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C2E8B-0DFD-432D-BCA5-5B714CDA4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C85A5-BB55-41B5-A102-01C5A4699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FAE2-F85B-434D-A2E9-F0003EB19E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86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543DE93-F577-430D-8898-A1B056AC5366}"/>
              </a:ext>
            </a:extLst>
          </p:cNvPr>
          <p:cNvSpPr/>
          <p:nvPr/>
        </p:nvSpPr>
        <p:spPr>
          <a:xfrm>
            <a:off x="4320364" y="3551560"/>
            <a:ext cx="3806456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EXCESIVO TIEMPO DE ESPERA QUE SUFREN LOS CLIENTES EN LAS AGENCIAS DEL BCP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0F88E9-9197-4798-99A8-2CDD14DB5ADE}"/>
              </a:ext>
            </a:extLst>
          </p:cNvPr>
          <p:cNvSpPr txBox="1"/>
          <p:nvPr/>
        </p:nvSpPr>
        <p:spPr>
          <a:xfrm>
            <a:off x="1127048" y="3668245"/>
            <a:ext cx="7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Problema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8766BE-7CD9-4569-86D0-4F8F9B330582}"/>
              </a:ext>
            </a:extLst>
          </p:cNvPr>
          <p:cNvSpPr/>
          <p:nvPr/>
        </p:nvSpPr>
        <p:spPr>
          <a:xfrm>
            <a:off x="7570383" y="1424778"/>
            <a:ext cx="2083981" cy="119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CLIENTES INSATISFECHOS CON EL SERVICIO DE ATENCION AL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92C5C3-1932-404D-809B-702C356DA5FB}"/>
              </a:ext>
            </a:extLst>
          </p:cNvPr>
          <p:cNvSpPr txBox="1"/>
          <p:nvPr/>
        </p:nvSpPr>
        <p:spPr>
          <a:xfrm>
            <a:off x="1127048" y="1935413"/>
            <a:ext cx="63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Efectos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20895E-8D67-4E3F-A5F6-D26B0E06E453}"/>
              </a:ext>
            </a:extLst>
          </p:cNvPr>
          <p:cNvSpPr txBox="1"/>
          <p:nvPr/>
        </p:nvSpPr>
        <p:spPr>
          <a:xfrm>
            <a:off x="1127048" y="530538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Causas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2DF658-994E-4D3D-9BB3-BD7116A8360B}"/>
              </a:ext>
            </a:extLst>
          </p:cNvPr>
          <p:cNvSpPr/>
          <p:nvPr/>
        </p:nvSpPr>
        <p:spPr>
          <a:xfrm>
            <a:off x="5181601" y="1419600"/>
            <a:ext cx="2083981" cy="119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GENERA LARGAS COLAS Y PERDIDA DE TIEMPO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1143B3-E9D4-4BD1-993E-F9A432DBB955}"/>
              </a:ext>
            </a:extLst>
          </p:cNvPr>
          <p:cNvSpPr/>
          <p:nvPr/>
        </p:nvSpPr>
        <p:spPr>
          <a:xfrm>
            <a:off x="2792820" y="1419600"/>
            <a:ext cx="2083981" cy="119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DESMOTIVACION DEL PERSONAL DE LA AGENCIA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10E548-35C2-47FB-8AB2-3F1B34211164}"/>
              </a:ext>
            </a:extLst>
          </p:cNvPr>
          <p:cNvSpPr/>
          <p:nvPr/>
        </p:nvSpPr>
        <p:spPr>
          <a:xfrm>
            <a:off x="3763119" y="4837824"/>
            <a:ext cx="2083981" cy="119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MALA DISTRIBUCIÓN DE CLIENTES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79884D6-8FD4-424D-AC39-A1BE8986BD22}"/>
              </a:ext>
            </a:extLst>
          </p:cNvPr>
          <p:cNvSpPr/>
          <p:nvPr/>
        </p:nvSpPr>
        <p:spPr>
          <a:xfrm>
            <a:off x="6600085" y="4837825"/>
            <a:ext cx="2083981" cy="119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DESCONOCIMIENTO DEL CLIENTE SOBRE CANALES ALTERNATIVOS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0C98CE-417C-47E0-BF22-65A048742093}"/>
              </a:ext>
            </a:extLst>
          </p:cNvPr>
          <p:cNvSpPr txBox="1"/>
          <p:nvPr/>
        </p:nvSpPr>
        <p:spPr>
          <a:xfrm>
            <a:off x="4805109" y="413445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EL ARBOL CAUSA Y EFECTO</a:t>
            </a:r>
            <a:endParaRPr lang="es-PE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FBA7DBB-1977-464C-9E82-168D203A54BD}"/>
              </a:ext>
            </a:extLst>
          </p:cNvPr>
          <p:cNvCxnSpPr>
            <a:stCxn id="12" idx="2"/>
            <a:endCxn id="4" idx="0"/>
          </p:cNvCxnSpPr>
          <p:nvPr/>
        </p:nvCxnSpPr>
        <p:spPr>
          <a:xfrm>
            <a:off x="3834811" y="2610446"/>
            <a:ext cx="2388781" cy="94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530D635-2ECF-4016-9BB1-555CAD1E60AC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6223592" y="2610446"/>
            <a:ext cx="0" cy="94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442AB1F-FD8B-43AB-A844-FF6E8E4574FD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6223592" y="2615624"/>
            <a:ext cx="2388782" cy="93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5B5A291-D75C-4ADF-A2DC-37FE75096211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4805110" y="4253308"/>
            <a:ext cx="1418482" cy="58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51C1CD-732A-4869-A802-97CD98803550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6223592" y="4253308"/>
            <a:ext cx="1418484" cy="58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97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Huaman Flores</dc:creator>
  <cp:lastModifiedBy>Hector Huaman Flores</cp:lastModifiedBy>
  <cp:revision>2</cp:revision>
  <dcterms:created xsi:type="dcterms:W3CDTF">2018-09-12T21:15:50Z</dcterms:created>
  <dcterms:modified xsi:type="dcterms:W3CDTF">2018-09-12T21:39:32Z</dcterms:modified>
</cp:coreProperties>
</file>