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7" r:id="rId14"/>
    <p:sldId id="267" r:id="rId15"/>
  </p:sldIdLst>
  <p:sldSz cx="9144000" cy="687546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6B26D-C3D2-4C0B-BB7B-876CB1D0477E}" type="datetimeFigureOut">
              <a:rPr lang="es-PE" smtClean="0"/>
              <a:t>06/06/2018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0E43-D87A-4AF0-8481-8D0D8AB4F8F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4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89"/>
            <a:ext cx="9169804" cy="689244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2410657"/>
            <a:ext cx="5826719" cy="1650494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4061149"/>
            <a:ext cx="5826719" cy="109969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4" cy="341226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81783"/>
            <a:ext cx="6347714" cy="1574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11152"/>
            <a:ext cx="6072182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41449"/>
            <a:ext cx="5419804" cy="38197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481783"/>
            <a:ext cx="6347715" cy="1574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2391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93906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36908"/>
            <a:ext cx="6347715" cy="2602069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8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11152"/>
            <a:ext cx="6072182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23419"/>
            <a:ext cx="6347716" cy="51555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2391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93906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2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11152"/>
            <a:ext cx="6341465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23419"/>
            <a:ext cx="6347716" cy="51555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5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11153"/>
            <a:ext cx="978812" cy="5264823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11153"/>
            <a:ext cx="5195026" cy="526482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07746"/>
            <a:ext cx="6347715" cy="1831232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862591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4" cy="13241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166091"/>
            <a:ext cx="3088109" cy="38906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6092"/>
            <a:ext cx="3088110" cy="389065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3" cy="132416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6486"/>
            <a:ext cx="3090672" cy="57772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44216"/>
            <a:ext cx="3090672" cy="331253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6486"/>
            <a:ext cx="3090672" cy="57772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44216"/>
            <a:ext cx="3090672" cy="331253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1152"/>
            <a:ext cx="6347714" cy="13241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0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02420"/>
            <a:ext cx="2790182" cy="1281721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6237"/>
            <a:ext cx="3386037" cy="554050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84141"/>
            <a:ext cx="2790182" cy="25910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12824"/>
            <a:ext cx="6347714" cy="56818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11152"/>
            <a:ext cx="6347714" cy="385551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81005"/>
            <a:ext cx="6347714" cy="67574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89"/>
            <a:ext cx="9169805" cy="689244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3" cy="132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6092"/>
            <a:ext cx="6347714" cy="389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56747"/>
            <a:ext cx="684132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56747"/>
            <a:ext cx="4622973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56747"/>
            <a:ext cx="512638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968991"/>
            <a:ext cx="6858000" cy="4954137"/>
          </a:xfrm>
        </p:spPr>
        <p:txBody>
          <a:bodyPr/>
          <a:lstStyle/>
          <a:p>
            <a:pPr algn="l"/>
            <a:r>
              <a:rPr lang="es-ES" dirty="0"/>
              <a:t>Curso: Tendencias Tecnológicas</a:t>
            </a:r>
          </a:p>
          <a:p>
            <a:pPr algn="l"/>
            <a:r>
              <a:rPr lang="es-ES" dirty="0"/>
              <a:t>Profesor: Cesar Augusto Angulo Calderón</a:t>
            </a:r>
          </a:p>
          <a:p>
            <a:pPr algn="l"/>
            <a:r>
              <a:rPr lang="es-ES" dirty="0"/>
              <a:t>Ciclo: 2018-I</a:t>
            </a:r>
          </a:p>
          <a:p>
            <a:pPr algn="l"/>
            <a:r>
              <a:rPr lang="es-ES" dirty="0"/>
              <a:t>Integrantes:</a:t>
            </a:r>
          </a:p>
          <a:p>
            <a:pPr algn="l"/>
            <a:r>
              <a:rPr lang="es-ES" dirty="0"/>
              <a:t>	Flores Lapa Gerson</a:t>
            </a:r>
          </a:p>
          <a:p>
            <a:pPr algn="l"/>
            <a:r>
              <a:rPr lang="es-ES" dirty="0"/>
              <a:t>	Huaman Flores, Hector</a:t>
            </a:r>
          </a:p>
          <a:p>
            <a:pPr algn="l"/>
            <a:r>
              <a:rPr lang="es-ES_tradnl" dirty="0"/>
              <a:t>	</a:t>
            </a:r>
            <a:r>
              <a:rPr lang="es-ES_tradnl" dirty="0" err="1"/>
              <a:t>Pajuelo</a:t>
            </a:r>
            <a:r>
              <a:rPr lang="es-ES_tradnl" dirty="0"/>
              <a:t> Vargas, Gustavo</a:t>
            </a:r>
            <a:endParaRPr lang="es-PE" dirty="0"/>
          </a:p>
          <a:p>
            <a:pPr algn="l"/>
            <a:r>
              <a:rPr lang="es-ES_tradnl" dirty="0"/>
              <a:t>       </a:t>
            </a:r>
            <a:r>
              <a:rPr lang="es-ES_tradnl" dirty="0" err="1"/>
              <a:t>Yucra</a:t>
            </a:r>
            <a:r>
              <a:rPr lang="es-ES_tradnl" dirty="0"/>
              <a:t> Paredes, Alex Diego</a:t>
            </a:r>
            <a:endParaRPr lang="es-PE" dirty="0"/>
          </a:p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03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Restricción del proyecto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856394"/>
              </p:ext>
            </p:extLst>
          </p:nvPr>
        </p:nvGraphicFramePr>
        <p:xfrm>
          <a:off x="1480853" y="2170833"/>
          <a:ext cx="6375768" cy="2545537"/>
        </p:xfrm>
        <a:graphic>
          <a:graphicData uri="http://schemas.openxmlformats.org/drawingml/2006/table">
            <a:tbl>
              <a:tblPr firstRow="1" firstCol="1" bandRow="1"/>
              <a:tblGrid>
                <a:gridCol w="318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INTERNOS A LA ORGANIZACIÓN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AMBIENTALES O EXTERNOS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presupuesto del proyecto no debe exceder lo presentado en la propuesta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Se realizará la facturación de los equipos una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vez realizada la entrega de los mismos 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Usayma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presentará un informe mensual sobre los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avances, el cual estará sujeto a revisión y aprobación.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Las ventanas de implementación serán definidas en conjunto con el personal de </a:t>
                      </a:r>
                      <a:r>
                        <a:rPr lang="es-PE" sz="9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Usayma</a:t>
                      </a:r>
                      <a:r>
                        <a:rPr lang="es-PE" sz="9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conforme a disponibilidad.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8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Supuesto del proyecto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76707"/>
              </p:ext>
            </p:extLst>
          </p:nvPr>
        </p:nvGraphicFramePr>
        <p:xfrm>
          <a:off x="965534" y="1696450"/>
          <a:ext cx="6793866" cy="3715776"/>
        </p:xfrm>
        <a:graphic>
          <a:graphicData uri="http://schemas.openxmlformats.org/drawingml/2006/table">
            <a:tbl>
              <a:tblPr firstRow="1" firstCol="1" bandRow="1"/>
              <a:tblGrid>
                <a:gridCol w="339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INTERNOS A LA ORGANIZACIÓN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AMBIENTALES O EXTERNOS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cronograma del proyecto no sufrirá modificación alguna, puesto que el contrato con la empresa 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Usyama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estipula una fecha de entrega del producto.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 empresa </a:t>
                      </a:r>
                      <a:r>
                        <a:rPr lang="es-PE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Usayma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respetará el cronograma del proyecto.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cuenta con la infraestructura básica necesaria para construir el aplicativo.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cuenta con proveedores de servicios web, los cuales garantizan un 90 % de disponibilidad de su servicio las 24 horas del día.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programarán ventanas fuera de horario de oficina para la implementación de los equipos propuestos.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Toda actividad a realizarse sobre la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infraestructura de red será autorizada y/o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acompañada por personal de confianza de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Usayma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Cronograma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0700" y="4036097"/>
            <a:ext cx="5826719" cy="1099692"/>
          </a:xfrm>
        </p:spPr>
        <p:txBody>
          <a:bodyPr/>
          <a:lstStyle/>
          <a:p>
            <a:r>
              <a:rPr lang="es-ES" dirty="0" err="1"/>
              <a:t>Usayma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055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Presupuesto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538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948751"/>
            <a:ext cx="7886700" cy="72127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000" b="1" dirty="0"/>
              <a:t>Plan de Gestion de Costos</a:t>
            </a:r>
            <a:br>
              <a:rPr lang="es-PE" sz="3000" b="1" dirty="0"/>
            </a:br>
            <a:r>
              <a:rPr lang="es-PE" sz="3000" b="1" dirty="0"/>
              <a:t>PRESUPUESTO DEL PROYECTO</a:t>
            </a:r>
            <a:endParaRPr lang="es-ES_tradnl" sz="30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82154"/>
              </p:ext>
            </p:extLst>
          </p:nvPr>
        </p:nvGraphicFramePr>
        <p:xfrm>
          <a:off x="1988322" y="2627280"/>
          <a:ext cx="5194301" cy="1714500"/>
        </p:xfrm>
        <a:graphic>
          <a:graphicData uri="http://schemas.openxmlformats.org/drawingml/2006/table">
            <a:tbl>
              <a:tblPr/>
              <a:tblGrid>
                <a:gridCol w="85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COSTO($)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CENTRO DE INFORACION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COSTOS DE LA PLATAFORMA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Analisis Tecnologico y Recopilacion de Datos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Analisis de la informacion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Desarrollo del Sistema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AMBIENTE FISICO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Adquisicon de equipos de computo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Ambiente de centro de computo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COSTO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 Ejecutivo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Usayma</a:t>
            </a:r>
            <a:r>
              <a:rPr lang="es-PE" dirty="0"/>
              <a:t>, es una planta procesadora de mineral de cobre, que </a:t>
            </a:r>
            <a:r>
              <a:rPr lang="es-PE" dirty="0" err="1"/>
              <a:t>diaramente</a:t>
            </a:r>
            <a:r>
              <a:rPr lang="es-PE" dirty="0"/>
              <a:t> recibe mineral en bruto para poder ser procesado en la planta, la problemática actual es el correcto monitoreo del mineral en cada una de las fase en el proceso de </a:t>
            </a:r>
            <a:r>
              <a:rPr lang="es-PE" dirty="0" err="1"/>
              <a:t>tranformacion</a:t>
            </a:r>
            <a:r>
              <a:rPr lang="es-PE" dirty="0"/>
              <a:t> de mineral en bruto a concentrado listo para su venta.</a:t>
            </a:r>
          </a:p>
        </p:txBody>
      </p:sp>
    </p:spTree>
    <p:extLst>
      <p:ext uri="{BB962C8B-B14F-4D97-AF65-F5344CB8AC3E}">
        <p14:creationId xmlns:p14="http://schemas.microsoft.com/office/powerpoint/2010/main" val="19865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Antecedentes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Historia</a:t>
            </a:r>
          </a:p>
          <a:p>
            <a:pPr lvl="1"/>
            <a:r>
              <a:rPr lang="es-PE" dirty="0" err="1"/>
              <a:t>Usayma</a:t>
            </a:r>
            <a:r>
              <a:rPr lang="es-PE" dirty="0"/>
              <a:t> es una empresa que se de dedica al proceso de transformación de cobre en concentrado para ser vendido.</a:t>
            </a:r>
          </a:p>
          <a:p>
            <a:pPr lvl="1"/>
            <a:r>
              <a:rPr lang="es-PE" dirty="0"/>
              <a:t>Ubicada en el departamento de </a:t>
            </a:r>
            <a:r>
              <a:rPr lang="es-PE" dirty="0" err="1"/>
              <a:t>vilcambamba</a:t>
            </a:r>
            <a:r>
              <a:rPr lang="es-PE" dirty="0"/>
              <a:t> en la provincia de </a:t>
            </a:r>
            <a:r>
              <a:rPr lang="es-PE" dirty="0" err="1"/>
              <a:t>Apurimac</a:t>
            </a:r>
            <a:r>
              <a:rPr lang="es-PE" dirty="0"/>
              <a:t>.</a:t>
            </a:r>
          </a:p>
          <a:p>
            <a:r>
              <a:rPr lang="es-PE" dirty="0"/>
              <a:t>Problemática</a:t>
            </a:r>
          </a:p>
          <a:p>
            <a:pPr lvl="1"/>
            <a:r>
              <a:rPr lang="es-PE" dirty="0"/>
              <a:t>Al estar en crecimiento la plata </a:t>
            </a:r>
            <a:r>
              <a:rPr lang="es-PE" dirty="0" err="1"/>
              <a:t>Usayma</a:t>
            </a:r>
            <a:r>
              <a:rPr lang="es-PE" dirty="0"/>
              <a:t> tiene un la dificulta que el constante conflicto entre los pobladores y la planta, principalmente por temas “Ambientales”</a:t>
            </a:r>
          </a:p>
        </p:txBody>
      </p:sp>
    </p:spTree>
    <p:extLst>
      <p:ext uri="{BB962C8B-B14F-4D97-AF65-F5344CB8AC3E}">
        <p14:creationId xmlns:p14="http://schemas.microsoft.com/office/powerpoint/2010/main" val="14471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Antecedentes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Solución</a:t>
            </a:r>
          </a:p>
          <a:p>
            <a:pPr lvl="1"/>
            <a:r>
              <a:rPr lang="es-PE" dirty="0"/>
              <a:t>El proyecto tiene como solución crear una plataforma web que sirva como centro de información para mantener una relación en línea, con los pobladores a fin de afianzar la confianza entre ambas parte y evitar conflictos que lleguen a perjudicar la integridad tanto de pobladores como empresa</a:t>
            </a:r>
          </a:p>
        </p:txBody>
      </p:sp>
    </p:spTree>
    <p:extLst>
      <p:ext uri="{BB962C8B-B14F-4D97-AF65-F5344CB8AC3E}">
        <p14:creationId xmlns:p14="http://schemas.microsoft.com/office/powerpoint/2010/main" val="1489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Misión : Mantener una relación directa con los pobladores manteniéndolo informado en todo momento de cual actividad que realice la empresa.</a:t>
            </a:r>
          </a:p>
          <a:p>
            <a:r>
              <a:rPr lang="es-PE" sz="2400" dirty="0"/>
              <a:t>Visión: Ser una de las mejores plataforma de información en el rubro de minera para la comunicación entre empresa y pobladores</a:t>
            </a:r>
          </a:p>
          <a:p>
            <a:endParaRPr lang="es-PE" sz="2400" dirty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16603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 no realizarse este proyecto conllevaría a las siguientes fallas:</a:t>
            </a:r>
          </a:p>
          <a:p>
            <a:endParaRPr lang="es-PE" dirty="0"/>
          </a:p>
          <a:p>
            <a:pPr>
              <a:buFont typeface="+mj-lt"/>
              <a:buAutoNum type="arabicPeriod"/>
            </a:pPr>
            <a:r>
              <a:rPr lang="es-PE" dirty="0"/>
              <a:t>Constante conflicto entre empresa y pobladores</a:t>
            </a:r>
          </a:p>
          <a:p>
            <a:pPr>
              <a:buFont typeface="+mj-lt"/>
              <a:buAutoNum type="arabicPeriod"/>
            </a:pPr>
            <a:r>
              <a:rPr lang="es-PE" dirty="0"/>
              <a:t>Retrasos en entregas de producto por paralización o cierre de vías por parte de los pobladores</a:t>
            </a:r>
          </a:p>
          <a:p>
            <a:pPr>
              <a:buFont typeface="+mj-lt"/>
              <a:buAutoNum type="arabicPeriod"/>
            </a:pPr>
            <a:r>
              <a:rPr lang="es-PE" dirty="0"/>
              <a:t>Agresiones físicas entre empresa y pobladores</a:t>
            </a:r>
          </a:p>
        </p:txBody>
      </p:sp>
    </p:spTree>
    <p:extLst>
      <p:ext uri="{BB962C8B-B14F-4D97-AF65-F5344CB8AC3E}">
        <p14:creationId xmlns:p14="http://schemas.microsoft.com/office/powerpoint/2010/main" val="8247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Criterios de Éxito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PE" dirty="0"/>
              <a:t>Reducción de conflicto entre empresa y pobladores</a:t>
            </a:r>
          </a:p>
          <a:p>
            <a:pPr>
              <a:buFont typeface="+mj-lt"/>
              <a:buAutoNum type="arabicPeriod"/>
            </a:pPr>
            <a:r>
              <a:rPr lang="es-PE" dirty="0"/>
              <a:t>Información constante a los pobladores</a:t>
            </a:r>
          </a:p>
          <a:p>
            <a:pPr>
              <a:buFont typeface="+mj-lt"/>
              <a:buAutoNum type="arabicPeriod"/>
            </a:pPr>
            <a:r>
              <a:rPr lang="es-PE" dirty="0"/>
              <a:t>Entregas a tiempo y sin demora</a:t>
            </a:r>
          </a:p>
          <a:p>
            <a:pPr>
              <a:buFont typeface="+mj-lt"/>
              <a:buAutoNum type="arabicPeriod"/>
            </a:pPr>
            <a:r>
              <a:rPr lang="es-PE" dirty="0"/>
              <a:t>Crecimiento sostenible en la población y la empresa</a:t>
            </a:r>
          </a:p>
        </p:txBody>
      </p:sp>
    </p:spTree>
    <p:extLst>
      <p:ext uri="{BB962C8B-B14F-4D97-AF65-F5344CB8AC3E}">
        <p14:creationId xmlns:p14="http://schemas.microsoft.com/office/powerpoint/2010/main" val="151995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Alcance del producto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64654"/>
              </p:ext>
            </p:extLst>
          </p:nvPr>
        </p:nvGraphicFramePr>
        <p:xfrm>
          <a:off x="519811" y="2391601"/>
          <a:ext cx="8033116" cy="1910595"/>
        </p:xfrm>
        <a:graphic>
          <a:graphicData uri="http://schemas.openxmlformats.org/drawingml/2006/table">
            <a:tbl>
              <a:tblPr firstRow="1" firstCol="1" bandRow="1"/>
              <a:tblGrid>
                <a:gridCol w="401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368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Permitir 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la empresa las necesidades o incomodidades de la población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La plataforma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dentro un buzón de sugerencia donde la empresa pueda saber lo que el poblador necesita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Permitir a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los pobladores de los beneficios de la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 La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plataforma mostrara todas la actividades que realiza la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Permitir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los pobladores conocer la 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La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plataforma albergara toda la información necesaria a nivel legal del funcionamiento de la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Criterios de aceptación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6496"/>
              </p:ext>
            </p:extLst>
          </p:nvPr>
        </p:nvGraphicFramePr>
        <p:xfrm>
          <a:off x="1721485" y="2758504"/>
          <a:ext cx="57010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285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CONCEPTOS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TECNICOS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deben cumplir los requerimientos funcionales y no funcionales del aplicativo de  Software a construir para </a:t>
                      </a:r>
                      <a:r>
                        <a:rPr lang="es-PE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Usayma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CALIDAD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espera lograr que 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Usayma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conformidad en base a un aproximado de 95% basado en la estabilidad del aplicativo.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ADMINISTRATIVOS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Obtener la aprobación de todos los entregables del proyecto por parte del área 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 </a:t>
                      </a:r>
                      <a:r>
                        <a:rPr lang="es-PE" sz="1100" i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Administracion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Gerencia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COMERCIALES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Cumplir con lo acordado en el contrato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Difundir el uso con el</a:t>
                      </a:r>
                      <a:r>
                        <a:rPr lang="es-PE" sz="11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empresa y </a:t>
                      </a:r>
                      <a:r>
                        <a:rPr lang="es-PE" sz="1100" i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poblacion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9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727</Words>
  <Application>Microsoft Office PowerPoint</Application>
  <PresentationFormat>Personalizado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Verdana</vt:lpstr>
      <vt:lpstr>Wingdings 3</vt:lpstr>
      <vt:lpstr>Faceta</vt:lpstr>
      <vt:lpstr>Presentación de PowerPoint</vt:lpstr>
      <vt:lpstr>Resumen Ejecutivo</vt:lpstr>
      <vt:lpstr>Antecedentes</vt:lpstr>
      <vt:lpstr>Antecedentes</vt:lpstr>
      <vt:lpstr>Propuesta</vt:lpstr>
      <vt:lpstr>Implicaciones</vt:lpstr>
      <vt:lpstr>Criterios de Éxito</vt:lpstr>
      <vt:lpstr>Alcance del producto</vt:lpstr>
      <vt:lpstr>Criterios de aceptación</vt:lpstr>
      <vt:lpstr>Restricción del proyecto</vt:lpstr>
      <vt:lpstr>Supuesto del proyecto</vt:lpstr>
      <vt:lpstr>Cronograma</vt:lpstr>
      <vt:lpstr>Presupuesto</vt:lpstr>
      <vt:lpstr>Plan de Gestion de Costos PRESUPUESTO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Hector Huaman Flores</cp:lastModifiedBy>
  <cp:revision>18</cp:revision>
  <dcterms:created xsi:type="dcterms:W3CDTF">2016-11-30T00:54:29Z</dcterms:created>
  <dcterms:modified xsi:type="dcterms:W3CDTF">2018-06-06T21:27:06Z</dcterms:modified>
</cp:coreProperties>
</file>