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60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1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2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3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81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742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6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90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232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1747-7C40-49AB-8F43-B4DD70E64462}" type="datetimeFigureOut">
              <a:rPr lang="es-PE" smtClean="0"/>
              <a:t>17/05/2017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D39C-A72A-4134-997F-7673C7E910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70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</a:t>
            </a:r>
            <a:r>
              <a:rPr lang="es-ES" smtClean="0"/>
              <a:t>orientación para </a:t>
            </a:r>
            <a:r>
              <a:rPr lang="es-ES" dirty="0"/>
              <a:t>personas invidentes</a:t>
            </a:r>
            <a:r>
              <a:rPr lang="es-ES" dirty="0" smtClean="0"/>
              <a:t> aplicado al sistema operativo </a:t>
            </a:r>
            <a:r>
              <a:rPr lang="es-ES" dirty="0" err="1" smtClean="0"/>
              <a:t>windows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5589240"/>
            <a:ext cx="6400800" cy="744488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31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96144"/>
          </a:xfrm>
        </p:spPr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Problema:</a:t>
            </a:r>
            <a:endParaRPr lang="es-PE" dirty="0"/>
          </a:p>
          <a:p>
            <a:pPr lvl="1"/>
            <a:r>
              <a:rPr lang="es-ES" dirty="0" smtClean="0"/>
              <a:t>Muchas personas invidentes tienen dificultad para utilizar una herramienta tecnológica como el sistema operativo </a:t>
            </a:r>
            <a:r>
              <a:rPr lang="es-ES" dirty="0" err="1" smtClean="0"/>
              <a:t>windows</a:t>
            </a:r>
            <a:r>
              <a:rPr lang="es-ES" dirty="0" smtClean="0"/>
              <a:t>. Debido a su limitación visual les resulta complicado saber la ubicación del cursor u otros iconos en el monitor.</a:t>
            </a:r>
          </a:p>
        </p:txBody>
      </p:sp>
    </p:spTree>
    <p:extLst>
      <p:ext uri="{BB962C8B-B14F-4D97-AF65-F5344CB8AC3E}">
        <p14:creationId xmlns:p14="http://schemas.microsoft.com/office/powerpoint/2010/main" val="3706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Objetivo general:</a:t>
            </a:r>
          </a:p>
          <a:p>
            <a:pPr lvl="1"/>
            <a:r>
              <a:rPr lang="es-ES" dirty="0" smtClean="0"/>
              <a:t>Permitir al usuario poder ubicar los diferentes iconos, incluido el cursor, del sistema operativo mediante coordenadas.</a:t>
            </a:r>
            <a:endParaRPr lang="es-PE" dirty="0" smtClean="0"/>
          </a:p>
          <a:p>
            <a:r>
              <a:rPr lang="es-ES" dirty="0" smtClean="0"/>
              <a:t>Objetivos específicos:</a:t>
            </a:r>
          </a:p>
          <a:p>
            <a:pPr lvl="1"/>
            <a:r>
              <a:rPr lang="es-ES" dirty="0" smtClean="0"/>
              <a:t>Segmentar la pantalla del computador en cuadrantes de tal manera que cada cuadrante contenga un objeto u icono del sistema operativo.</a:t>
            </a:r>
          </a:p>
          <a:p>
            <a:pPr lvl="1"/>
            <a:r>
              <a:rPr lang="es-ES" dirty="0" smtClean="0"/>
              <a:t>Hacer que el sistema de orientación te indique tu ubicación cada vez que esta cambie. </a:t>
            </a:r>
          </a:p>
          <a:p>
            <a:pPr lvl="1"/>
            <a:r>
              <a:rPr lang="es-ES" dirty="0" smtClean="0"/>
              <a:t>El sistema deberá leer el nombre del icono que se encuentre dentro de un cuadrante o indicar que este esta vacío.</a:t>
            </a:r>
          </a:p>
        </p:txBody>
      </p:sp>
    </p:spTree>
    <p:extLst>
      <p:ext uri="{BB962C8B-B14F-4D97-AF65-F5344CB8AC3E}">
        <p14:creationId xmlns:p14="http://schemas.microsoft.com/office/powerpoint/2010/main" val="18075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Antecedentes:</a:t>
            </a:r>
            <a:endParaRPr lang="es-ES" dirty="0" smtClean="0"/>
          </a:p>
          <a:p>
            <a:pPr lvl="1"/>
            <a:r>
              <a:rPr lang="es-ES" dirty="0" err="1" smtClean="0"/>
              <a:t>Jaws</a:t>
            </a:r>
            <a:r>
              <a:rPr lang="es-ES" dirty="0" smtClean="0"/>
              <a:t> (Compañía </a:t>
            </a:r>
            <a:r>
              <a:rPr lang="es-ES" dirty="0" err="1" smtClean="0"/>
              <a:t>Henter</a:t>
            </a:r>
            <a:r>
              <a:rPr lang="es-ES" dirty="0" smtClean="0"/>
              <a:t>-Joyce): </a:t>
            </a:r>
          </a:p>
          <a:p>
            <a:pPr lvl="2"/>
            <a:r>
              <a:rPr lang="es-ES" dirty="0" smtClean="0"/>
              <a:t>Lector </a:t>
            </a:r>
            <a:r>
              <a:rPr lang="es-ES" dirty="0"/>
              <a:t>de pantalla para Microsoft que funciona con varios tipos de archivos, capacidad de leer barras de progreso y caracteres especiales de ASCII, propiedad de </a:t>
            </a:r>
            <a:r>
              <a:rPr lang="es-ES" dirty="0" err="1"/>
              <a:t>windows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r>
              <a:rPr lang="es-ES" dirty="0" smtClean="0"/>
              <a:t>NVDA (NV Access): </a:t>
            </a:r>
          </a:p>
          <a:p>
            <a:pPr lvl="2"/>
            <a:r>
              <a:rPr lang="es-ES" dirty="0" smtClean="0"/>
              <a:t>Es </a:t>
            </a:r>
            <a:r>
              <a:rPr lang="es-ES" dirty="0" smtClean="0"/>
              <a:t>un lector de pantallas para Microsoft Windows gratuito. Es un proyecto de software libre cuyo código fuente esta disponible</a:t>
            </a:r>
            <a:r>
              <a:rPr lang="es-ES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323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Problemas de las soluciones anteriormente planteadas:</a:t>
            </a:r>
          </a:p>
          <a:p>
            <a:pPr lvl="1"/>
            <a:r>
              <a:rPr lang="es-ES" dirty="0" smtClean="0"/>
              <a:t>Aglutinamiento de iconos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01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207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Sistema de orientación para personas invidentes aplicado al sistema operativo windows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PierreSistemas</dc:creator>
  <cp:lastModifiedBy>PierreSistemas</cp:lastModifiedBy>
  <cp:revision>12</cp:revision>
  <dcterms:created xsi:type="dcterms:W3CDTF">2017-05-17T21:01:24Z</dcterms:created>
  <dcterms:modified xsi:type="dcterms:W3CDTF">2017-05-18T00:48:21Z</dcterms:modified>
</cp:coreProperties>
</file>