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5" r:id="rId5"/>
    <p:sldId id="266" r:id="rId6"/>
    <p:sldId id="258" r:id="rId7"/>
    <p:sldId id="25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0EBB0C4-6273-4C6E-B9BD-2EDC30F1CD52}" type="datetimeFigureOut">
              <a:rPr lang="en-US" dirty="0"/>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5/21/2017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5/21/2017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C9CAD897-D46E-4AD2-BD9B-49DD3E640873}" type="datetimeFigureOut">
              <a:rPr lang="en-US" dirty="0"/>
              <a:t>5/21/2017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5/21/2017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31965" y="732826"/>
            <a:ext cx="10711543" cy="3566160"/>
          </a:xfrm>
        </p:spPr>
        <p:txBody>
          <a:bodyPr>
            <a:normAutofit/>
          </a:bodyPr>
          <a:lstStyle/>
          <a:p>
            <a:r>
              <a:rPr lang="es-PE" sz="6000" dirty="0"/>
              <a:t>Metodología de migración de IPv4 a IPv6 en la red Telemática de la Universidad Nacional Mayor de San Marcos</a:t>
            </a:r>
          </a:p>
        </p:txBody>
      </p:sp>
      <p:sp>
        <p:nvSpPr>
          <p:cNvPr id="3" name="Subtítulo 2"/>
          <p:cNvSpPr>
            <a:spLocks noGrp="1"/>
          </p:cNvSpPr>
          <p:nvPr>
            <p:ph type="subTitle" idx="1"/>
          </p:nvPr>
        </p:nvSpPr>
        <p:spPr>
          <a:xfrm>
            <a:off x="8190358" y="4443263"/>
            <a:ext cx="2965322" cy="437656"/>
          </a:xfrm>
        </p:spPr>
        <p:txBody>
          <a:bodyPr/>
          <a:lstStyle/>
          <a:p>
            <a:r>
              <a:rPr lang="es-PE" dirty="0"/>
              <a:t>Claudia estrella</a:t>
            </a:r>
          </a:p>
        </p:txBody>
      </p:sp>
    </p:spTree>
    <p:extLst>
      <p:ext uri="{BB962C8B-B14F-4D97-AF65-F5344CB8AC3E}">
        <p14:creationId xmlns:p14="http://schemas.microsoft.com/office/powerpoint/2010/main" val="214551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Antecedentes</a:t>
            </a:r>
          </a:p>
        </p:txBody>
      </p:sp>
      <p:sp>
        <p:nvSpPr>
          <p:cNvPr id="3" name="CuadroTexto 2"/>
          <p:cNvSpPr txBox="1"/>
          <p:nvPr/>
        </p:nvSpPr>
        <p:spPr>
          <a:xfrm>
            <a:off x="951505" y="2146852"/>
            <a:ext cx="10349949" cy="3139321"/>
          </a:xfrm>
          <a:prstGeom prst="rect">
            <a:avLst/>
          </a:prstGeom>
          <a:noFill/>
        </p:spPr>
        <p:txBody>
          <a:bodyPr wrap="square" rtlCol="0">
            <a:spAutoFit/>
          </a:bodyPr>
          <a:lstStyle/>
          <a:p>
            <a:r>
              <a:rPr lang="es-PE" b="1" dirty="0"/>
              <a:t>Nombre del autor : </a:t>
            </a:r>
            <a:r>
              <a:rPr lang="es-PE" dirty="0"/>
              <a:t>Marco Antonio </a:t>
            </a:r>
            <a:r>
              <a:rPr lang="es-PE" dirty="0" err="1"/>
              <a:t>Tomy</a:t>
            </a:r>
            <a:r>
              <a:rPr lang="es-PE" dirty="0"/>
              <a:t> Baltazar</a:t>
            </a:r>
          </a:p>
          <a:p>
            <a:r>
              <a:rPr lang="es-PE" b="1" dirty="0"/>
              <a:t>Año: </a:t>
            </a:r>
            <a:r>
              <a:rPr lang="es-PE" dirty="0"/>
              <a:t>2017</a:t>
            </a:r>
          </a:p>
          <a:p>
            <a:r>
              <a:rPr lang="es-PE" b="1" dirty="0"/>
              <a:t>Título: </a:t>
            </a:r>
            <a:r>
              <a:rPr lang="es-PE" dirty="0"/>
              <a:t>MODELO DE REFERENCIA DE TRANSICION DE IPv4 a IPv6 PARA EL SECTOR GOBIERNO DE PERÚ (tesis)</a:t>
            </a:r>
          </a:p>
          <a:p>
            <a:pPr algn="just"/>
            <a:r>
              <a:rPr lang="es-PE" b="1" dirty="0"/>
              <a:t>Resumen: </a:t>
            </a:r>
            <a:r>
              <a:rPr lang="es-PE" dirty="0"/>
              <a:t>Ante el inminente agotamiento de las direcciones IPv4, se requiere que las organizaciones inicien la transición de sus redes y contenidos hacia el protocolo IPv6, por lo que la presente tesis tiene como finalidad proponer un modelo de referencia para iniciar el proceso de transición hacia el protocolo IPv6 en las Instituciones Públicas del Gobierno de Perú, debido a que a la fecha de publicado el presente trabajo, a nivel de gobierno, las instituciones públicas que están relacionadas directamente con el desarrollo de las telecomunicaciones y de las tecnologías de información en el Perú, no han considerado la elaboración de una metodología y/o documentos técnicos que permita a las instituciones públicas prepararse para iniciar el despliegue del protocolo IPv6 en sus redes y contenidos.</a:t>
            </a:r>
          </a:p>
        </p:txBody>
      </p:sp>
    </p:spTree>
    <p:extLst>
      <p:ext uri="{BB962C8B-B14F-4D97-AF65-F5344CB8AC3E}">
        <p14:creationId xmlns:p14="http://schemas.microsoft.com/office/powerpoint/2010/main" val="2867470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Antecedentes</a:t>
            </a:r>
          </a:p>
        </p:txBody>
      </p:sp>
      <p:sp>
        <p:nvSpPr>
          <p:cNvPr id="3" name="CuadroTexto 2"/>
          <p:cNvSpPr txBox="1"/>
          <p:nvPr/>
        </p:nvSpPr>
        <p:spPr>
          <a:xfrm>
            <a:off x="901147" y="2120347"/>
            <a:ext cx="10747514" cy="3693319"/>
          </a:xfrm>
          <a:prstGeom prst="rect">
            <a:avLst/>
          </a:prstGeom>
          <a:noFill/>
        </p:spPr>
        <p:txBody>
          <a:bodyPr wrap="square" rtlCol="0">
            <a:spAutoFit/>
          </a:bodyPr>
          <a:lstStyle/>
          <a:p>
            <a:r>
              <a:rPr lang="es-PE" b="1" dirty="0"/>
              <a:t>Nombre del autor : </a:t>
            </a:r>
            <a:r>
              <a:rPr lang="es-PE" dirty="0"/>
              <a:t>Edwin Felipe Morales Cal</a:t>
            </a:r>
          </a:p>
          <a:p>
            <a:r>
              <a:rPr lang="es-PE" b="1" dirty="0"/>
              <a:t>Año: </a:t>
            </a:r>
            <a:r>
              <a:rPr lang="es-PE" dirty="0"/>
              <a:t>2009</a:t>
            </a:r>
          </a:p>
          <a:p>
            <a:r>
              <a:rPr lang="es-PE" b="1" dirty="0"/>
              <a:t>Título: </a:t>
            </a:r>
            <a:r>
              <a:rPr lang="es-PE" dirty="0"/>
              <a:t>MIGRACIÓN DEL PROTOCOLO IPv4 a IPV6 EN UNA RED , LOS CAMBIOS Y SEGURIDAD QUE CONLLEVA ESTE CAMBIO.(tesis) </a:t>
            </a:r>
          </a:p>
          <a:p>
            <a:pPr algn="just"/>
            <a:r>
              <a:rPr lang="es-PE" b="1" dirty="0"/>
              <a:t>Resumen</a:t>
            </a:r>
            <a:r>
              <a:rPr lang="es-PE" dirty="0"/>
              <a:t>: El objetivo del trabajo es estar conscientes del estado actual del espacio de direcciones con el que se cuenta en el protocolo IPv4, y poder tener el suficiente conocimiento y las herramientas necesarias para poder realizar la migración, de una manera óptima, al nuevo protocolo enrutado IPv6, y así poder aprovechar de sus bondades y beneficios.</a:t>
            </a:r>
          </a:p>
          <a:p>
            <a:pPr algn="just"/>
            <a:r>
              <a:rPr lang="es-PE" dirty="0"/>
              <a:t>En lo que seguridad trata IETF se aseguró de que </a:t>
            </a:r>
            <a:r>
              <a:rPr lang="es-PE" dirty="0" err="1"/>
              <a:t>Ipsec</a:t>
            </a:r>
            <a:r>
              <a:rPr lang="es-PE" dirty="0"/>
              <a:t> (Conjunto de medidas de seguridad para proteger las transmisiones del protocolo IP) fuera obligatorio para IPv6, con lo cual permite que todas las aplicaciones que se creen sean mucho más seguras de las que se tenían en IPv4. Esta seguridad que agrega </a:t>
            </a:r>
            <a:r>
              <a:rPr lang="es-PE" dirty="0" err="1"/>
              <a:t>IPsec</a:t>
            </a:r>
            <a:r>
              <a:rPr lang="es-PE" dirty="0"/>
              <a:t>, se agrega únicamente en la capa de Internet, y se puede predecir que en base a las lecciones que se aprendieron con IPv4, en relación a seguridad, IPv6 será más segura que IPv4. </a:t>
            </a:r>
          </a:p>
        </p:txBody>
      </p:sp>
    </p:spTree>
    <p:extLst>
      <p:ext uri="{BB962C8B-B14F-4D97-AF65-F5344CB8AC3E}">
        <p14:creationId xmlns:p14="http://schemas.microsoft.com/office/powerpoint/2010/main" val="3401146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Antecedentes</a:t>
            </a:r>
          </a:p>
        </p:txBody>
      </p:sp>
      <p:sp>
        <p:nvSpPr>
          <p:cNvPr id="3" name="CuadroTexto 2"/>
          <p:cNvSpPr txBox="1"/>
          <p:nvPr/>
        </p:nvSpPr>
        <p:spPr>
          <a:xfrm>
            <a:off x="1097280" y="2040834"/>
            <a:ext cx="10495721" cy="3970318"/>
          </a:xfrm>
          <a:prstGeom prst="rect">
            <a:avLst/>
          </a:prstGeom>
          <a:noFill/>
        </p:spPr>
        <p:txBody>
          <a:bodyPr wrap="square" rtlCol="0">
            <a:spAutoFit/>
          </a:bodyPr>
          <a:lstStyle/>
          <a:p>
            <a:r>
              <a:rPr lang="es-PE" b="1" dirty="0"/>
              <a:t>Nombre del autor : </a:t>
            </a:r>
            <a:r>
              <a:rPr lang="es-PE" dirty="0"/>
              <a:t>Wilfredo Contramaestre Salazar</a:t>
            </a:r>
          </a:p>
          <a:p>
            <a:r>
              <a:rPr lang="es-PE" b="1" dirty="0"/>
              <a:t>Año: </a:t>
            </a:r>
            <a:r>
              <a:rPr lang="es-PE" dirty="0"/>
              <a:t>2005</a:t>
            </a:r>
          </a:p>
          <a:p>
            <a:r>
              <a:rPr lang="es-PE" b="1" dirty="0"/>
              <a:t>Título:</a:t>
            </a:r>
            <a:r>
              <a:rPr lang="es-PE" dirty="0"/>
              <a:t> PROPUESTA DE MIGRACIÓN DE IPv4 A IPv6 DE LA RED DE LA UNIVERSIDAD SIMÓN BOLIVAR </a:t>
            </a:r>
          </a:p>
          <a:p>
            <a:pPr algn="just"/>
            <a:r>
              <a:rPr lang="es-PE" b="1" dirty="0"/>
              <a:t>Resumen:  </a:t>
            </a:r>
            <a:r>
              <a:rPr lang="es-PE" dirty="0"/>
              <a:t>El objetivo del trabajo presentar una propuesta para la red de telecomunicación de la Universidad Simón Bolívar , la investigación de realizó bajo un enfoque cualitativo , tomando en cuenta las necesidades propias de la comunidad universitaria y las tecnologías existentes en el mercado Para el caso de la Universidad Simón Bolívar , ninguno de los enrutadores que posee la red de la Universidad soporta IPv6 .</a:t>
            </a:r>
          </a:p>
          <a:p>
            <a:pPr algn="just"/>
            <a:r>
              <a:rPr lang="es-PE" dirty="0"/>
              <a:t>La transición debe ser de forma gradual , primero la infraestructura de la red y en segundo lugar las aplicaciones.</a:t>
            </a:r>
          </a:p>
          <a:p>
            <a:pPr algn="just"/>
            <a:r>
              <a:rPr lang="es-PE" dirty="0"/>
              <a:t>Una de las principales preocupaciones durante el periodo de migración es la interoperabilidad entre aplicaciones ya existentes y las nuevas desarrolladas para IPv6 .</a:t>
            </a:r>
          </a:p>
          <a:p>
            <a:pPr algn="just"/>
            <a:r>
              <a:rPr lang="es-PE" dirty="0"/>
              <a:t>La infraestructura de la universidad obligó a que se debe realizar la migración en dos fases .</a:t>
            </a:r>
          </a:p>
          <a:p>
            <a:pPr algn="just"/>
            <a:r>
              <a:rPr lang="es-PE" dirty="0"/>
              <a:t>Mecanismos utilizados : Pila dual y ISATAP </a:t>
            </a:r>
          </a:p>
          <a:p>
            <a:endParaRPr lang="es-PE" b="1" dirty="0"/>
          </a:p>
        </p:txBody>
      </p:sp>
    </p:spTree>
    <p:extLst>
      <p:ext uri="{BB962C8B-B14F-4D97-AF65-F5344CB8AC3E}">
        <p14:creationId xmlns:p14="http://schemas.microsoft.com/office/powerpoint/2010/main" val="74096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Antecedentes</a:t>
            </a:r>
          </a:p>
        </p:txBody>
      </p:sp>
      <p:sp>
        <p:nvSpPr>
          <p:cNvPr id="3" name="CuadroTexto 2"/>
          <p:cNvSpPr txBox="1"/>
          <p:nvPr/>
        </p:nvSpPr>
        <p:spPr>
          <a:xfrm>
            <a:off x="1351722" y="2093843"/>
            <a:ext cx="9130748" cy="2585323"/>
          </a:xfrm>
          <a:prstGeom prst="rect">
            <a:avLst/>
          </a:prstGeom>
          <a:noFill/>
        </p:spPr>
        <p:txBody>
          <a:bodyPr wrap="square" rtlCol="0">
            <a:spAutoFit/>
          </a:bodyPr>
          <a:lstStyle/>
          <a:p>
            <a:r>
              <a:rPr lang="es-PE" b="1" dirty="0"/>
              <a:t>Nombre del autor : </a:t>
            </a:r>
            <a:r>
              <a:rPr lang="es-PE" dirty="0" err="1"/>
              <a:t>Dennys</a:t>
            </a:r>
            <a:r>
              <a:rPr lang="es-PE" dirty="0"/>
              <a:t> Xavier </a:t>
            </a:r>
            <a:r>
              <a:rPr lang="es-PE" dirty="0" err="1"/>
              <a:t>Landy</a:t>
            </a:r>
            <a:r>
              <a:rPr lang="es-PE" dirty="0"/>
              <a:t> Rivera</a:t>
            </a:r>
          </a:p>
          <a:p>
            <a:r>
              <a:rPr lang="es-PE" b="1" dirty="0"/>
              <a:t>Año: </a:t>
            </a:r>
            <a:r>
              <a:rPr lang="es-PE" dirty="0"/>
              <a:t>2013</a:t>
            </a:r>
          </a:p>
          <a:p>
            <a:r>
              <a:rPr lang="es-PE" b="1" dirty="0"/>
              <a:t>Título: </a:t>
            </a:r>
            <a:r>
              <a:rPr lang="es-PE" dirty="0"/>
              <a:t>PROPUESTA DE UN PLAN DE IMPLEMENTACIÓN PARA LA MIGRACIÓN A IPv6 EN LA RES DE LA UNIVERSIDAD POLITÉCNICA SALESIANA SEDE-CUENCA</a:t>
            </a:r>
          </a:p>
          <a:p>
            <a:pPr algn="just"/>
            <a:r>
              <a:rPr lang="es-PE" b="1" dirty="0"/>
              <a:t>Resumen: </a:t>
            </a:r>
            <a:r>
              <a:rPr lang="es-PE" dirty="0"/>
              <a:t>El principal objetivo de este trabajo es realizar un estudio para la migración a IPv6 en la red de la UPS-Sede Cuenca. Se pretende realizar un análisis de los mecanismos y requerimientos necesarios para llevar a cabo el proceso de migración en donde se deberá tomar en cuenta los conceptos y fundamentos de IPV6 con el fin de poder desarrollar un plan para migración .</a:t>
            </a:r>
          </a:p>
        </p:txBody>
      </p:sp>
    </p:spTree>
    <p:extLst>
      <p:ext uri="{BB962C8B-B14F-4D97-AF65-F5344CB8AC3E}">
        <p14:creationId xmlns:p14="http://schemas.microsoft.com/office/powerpoint/2010/main" val="279416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Problema	</a:t>
            </a:r>
          </a:p>
        </p:txBody>
      </p:sp>
      <p:sp>
        <p:nvSpPr>
          <p:cNvPr id="4" name="CuadroTexto 3"/>
          <p:cNvSpPr txBox="1"/>
          <p:nvPr/>
        </p:nvSpPr>
        <p:spPr>
          <a:xfrm>
            <a:off x="1097280" y="1881051"/>
            <a:ext cx="10058400" cy="3693319"/>
          </a:xfrm>
          <a:prstGeom prst="rect">
            <a:avLst/>
          </a:prstGeom>
          <a:noFill/>
        </p:spPr>
        <p:txBody>
          <a:bodyPr wrap="square" rtlCol="0">
            <a:spAutoFit/>
          </a:bodyPr>
          <a:lstStyle/>
          <a:p>
            <a:r>
              <a:rPr lang="es-PE" dirty="0"/>
              <a:t>En las ultimas décadas los equipos que se conectan a internet han crecido de forma exponencial , tanto ha sido el crecimiento que hoy existen mas de 4 millones. Como estos equipos pertenecen a una red de internet requieren de una dirección IP  y la necesidad actual superó el máximo de direcciones IP que nos brinda la versión 4 ,es por ello que se ve en la necesidad de migrar a una nueva versión. </a:t>
            </a:r>
          </a:p>
          <a:p>
            <a:r>
              <a:rPr lang="es-PE" dirty="0"/>
              <a:t>Este es una de las falencias que presenta la Ipv4  , otros inconvenientes que presenta esta versión es :</a:t>
            </a:r>
          </a:p>
          <a:p>
            <a:pPr marL="285750" indent="-285750">
              <a:buFont typeface="Wingdings" panose="05000000000000000000" pitchFamily="2" charset="2"/>
              <a:buChar char="§"/>
            </a:pPr>
            <a:r>
              <a:rPr lang="es-PE" dirty="0"/>
              <a:t>Desperdicio de ancho de banda</a:t>
            </a:r>
          </a:p>
          <a:p>
            <a:pPr marL="285750" indent="-285750">
              <a:buFont typeface="Wingdings" panose="05000000000000000000" pitchFamily="2" charset="2"/>
              <a:buChar char="§"/>
            </a:pPr>
            <a:r>
              <a:rPr lang="es-PE" dirty="0"/>
              <a:t>Bajo rendimiento al momento de la transmisión</a:t>
            </a:r>
          </a:p>
          <a:p>
            <a:pPr marL="285750" indent="-285750">
              <a:buFont typeface="Wingdings" panose="05000000000000000000" pitchFamily="2" charset="2"/>
              <a:buChar char="§"/>
            </a:pPr>
            <a:r>
              <a:rPr lang="es-PE" dirty="0"/>
              <a:t>La poca seguridad al momento de enviar paquetes de datos, etc. </a:t>
            </a:r>
          </a:p>
          <a:p>
            <a:pPr marL="285750" indent="-285750">
              <a:buFont typeface="Wingdings" panose="05000000000000000000" pitchFamily="2" charset="2"/>
              <a:buChar char="§"/>
            </a:pPr>
            <a:endParaRPr lang="es-PE" dirty="0"/>
          </a:p>
          <a:p>
            <a:r>
              <a:rPr lang="es-PE" dirty="0"/>
              <a:t>Como la Universidad Mayor de San Marcos es consiente de las nuevas tecnología y que hoy en día la tecnología del internet es necesaria , se ve en la obligación que inicie una transición para mantenerse a la vanguardia de las nuevas tecnologías que contribuyen a un mejor desempeño en el manejo de la información .</a:t>
            </a:r>
          </a:p>
        </p:txBody>
      </p:sp>
    </p:spTree>
    <p:extLst>
      <p:ext uri="{BB962C8B-B14F-4D97-AF65-F5344CB8AC3E}">
        <p14:creationId xmlns:p14="http://schemas.microsoft.com/office/powerpoint/2010/main" val="301225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Objetivo</a:t>
            </a:r>
          </a:p>
        </p:txBody>
      </p:sp>
      <p:sp>
        <p:nvSpPr>
          <p:cNvPr id="3" name="Marcador de contenido 2"/>
          <p:cNvSpPr>
            <a:spLocks noGrp="1"/>
          </p:cNvSpPr>
          <p:nvPr>
            <p:ph idx="1"/>
          </p:nvPr>
        </p:nvSpPr>
        <p:spPr/>
        <p:txBody>
          <a:bodyPr/>
          <a:lstStyle/>
          <a:p>
            <a:r>
              <a:rPr lang="es-PE" b="1" dirty="0">
                <a:solidFill>
                  <a:schemeClr val="tx1"/>
                </a:solidFill>
              </a:rPr>
              <a:t>Objetivo General :</a:t>
            </a:r>
          </a:p>
          <a:p>
            <a:r>
              <a:rPr lang="es-PE" dirty="0">
                <a:solidFill>
                  <a:schemeClr val="tx1"/>
                </a:solidFill>
              </a:rPr>
              <a:t>Migración del actual protocolo IPv4 a las versión IPv6 en la red Telemática.</a:t>
            </a:r>
          </a:p>
          <a:p>
            <a:r>
              <a:rPr lang="es-PE" b="1" dirty="0">
                <a:solidFill>
                  <a:schemeClr val="tx1"/>
                </a:solidFill>
              </a:rPr>
              <a:t>Objetivo Específico :</a:t>
            </a:r>
          </a:p>
          <a:p>
            <a:endParaRPr lang="es-PE" b="1" dirty="0">
              <a:solidFill>
                <a:schemeClr val="tx1"/>
              </a:solidFill>
            </a:endParaRPr>
          </a:p>
          <a:p>
            <a:endParaRPr lang="es-PE" b="1" dirty="0">
              <a:solidFill>
                <a:schemeClr val="tx1"/>
              </a:solidFill>
            </a:endParaRPr>
          </a:p>
        </p:txBody>
      </p:sp>
      <p:sp>
        <p:nvSpPr>
          <p:cNvPr id="4" name="CuadroTexto 3"/>
          <p:cNvSpPr txBox="1"/>
          <p:nvPr/>
        </p:nvSpPr>
        <p:spPr>
          <a:xfrm>
            <a:off x="1186249" y="3422822"/>
            <a:ext cx="9366421" cy="2308324"/>
          </a:xfrm>
          <a:prstGeom prst="rect">
            <a:avLst/>
          </a:prstGeom>
          <a:noFill/>
        </p:spPr>
        <p:txBody>
          <a:bodyPr wrap="square" rtlCol="0">
            <a:spAutoFit/>
          </a:bodyPr>
          <a:lstStyle/>
          <a:p>
            <a:pPr marL="285750" indent="-285750">
              <a:buFont typeface="Wingdings" panose="05000000000000000000" pitchFamily="2" charset="2"/>
              <a:buChar char="§"/>
            </a:pPr>
            <a:r>
              <a:rPr lang="es-PE" dirty="0"/>
              <a:t>Planificación de transición del actual protocolo IPv4 a las versión IPv6 en la red Telemática de la UNMSM.</a:t>
            </a:r>
          </a:p>
          <a:p>
            <a:pPr marL="285750" indent="-285750">
              <a:buFont typeface="Wingdings" panose="05000000000000000000" pitchFamily="2" charset="2"/>
              <a:buChar char="§"/>
            </a:pPr>
            <a:r>
              <a:rPr lang="es-PE" dirty="0"/>
              <a:t>Seleccionar el mecanismo que ofrezca mayores ventajas para la migración. </a:t>
            </a:r>
          </a:p>
          <a:p>
            <a:pPr marL="285750" indent="-285750">
              <a:buFont typeface="Wingdings" panose="05000000000000000000" pitchFamily="2" charset="2"/>
              <a:buChar char="§"/>
            </a:pPr>
            <a:r>
              <a:rPr lang="es-PE" dirty="0"/>
              <a:t>Establecer lineamientos , recomendaciones y requerimientos para la transición a la IPv6 dirigidos especialmente para la red de la universidad .</a:t>
            </a:r>
          </a:p>
          <a:p>
            <a:endParaRPr lang="es-PE" dirty="0"/>
          </a:p>
          <a:p>
            <a:endParaRPr lang="es-PE" dirty="0"/>
          </a:p>
          <a:p>
            <a:endParaRPr lang="es-PE" dirty="0"/>
          </a:p>
        </p:txBody>
      </p:sp>
    </p:spTree>
    <p:extLst>
      <p:ext uri="{BB962C8B-B14F-4D97-AF65-F5344CB8AC3E}">
        <p14:creationId xmlns:p14="http://schemas.microsoft.com/office/powerpoint/2010/main" val="4196162703"/>
      </p:ext>
    </p:extLst>
  </p:cSld>
  <p:clrMapOvr>
    <a:masterClrMapping/>
  </p:clrMapOvr>
</p:sld>
</file>

<file path=ppt/theme/theme1.xml><?xml version="1.0" encoding="utf-8"?>
<a:theme xmlns:a="http://schemas.openxmlformats.org/drawingml/2006/main" name="Retrospecció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638</TotalTime>
  <Words>900</Words>
  <Application>Microsoft Office PowerPoint</Application>
  <PresentationFormat>Panorámica</PresentationFormat>
  <Paragraphs>43</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Calibri</vt:lpstr>
      <vt:lpstr>Calibri Light</vt:lpstr>
      <vt:lpstr>Wingdings</vt:lpstr>
      <vt:lpstr>Retrospección</vt:lpstr>
      <vt:lpstr>Metodología de migración de IPv4 a IPv6 en la red Telemática de la Universidad Nacional Mayor de San Marcos</vt:lpstr>
      <vt:lpstr>Antecedentes</vt:lpstr>
      <vt:lpstr>Antecedentes</vt:lpstr>
      <vt:lpstr>Antecedentes</vt:lpstr>
      <vt:lpstr>Antecedentes</vt:lpstr>
      <vt:lpstr>Problema </vt:lpstr>
      <vt:lpstr>Objetivo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dc:title>
  <dc:creator>Michaelcito</dc:creator>
  <cp:lastModifiedBy>Clau</cp:lastModifiedBy>
  <cp:revision>32</cp:revision>
  <dcterms:created xsi:type="dcterms:W3CDTF">2017-05-10T15:25:43Z</dcterms:created>
  <dcterms:modified xsi:type="dcterms:W3CDTF">2017-05-21T20:52:05Z</dcterms:modified>
</cp:coreProperties>
</file>