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5"/>
  </p:notesMasterIdLst>
  <p:handoutMasterIdLst>
    <p:handoutMasterId r:id="rId36"/>
  </p:handoutMasterIdLst>
  <p:sldIdLst>
    <p:sldId id="256" r:id="rId2"/>
    <p:sldId id="258" r:id="rId3"/>
    <p:sldId id="257" r:id="rId4"/>
    <p:sldId id="260" r:id="rId5"/>
    <p:sldId id="259" r:id="rId6"/>
    <p:sldId id="261" r:id="rId7"/>
    <p:sldId id="291" r:id="rId8"/>
    <p:sldId id="266" r:id="rId9"/>
    <p:sldId id="277" r:id="rId10"/>
    <p:sldId id="269" r:id="rId11"/>
    <p:sldId id="270" r:id="rId12"/>
    <p:sldId id="271" r:id="rId13"/>
    <p:sldId id="272" r:id="rId14"/>
    <p:sldId id="273" r:id="rId15"/>
    <p:sldId id="274" r:id="rId16"/>
    <p:sldId id="275" r:id="rId17"/>
    <p:sldId id="276" r:id="rId18"/>
    <p:sldId id="262" r:id="rId19"/>
    <p:sldId id="263" r:id="rId20"/>
    <p:sldId id="264" r:id="rId21"/>
    <p:sldId id="278" r:id="rId22"/>
    <p:sldId id="279" r:id="rId23"/>
    <p:sldId id="285" r:id="rId24"/>
    <p:sldId id="280" r:id="rId25"/>
    <p:sldId id="286" r:id="rId26"/>
    <p:sldId id="281" r:id="rId27"/>
    <p:sldId id="287" r:id="rId28"/>
    <p:sldId id="288" r:id="rId29"/>
    <p:sldId id="282" r:id="rId30"/>
    <p:sldId id="283" r:id="rId31"/>
    <p:sldId id="289" r:id="rId32"/>
    <p:sldId id="284" r:id="rId33"/>
    <p:sldId id="290" r:id="rId34"/>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123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image" Target="../media/image5.emf"/><Relationship Id="rId1" Type="http://schemas.openxmlformats.org/officeDocument/2006/relationships/image" Target="../media/image4.emf"/><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 Id="rId9"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image" Target="../media/image5.emf"/><Relationship Id="rId1" Type="http://schemas.openxmlformats.org/officeDocument/2006/relationships/image" Target="../media/image4.emf"/><Relationship Id="rId6" Type="http://schemas.openxmlformats.org/officeDocument/2006/relationships/image" Target="../media/image9.emf"/><Relationship Id="rId5" Type="http://schemas.openxmlformats.org/officeDocument/2006/relationships/image" Target="../media/image8.emf"/><Relationship Id="rId10" Type="http://schemas.openxmlformats.org/officeDocument/2006/relationships/image" Target="../media/image13.emf"/><Relationship Id="rId4" Type="http://schemas.openxmlformats.org/officeDocument/2006/relationships/image" Target="../media/image7.emf"/><Relationship Id="rId9"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image" Target="../media/image5.emf"/><Relationship Id="rId1" Type="http://schemas.openxmlformats.org/officeDocument/2006/relationships/image" Target="../media/image4.emf"/><Relationship Id="rId6" Type="http://schemas.openxmlformats.org/officeDocument/2006/relationships/image" Target="../media/image9.emf"/><Relationship Id="rId11" Type="http://schemas.openxmlformats.org/officeDocument/2006/relationships/image" Target="../media/image14.emf"/><Relationship Id="rId5" Type="http://schemas.openxmlformats.org/officeDocument/2006/relationships/image" Target="../media/image8.emf"/><Relationship Id="rId10" Type="http://schemas.openxmlformats.org/officeDocument/2006/relationships/image" Target="../media/image13.emf"/><Relationship Id="rId4" Type="http://schemas.openxmlformats.org/officeDocument/2006/relationships/image" Target="../media/image7.emf"/><Relationship Id="rId9"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 Id="rId5" Type="http://schemas.openxmlformats.org/officeDocument/2006/relationships/image" Target="../media/image18.emf"/><Relationship Id="rId4"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image" Target="../media/image15.emf"/><Relationship Id="rId1" Type="http://schemas.openxmlformats.org/officeDocument/2006/relationships/image" Target="../media/image14.emf"/><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 Id="rId9"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image" Target="../media/image15.emf"/><Relationship Id="rId1" Type="http://schemas.openxmlformats.org/officeDocument/2006/relationships/image" Target="../media/image14.emf"/><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 Id="rId9"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F965DF4-6760-4DEE-A340-A7340693C458}" type="datetimeFigureOut">
              <a:rPr lang="es-PE" smtClean="0"/>
              <a:pPr/>
              <a:t>26/04/2017</a:t>
            </a:fld>
            <a:endParaRPr lang="es-PE"/>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8654A0-6AE2-41F7-84F0-62391B88A56A}" type="slidenum">
              <a:rPr lang="es-PE" smtClean="0"/>
              <a:pPr/>
              <a:t>‹Nº›</a:t>
            </a:fld>
            <a:endParaRPr lang="es-PE"/>
          </a:p>
        </p:txBody>
      </p:sp>
    </p:spTree>
    <p:extLst>
      <p:ext uri="{BB962C8B-B14F-4D97-AF65-F5344CB8AC3E}">
        <p14:creationId xmlns="" xmlns:p14="http://schemas.microsoft.com/office/powerpoint/2010/main" val="37177673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AB1A43-324F-48B8-BB32-C1301919E4CC}" type="datetimeFigureOut">
              <a:rPr lang="es-PE" smtClean="0"/>
              <a:pPr/>
              <a:t>26/04/2017</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BDC4F7-AF96-4EBD-AE46-449DE4D78238}" type="slidenum">
              <a:rPr lang="es-PE" smtClean="0"/>
              <a:pPr/>
              <a:t>‹Nº›</a:t>
            </a:fld>
            <a:endParaRPr lang="es-PE"/>
          </a:p>
        </p:txBody>
      </p:sp>
    </p:spTree>
    <p:extLst>
      <p:ext uri="{BB962C8B-B14F-4D97-AF65-F5344CB8AC3E}">
        <p14:creationId xmlns="" xmlns:p14="http://schemas.microsoft.com/office/powerpoint/2010/main" val="2602032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smtClean="0"/>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7" name="6 Marcador de fecha"/>
          <p:cNvSpPr>
            <a:spLocks noGrp="1"/>
          </p:cNvSpPr>
          <p:nvPr>
            <p:ph type="dt" sz="half" idx="10"/>
          </p:nvPr>
        </p:nvSpPr>
        <p:spPr/>
        <p:txBody>
          <a:bodyPr/>
          <a:lstStyle>
            <a:extLst/>
          </a:lstStyle>
          <a:p>
            <a:fld id="{40668716-9915-4372-9A10-5AA5B5D2F59A}" type="datetime1">
              <a:rPr lang="es-PE" smtClean="0"/>
              <a:pPr/>
              <a:t>26/04/2017</a:t>
            </a:fld>
            <a:endParaRPr lang="es-PE"/>
          </a:p>
        </p:txBody>
      </p:sp>
      <p:sp>
        <p:nvSpPr>
          <p:cNvPr id="20" name="19 Marcador de pie de página"/>
          <p:cNvSpPr>
            <a:spLocks noGrp="1"/>
          </p:cNvSpPr>
          <p:nvPr>
            <p:ph type="ftr" sz="quarter" idx="11"/>
          </p:nvPr>
        </p:nvSpPr>
        <p:spPr/>
        <p:txBody>
          <a:bodyPr/>
          <a:lstStyle>
            <a:extLst/>
          </a:lstStyle>
          <a:p>
            <a:endParaRPr lang="es-PE"/>
          </a:p>
        </p:txBody>
      </p:sp>
      <p:sp>
        <p:nvSpPr>
          <p:cNvPr id="10" name="9 Marcador de número de diapositiva"/>
          <p:cNvSpPr>
            <a:spLocks noGrp="1"/>
          </p:cNvSpPr>
          <p:nvPr>
            <p:ph type="sldNum" sz="quarter" idx="12"/>
          </p:nvPr>
        </p:nvSpPr>
        <p:spPr/>
        <p:txBody>
          <a:bodyPr/>
          <a:lstStyle>
            <a:extLst/>
          </a:lstStyle>
          <a:p>
            <a:fld id="{C412B715-E50D-4E89-B47D-8DD73D574E2C}" type="slidenum">
              <a:rPr lang="es-PE" smtClean="0"/>
              <a:pPr/>
              <a:t>‹Nº›</a:t>
            </a:fld>
            <a:endParaRPr lang="es-PE"/>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FD394A9A-7720-4005-A5F1-56D909116DDD}" type="datetime1">
              <a:rPr lang="es-PE" smtClean="0"/>
              <a:pPr/>
              <a:t>26/04/2017</a:t>
            </a:fld>
            <a:endParaRPr lang="es-PE"/>
          </a:p>
        </p:txBody>
      </p:sp>
      <p:sp>
        <p:nvSpPr>
          <p:cNvPr id="5" name="4 Marcador de pie de página"/>
          <p:cNvSpPr>
            <a:spLocks noGrp="1"/>
          </p:cNvSpPr>
          <p:nvPr>
            <p:ph type="ftr" sz="quarter" idx="11"/>
          </p:nvPr>
        </p:nvSpPr>
        <p:spPr/>
        <p:txBody>
          <a:bodyPr/>
          <a:lstStyle>
            <a:extLst/>
          </a:lstStyle>
          <a:p>
            <a:endParaRPr lang="es-PE"/>
          </a:p>
        </p:txBody>
      </p:sp>
      <p:sp>
        <p:nvSpPr>
          <p:cNvPr id="6" name="5 Marcador de número de diapositiva"/>
          <p:cNvSpPr>
            <a:spLocks noGrp="1"/>
          </p:cNvSpPr>
          <p:nvPr>
            <p:ph type="sldNum" sz="quarter" idx="12"/>
          </p:nvPr>
        </p:nvSpPr>
        <p:spPr/>
        <p:txBody>
          <a:bodyPr/>
          <a:lstStyle>
            <a:extLst/>
          </a:lstStyle>
          <a:p>
            <a:fld id="{C412B715-E50D-4E89-B47D-8DD73D574E2C}" type="slidenum">
              <a:rPr lang="es-PE" smtClean="0"/>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BEC3A96D-F82D-4261-9638-485F5D8795B5}" type="datetime1">
              <a:rPr lang="es-PE" smtClean="0"/>
              <a:pPr/>
              <a:t>26/04/2017</a:t>
            </a:fld>
            <a:endParaRPr lang="es-PE"/>
          </a:p>
        </p:txBody>
      </p:sp>
      <p:sp>
        <p:nvSpPr>
          <p:cNvPr id="5" name="4 Marcador de pie de página"/>
          <p:cNvSpPr>
            <a:spLocks noGrp="1"/>
          </p:cNvSpPr>
          <p:nvPr>
            <p:ph type="ftr" sz="quarter" idx="11"/>
          </p:nvPr>
        </p:nvSpPr>
        <p:spPr/>
        <p:txBody>
          <a:bodyPr/>
          <a:lstStyle>
            <a:extLst/>
          </a:lstStyle>
          <a:p>
            <a:endParaRPr lang="es-PE"/>
          </a:p>
        </p:txBody>
      </p:sp>
      <p:sp>
        <p:nvSpPr>
          <p:cNvPr id="6" name="5 Marcador de número de diapositiva"/>
          <p:cNvSpPr>
            <a:spLocks noGrp="1"/>
          </p:cNvSpPr>
          <p:nvPr>
            <p:ph type="sldNum" sz="quarter" idx="12"/>
          </p:nvPr>
        </p:nvSpPr>
        <p:spPr/>
        <p:txBody>
          <a:bodyPr/>
          <a:lstStyle>
            <a:extLst/>
          </a:lstStyle>
          <a:p>
            <a:fld id="{C412B715-E50D-4E89-B47D-8DD73D574E2C}" type="slidenum">
              <a:rPr lang="es-PE" smtClean="0"/>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C1287723-C9FA-4A44-92CE-0A3A94FE146E}" type="datetime1">
              <a:rPr lang="es-PE" smtClean="0"/>
              <a:pPr/>
              <a:t>26/04/2017</a:t>
            </a:fld>
            <a:endParaRPr lang="es-PE"/>
          </a:p>
        </p:txBody>
      </p:sp>
      <p:sp>
        <p:nvSpPr>
          <p:cNvPr id="5" name="4 Marcador de pie de página"/>
          <p:cNvSpPr>
            <a:spLocks noGrp="1"/>
          </p:cNvSpPr>
          <p:nvPr>
            <p:ph type="ftr" sz="quarter" idx="11"/>
          </p:nvPr>
        </p:nvSpPr>
        <p:spPr/>
        <p:txBody>
          <a:bodyPr/>
          <a:lstStyle>
            <a:extLst/>
          </a:lstStyle>
          <a:p>
            <a:endParaRPr lang="es-PE"/>
          </a:p>
        </p:txBody>
      </p:sp>
      <p:sp>
        <p:nvSpPr>
          <p:cNvPr id="6" name="5 Marcador de número de diapositiva"/>
          <p:cNvSpPr>
            <a:spLocks noGrp="1"/>
          </p:cNvSpPr>
          <p:nvPr>
            <p:ph type="sldNum" sz="quarter" idx="12"/>
          </p:nvPr>
        </p:nvSpPr>
        <p:spPr/>
        <p:txBody>
          <a:bodyPr/>
          <a:lstStyle>
            <a:extLst/>
          </a:lstStyle>
          <a:p>
            <a:fld id="{C412B715-E50D-4E89-B47D-8DD73D574E2C}" type="slidenum">
              <a:rPr lang="es-PE" smtClean="0"/>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ACD5DE61-2B3D-4331-9CE8-CB83E38B409C}" type="datetime1">
              <a:rPr lang="es-PE" smtClean="0"/>
              <a:pPr/>
              <a:t>26/04/2017</a:t>
            </a:fld>
            <a:endParaRPr lang="es-PE"/>
          </a:p>
        </p:txBody>
      </p:sp>
      <p:sp>
        <p:nvSpPr>
          <p:cNvPr id="5" name="4 Marcador de pie de página"/>
          <p:cNvSpPr>
            <a:spLocks noGrp="1"/>
          </p:cNvSpPr>
          <p:nvPr>
            <p:ph type="ftr" sz="quarter" idx="11"/>
          </p:nvPr>
        </p:nvSpPr>
        <p:spPr/>
        <p:txBody>
          <a:bodyPr/>
          <a:lstStyle>
            <a:extLst/>
          </a:lstStyle>
          <a:p>
            <a:endParaRPr lang="es-PE"/>
          </a:p>
        </p:txBody>
      </p:sp>
      <p:sp>
        <p:nvSpPr>
          <p:cNvPr id="6" name="5 Marcador de número de diapositiva"/>
          <p:cNvSpPr>
            <a:spLocks noGrp="1"/>
          </p:cNvSpPr>
          <p:nvPr>
            <p:ph type="sldNum" sz="quarter" idx="12"/>
          </p:nvPr>
        </p:nvSpPr>
        <p:spPr/>
        <p:txBody>
          <a:bodyPr/>
          <a:lstStyle>
            <a:extLst/>
          </a:lstStyle>
          <a:p>
            <a:fld id="{C412B715-E50D-4E89-B47D-8DD73D574E2C}" type="slidenum">
              <a:rPr lang="es-PE" smtClean="0"/>
              <a:pPr/>
              <a:t>‹Nº›</a:t>
            </a:fld>
            <a:endParaRPr lang="es-PE"/>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A384F7EA-B563-4887-99F4-F0742EFA3C35}" type="datetime1">
              <a:rPr lang="es-PE" smtClean="0"/>
              <a:pPr/>
              <a:t>26/04/2017</a:t>
            </a:fld>
            <a:endParaRPr lang="es-PE"/>
          </a:p>
        </p:txBody>
      </p:sp>
      <p:sp>
        <p:nvSpPr>
          <p:cNvPr id="6" name="5 Marcador de pie de página"/>
          <p:cNvSpPr>
            <a:spLocks noGrp="1"/>
          </p:cNvSpPr>
          <p:nvPr>
            <p:ph type="ftr" sz="quarter" idx="11"/>
          </p:nvPr>
        </p:nvSpPr>
        <p:spPr/>
        <p:txBody>
          <a:bodyPr/>
          <a:lstStyle>
            <a:extLst/>
          </a:lstStyle>
          <a:p>
            <a:endParaRPr lang="es-PE"/>
          </a:p>
        </p:txBody>
      </p:sp>
      <p:sp>
        <p:nvSpPr>
          <p:cNvPr id="7" name="6 Marcador de número de diapositiva"/>
          <p:cNvSpPr>
            <a:spLocks noGrp="1"/>
          </p:cNvSpPr>
          <p:nvPr>
            <p:ph type="sldNum" sz="quarter" idx="12"/>
          </p:nvPr>
        </p:nvSpPr>
        <p:spPr/>
        <p:txBody>
          <a:bodyPr/>
          <a:lstStyle>
            <a:extLst/>
          </a:lstStyle>
          <a:p>
            <a:fld id="{C412B715-E50D-4E89-B47D-8DD73D574E2C}" type="slidenum">
              <a:rPr lang="es-PE" smtClean="0"/>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4F47383E-C816-41E0-97FA-DA4BFE7465CD}" type="datetime1">
              <a:rPr lang="es-PE" smtClean="0"/>
              <a:pPr/>
              <a:t>26/04/2017</a:t>
            </a:fld>
            <a:endParaRPr lang="es-PE"/>
          </a:p>
        </p:txBody>
      </p:sp>
      <p:sp>
        <p:nvSpPr>
          <p:cNvPr id="8" name="7 Marcador de pie de página"/>
          <p:cNvSpPr>
            <a:spLocks noGrp="1"/>
          </p:cNvSpPr>
          <p:nvPr>
            <p:ph type="ftr" sz="quarter" idx="11"/>
          </p:nvPr>
        </p:nvSpPr>
        <p:spPr/>
        <p:txBody>
          <a:bodyPr/>
          <a:lstStyle>
            <a:extLst/>
          </a:lstStyle>
          <a:p>
            <a:endParaRPr lang="es-PE"/>
          </a:p>
        </p:txBody>
      </p:sp>
      <p:sp>
        <p:nvSpPr>
          <p:cNvPr id="9" name="8 Marcador de número de diapositiva"/>
          <p:cNvSpPr>
            <a:spLocks noGrp="1"/>
          </p:cNvSpPr>
          <p:nvPr>
            <p:ph type="sldNum" sz="quarter" idx="12"/>
          </p:nvPr>
        </p:nvSpPr>
        <p:spPr/>
        <p:txBody>
          <a:bodyPr/>
          <a:lstStyle>
            <a:extLst/>
          </a:lstStyle>
          <a:p>
            <a:fld id="{C412B715-E50D-4E89-B47D-8DD73D574E2C}" type="slidenum">
              <a:rPr lang="es-PE" smtClean="0"/>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59FB055B-5FB9-4CB6-89FC-83B1FCE97CC2}" type="datetime1">
              <a:rPr lang="es-PE" smtClean="0"/>
              <a:pPr/>
              <a:t>26/04/2017</a:t>
            </a:fld>
            <a:endParaRPr lang="es-PE"/>
          </a:p>
        </p:txBody>
      </p:sp>
      <p:sp>
        <p:nvSpPr>
          <p:cNvPr id="4" name="3 Marcador de pie de página"/>
          <p:cNvSpPr>
            <a:spLocks noGrp="1"/>
          </p:cNvSpPr>
          <p:nvPr>
            <p:ph type="ftr" sz="quarter" idx="11"/>
          </p:nvPr>
        </p:nvSpPr>
        <p:spPr/>
        <p:txBody>
          <a:bodyPr/>
          <a:lstStyle>
            <a:extLst/>
          </a:lstStyle>
          <a:p>
            <a:endParaRPr lang="es-PE"/>
          </a:p>
        </p:txBody>
      </p:sp>
      <p:sp>
        <p:nvSpPr>
          <p:cNvPr id="5" name="4 Marcador de número de diapositiva"/>
          <p:cNvSpPr>
            <a:spLocks noGrp="1"/>
          </p:cNvSpPr>
          <p:nvPr>
            <p:ph type="sldNum" sz="quarter" idx="12"/>
          </p:nvPr>
        </p:nvSpPr>
        <p:spPr/>
        <p:txBody>
          <a:bodyPr/>
          <a:lstStyle>
            <a:extLst/>
          </a:lstStyle>
          <a:p>
            <a:fld id="{C412B715-E50D-4E89-B47D-8DD73D574E2C}" type="slidenum">
              <a:rPr lang="es-PE" smtClean="0"/>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DB8F1940-305B-4F78-871D-518C7C409CD8}" type="datetime1">
              <a:rPr lang="es-PE" smtClean="0"/>
              <a:pPr/>
              <a:t>26/04/2017</a:t>
            </a:fld>
            <a:endParaRPr lang="es-PE"/>
          </a:p>
        </p:txBody>
      </p:sp>
      <p:sp>
        <p:nvSpPr>
          <p:cNvPr id="3" name="2 Marcador de pie de página"/>
          <p:cNvSpPr>
            <a:spLocks noGrp="1"/>
          </p:cNvSpPr>
          <p:nvPr>
            <p:ph type="ftr" sz="quarter" idx="11"/>
          </p:nvPr>
        </p:nvSpPr>
        <p:spPr/>
        <p:txBody>
          <a:bodyPr/>
          <a:lstStyle>
            <a:extLst/>
          </a:lstStyle>
          <a:p>
            <a:endParaRPr lang="es-PE"/>
          </a:p>
        </p:txBody>
      </p:sp>
      <p:sp>
        <p:nvSpPr>
          <p:cNvPr id="4" name="3 Marcador de número de diapositiva"/>
          <p:cNvSpPr>
            <a:spLocks noGrp="1"/>
          </p:cNvSpPr>
          <p:nvPr>
            <p:ph type="sldNum" sz="quarter" idx="12"/>
          </p:nvPr>
        </p:nvSpPr>
        <p:spPr/>
        <p:txBody>
          <a:bodyPr/>
          <a:lstStyle>
            <a:extLst/>
          </a:lstStyle>
          <a:p>
            <a:fld id="{C412B715-E50D-4E89-B47D-8DD73D574E2C}" type="slidenum">
              <a:rPr lang="es-PE" smtClean="0"/>
              <a:pPr/>
              <a:t>‹Nº›</a:t>
            </a:fld>
            <a:endParaRPr lang="es-PE"/>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3267F7D8-EFD5-4D78-8C84-CBE9322A6047}" type="datetime1">
              <a:rPr lang="es-PE" smtClean="0"/>
              <a:pPr/>
              <a:t>26/04/2017</a:t>
            </a:fld>
            <a:endParaRPr lang="es-PE"/>
          </a:p>
        </p:txBody>
      </p:sp>
      <p:sp>
        <p:nvSpPr>
          <p:cNvPr id="6" name="5 Marcador de pie de página"/>
          <p:cNvSpPr>
            <a:spLocks noGrp="1"/>
          </p:cNvSpPr>
          <p:nvPr>
            <p:ph type="ftr" sz="quarter" idx="11"/>
          </p:nvPr>
        </p:nvSpPr>
        <p:spPr/>
        <p:txBody>
          <a:bodyPr/>
          <a:lstStyle>
            <a:extLst/>
          </a:lstStyle>
          <a:p>
            <a:endParaRPr lang="es-PE"/>
          </a:p>
        </p:txBody>
      </p:sp>
      <p:sp>
        <p:nvSpPr>
          <p:cNvPr id="7" name="6 Marcador de número de diapositiva"/>
          <p:cNvSpPr>
            <a:spLocks noGrp="1"/>
          </p:cNvSpPr>
          <p:nvPr>
            <p:ph type="sldNum" sz="quarter" idx="12"/>
          </p:nvPr>
        </p:nvSpPr>
        <p:spPr/>
        <p:txBody>
          <a:bodyPr/>
          <a:lstStyle>
            <a:extLst/>
          </a:lstStyle>
          <a:p>
            <a:fld id="{C412B715-E50D-4E89-B47D-8DD73D574E2C}" type="slidenum">
              <a:rPr lang="es-PE" smtClean="0"/>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extLst/>
          </a:lstStyle>
          <a:p>
            <a:fld id="{7A0FD44A-7614-4034-8883-6057C4D34046}" type="datetime1">
              <a:rPr lang="es-PE" smtClean="0"/>
              <a:pPr/>
              <a:t>26/04/2017</a:t>
            </a:fld>
            <a:endParaRPr lang="es-PE"/>
          </a:p>
        </p:txBody>
      </p:sp>
      <p:sp>
        <p:nvSpPr>
          <p:cNvPr id="6" name="5 Marcador de pie de página"/>
          <p:cNvSpPr>
            <a:spLocks noGrp="1"/>
          </p:cNvSpPr>
          <p:nvPr>
            <p:ph type="ftr" sz="quarter" idx="11"/>
          </p:nvPr>
        </p:nvSpPr>
        <p:spPr/>
        <p:txBody>
          <a:bodyPr/>
          <a:lstStyle>
            <a:extLst/>
          </a:lstStyle>
          <a:p>
            <a:endParaRPr lang="es-PE"/>
          </a:p>
        </p:txBody>
      </p:sp>
      <p:sp>
        <p:nvSpPr>
          <p:cNvPr id="7" name="6 Marcador de número de diapositiva"/>
          <p:cNvSpPr>
            <a:spLocks noGrp="1"/>
          </p:cNvSpPr>
          <p:nvPr>
            <p:ph type="sldNum" sz="quarter" idx="12"/>
          </p:nvPr>
        </p:nvSpPr>
        <p:spPr/>
        <p:txBody>
          <a:bodyPr/>
          <a:lstStyle>
            <a:extLst/>
          </a:lstStyle>
          <a:p>
            <a:fld id="{C412B715-E50D-4E89-B47D-8DD73D574E2C}" type="slidenum">
              <a:rPr lang="es-PE" smtClean="0"/>
              <a:pPr/>
              <a:t>‹Nº›</a:t>
            </a:fld>
            <a:endParaRPr lang="es-PE"/>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smtClean="0"/>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extLst/>
          </a:lstStyle>
          <a:p>
            <a:r>
              <a:rPr kumimoji="0" lang="es-ES" smtClean="0"/>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57FB7DC-420B-4311-8793-D720C7ACEF8A}" type="datetime1">
              <a:rPr lang="es-PE" smtClean="0"/>
              <a:pPr/>
              <a:t>26/04/2017</a:t>
            </a:fld>
            <a:endParaRPr lang="es-PE"/>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s-PE"/>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412B715-E50D-4E89-B47D-8DD73D574E2C}" type="slidenum">
              <a:rPr lang="es-PE" smtClean="0"/>
              <a:pPr/>
              <a:t>‹Nº›</a:t>
            </a:fld>
            <a:endParaRPr lang="es-PE"/>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oleObject" Target="../embeddings/oleObject10.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3.bin"/><Relationship Id="rId11" Type="http://schemas.openxmlformats.org/officeDocument/2006/relationships/oleObject" Target="../embeddings/oleObject18.bin"/><Relationship Id="rId5" Type="http://schemas.openxmlformats.org/officeDocument/2006/relationships/oleObject" Target="../embeddings/oleObject12.bin"/><Relationship Id="rId10" Type="http://schemas.openxmlformats.org/officeDocument/2006/relationships/oleObject" Target="../embeddings/oleObject17.bin"/><Relationship Id="rId4" Type="http://schemas.openxmlformats.org/officeDocument/2006/relationships/oleObject" Target="../embeddings/oleObject11.bin"/><Relationship Id="rId9" Type="http://schemas.openxmlformats.org/officeDocument/2006/relationships/oleObject" Target="../embeddings/oleObject16.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3.bin"/><Relationship Id="rId12"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22.bin"/><Relationship Id="rId11" Type="http://schemas.openxmlformats.org/officeDocument/2006/relationships/oleObject" Target="../embeddings/oleObject27.bin"/><Relationship Id="rId5" Type="http://schemas.openxmlformats.org/officeDocument/2006/relationships/oleObject" Target="../embeddings/oleObject21.bin"/><Relationship Id="rId10" Type="http://schemas.openxmlformats.org/officeDocument/2006/relationships/oleObject" Target="../embeddings/oleObject26.bin"/><Relationship Id="rId4" Type="http://schemas.openxmlformats.org/officeDocument/2006/relationships/oleObject" Target="../embeddings/oleObject20.bin"/><Relationship Id="rId9" Type="http://schemas.openxmlformats.org/officeDocument/2006/relationships/oleObject" Target="../embeddings/oleObject25.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oleObject" Target="../embeddings/oleObject39.bin"/><Relationship Id="rId3" Type="http://schemas.openxmlformats.org/officeDocument/2006/relationships/oleObject" Target="../embeddings/oleObject29.bin"/><Relationship Id="rId7" Type="http://schemas.openxmlformats.org/officeDocument/2006/relationships/oleObject" Target="../embeddings/oleObject33.bin"/><Relationship Id="rId12"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32.bin"/><Relationship Id="rId11" Type="http://schemas.openxmlformats.org/officeDocument/2006/relationships/oleObject" Target="../embeddings/oleObject37.bin"/><Relationship Id="rId5" Type="http://schemas.openxmlformats.org/officeDocument/2006/relationships/oleObject" Target="../embeddings/oleObject31.bin"/><Relationship Id="rId10" Type="http://schemas.openxmlformats.org/officeDocument/2006/relationships/oleObject" Target="../embeddings/oleObject36.bin"/><Relationship Id="rId4" Type="http://schemas.openxmlformats.org/officeDocument/2006/relationships/oleObject" Target="../embeddings/oleObject30.bin"/><Relationship Id="rId9" Type="http://schemas.openxmlformats.org/officeDocument/2006/relationships/oleObject" Target="../embeddings/oleObject35.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0.bin"/><Relationship Id="rId7"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43.bin"/><Relationship Id="rId5" Type="http://schemas.openxmlformats.org/officeDocument/2006/relationships/oleObject" Target="../embeddings/oleObject42.bin"/><Relationship Id="rId4" Type="http://schemas.openxmlformats.org/officeDocument/2006/relationships/oleObject" Target="../embeddings/oleObject41.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oleObject" Target="../embeddings/oleObject45.bin"/><Relationship Id="rId7"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48.bin"/><Relationship Id="rId11" Type="http://schemas.openxmlformats.org/officeDocument/2006/relationships/oleObject" Target="../embeddings/oleObject53.bin"/><Relationship Id="rId5" Type="http://schemas.openxmlformats.org/officeDocument/2006/relationships/oleObject" Target="../embeddings/oleObject47.bin"/><Relationship Id="rId10" Type="http://schemas.openxmlformats.org/officeDocument/2006/relationships/oleObject" Target="../embeddings/oleObject52.bin"/><Relationship Id="rId4" Type="http://schemas.openxmlformats.org/officeDocument/2006/relationships/oleObject" Target="../embeddings/oleObject46.bin"/><Relationship Id="rId9" Type="http://schemas.openxmlformats.org/officeDocument/2006/relationships/oleObject" Target="../embeddings/oleObject51.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oleObject" Target="../embeddings/oleObject54.bin"/><Relationship Id="rId7"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57.bin"/><Relationship Id="rId11" Type="http://schemas.openxmlformats.org/officeDocument/2006/relationships/oleObject" Target="../embeddings/oleObject62.bin"/><Relationship Id="rId5" Type="http://schemas.openxmlformats.org/officeDocument/2006/relationships/oleObject" Target="../embeddings/oleObject56.bin"/><Relationship Id="rId10" Type="http://schemas.openxmlformats.org/officeDocument/2006/relationships/oleObject" Target="../embeddings/oleObject61.bin"/><Relationship Id="rId4" Type="http://schemas.openxmlformats.org/officeDocument/2006/relationships/oleObject" Target="../embeddings/oleObject55.bin"/><Relationship Id="rId9" Type="http://schemas.openxmlformats.org/officeDocument/2006/relationships/oleObject" Target="../embeddings/oleObject60.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403648" y="2852936"/>
            <a:ext cx="7406640" cy="1472184"/>
          </a:xfrm>
        </p:spPr>
        <p:txBody>
          <a:bodyPr>
            <a:noAutofit/>
          </a:bodyPr>
          <a:lstStyle/>
          <a:p>
            <a:pPr algn="ctr"/>
            <a:r>
              <a:rPr lang="es-PE" sz="2400" dirty="0" smtClean="0"/>
              <a:t>Universidad Nacional Mayor de San Marcos</a:t>
            </a:r>
            <a:br>
              <a:rPr lang="es-PE" sz="2400" dirty="0" smtClean="0"/>
            </a:br>
            <a:r>
              <a:rPr lang="es-PE" sz="2400" dirty="0" smtClean="0"/>
              <a:t>Facultad de Ingeniería de Sistemas e Informática</a:t>
            </a:r>
            <a:br>
              <a:rPr lang="es-PE" sz="2400" dirty="0" smtClean="0"/>
            </a:br>
            <a:endParaRPr lang="es-PE" sz="2400" dirty="0"/>
          </a:p>
        </p:txBody>
      </p:sp>
      <p:sp>
        <p:nvSpPr>
          <p:cNvPr id="3" name="2 Subtítulo"/>
          <p:cNvSpPr>
            <a:spLocks noGrp="1"/>
          </p:cNvSpPr>
          <p:nvPr>
            <p:ph type="subTitle" idx="1"/>
          </p:nvPr>
        </p:nvSpPr>
        <p:spPr>
          <a:xfrm>
            <a:off x="1403648" y="4343102"/>
            <a:ext cx="7406640" cy="1752600"/>
          </a:xfrm>
        </p:spPr>
        <p:txBody>
          <a:bodyPr/>
          <a:lstStyle/>
          <a:p>
            <a:pPr algn="ctr"/>
            <a:r>
              <a:rPr lang="es-PE" dirty="0" smtClean="0"/>
              <a:t>Curso: Metodología para la Elaboración de Tesis</a:t>
            </a:r>
          </a:p>
          <a:p>
            <a:pPr algn="ctr"/>
            <a:r>
              <a:rPr lang="es-PE" dirty="0" err="1" smtClean="0"/>
              <a:t>Prof</a:t>
            </a:r>
            <a:r>
              <a:rPr lang="es-PE" dirty="0" smtClean="0"/>
              <a:t>: </a:t>
            </a:r>
            <a:r>
              <a:rPr lang="es-PE" dirty="0"/>
              <a:t> </a:t>
            </a:r>
            <a:r>
              <a:rPr lang="es-PE" dirty="0" err="1" smtClean="0"/>
              <a:t>Mag</a:t>
            </a:r>
            <a:r>
              <a:rPr lang="es-PE" dirty="0" smtClean="0"/>
              <a:t>. Gloria Castro </a:t>
            </a:r>
            <a:r>
              <a:rPr lang="es-PE" smtClean="0"/>
              <a:t>Leon</a:t>
            </a:r>
            <a:endParaRPr lang="es-PE" dirty="0" smtClean="0"/>
          </a:p>
        </p:txBody>
      </p:sp>
      <p:sp>
        <p:nvSpPr>
          <p:cNvPr id="4" name="3 Marcador de número de diapositiva"/>
          <p:cNvSpPr>
            <a:spLocks noGrp="1"/>
          </p:cNvSpPr>
          <p:nvPr>
            <p:ph type="sldNum" sz="quarter" idx="12"/>
          </p:nvPr>
        </p:nvSpPr>
        <p:spPr/>
        <p:txBody>
          <a:bodyPr/>
          <a:lstStyle/>
          <a:p>
            <a:fld id="{C412B715-E50D-4E89-B47D-8DD73D574E2C}" type="slidenum">
              <a:rPr lang="es-PE" smtClean="0"/>
              <a:pPr/>
              <a:t>1</a:t>
            </a:fld>
            <a:endParaRPr lang="es-PE"/>
          </a:p>
        </p:txBody>
      </p:sp>
      <p:sp>
        <p:nvSpPr>
          <p:cNvPr id="9218" name="AutoShape 2" descr="data:image/jpeg;base64,/9j/4AAQSkZJRgABAQAAAQABAAD/2wCEAAkGBxQTEhUUExMWFhUXGBwaGBgWFxwcHhwgGxwfHB0cHxwfHigiHR0lHSAgITEjJyktLy4wHyAzODQsNygtLi0BCgoKDg0OGxAQGywmICY0LzIyMiw0LCwvNDQ0NDQvLDQ0LzQvLCw0NC8sMiwtNCwsLCwsLCwsLywsLCwsNC0sLP/AABEIAPMA0AMBEQACEQEDEQH/xAAcAAABBQEBAQAAAAAAAAAAAAAFAAMEBgcCAQj/xABHEAACAgAEAwYCBwUFBQkBAQABAgMRAAQSIQUxQQYTIlFhcTKBBxRCUpGhsSNicoKSJDNTosE0c7Kz8BUWQ2OjwtHh8VRE/8QAGwEAAgMBAQEAAAAAAAAAAAAABAUAAgMGAQf/xAA/EQABAwIDBQcDAwMDAgYDAAABAAIDBBESITEFQVFhcRMygZGhsfAiwdEU4fEjM0IGUmIVNBZDgqKywiRTcv/aAAwDAQACEQMRAD8A3HEUSxFFXO2XHHgEMUJUT5hiqFxYRUXVJJpsaqFAC6tlvbAtbUimhdKRe38LSKPtHYVTcvxnNBg0eendm+AZiGLuZaF6fBGjKCNwQw89+WEw2tUsJMjW2GoafqHXNGfpGHIErROz3FRmsvHOq6dY3UmyrAlXUnqVYFfljomuDgCEARY2KI49XiWIoqb2p7WSJN9WyqgyLXeORq0kgHQq6lGrSQxZmAXUmzFqANbWtpxuvz05bifADcdERBAZEPyXa7NoxEirMALMegRy11KMHaOT+Hw+rCxgCLbIFjKBhP8Ak25HiCAQt30X+058CrxwziEeYiWWJtSMNjyOxogg7hgQQQdwQQeWHgIIuEARZAO3vGp8nGk8TRaA4R0kViW1EAaSCKre79+lHxxIFwspnPY3E0Xssm492kzmZcl5pFUnZYnZI0Xy0KwZ29Wvn0G2MTISs6badK9v1/SeahJnyBYnnWhdrLKnL1DDf0xW701ElM52AEEqFLnnIXXmZw1aiWzD7WdviJPpf63j36ig5amMMvE3EQbED+M7ckT4D2kzsF93nJSrAjTIGk2+8veA6SD5bHHuMhCy1MkhLIGXcObcuoB++q2b6P8AiMuYyUcs0gkZi3iFXQYimAUAMCCKq6AuzeN26IhmLCMYzRLjnGI8rHre2JOlEWizsdwqgkC6BJJIAAJJABOKySNjaXONgFdrS42CpeZ7V5xnIXQtV+ziTXp600sjqrGugUEfMHCR+2h3mgBu4uJF+gAJ8Sj20XE58kd7H9qDmS0MwCzoL8IoOoIBIUklSpIBW2HiQhiGGGtNUtnbcISWIxmxVowSsksRRDu0PFRlcvJOy6tA2UGizEhUUHoWYhfnjxzg0ElegXNgs1zfaHM6yZM7mFZfj+rQxdzET9nxxszAeZJv05BD/wBSqpPqjDADoHE4ijv0zBkSfBXfsZx18wJYpihngZQzIKDq6ho5NNnTYsEXVq1bYa0dT+ohElrX3dMihJY8DrKyYKWaWIoliKJYiiyHtVmmnzcmbTcZV+6hW6DqtrP6AuzMoJ2uNOhwh2jUiSX9LuIzPA6g+Fs+RTCnhIj7TeoY4qqQIQpkjjcCN9QQIRahZ9W8RS6YkdPlhY2kdLUEYg1zhmDz1LToQdVuZQ1l7Xt8zWmdicosOUjjE0cpt3Zo2BUtK7SNpPVQWIB8gMddGwMYGjcLJU43JKK8RzqQRSTSGkjRncgXSqCx2HPYYuqqAe0+V+rx5kTKYZGVEcWRbsEAP3aY0brTvdViKLPOGZgST5tw6uTK5VlIIKmSQoQRsfBo/AY5PbwIlbwP7JvQ2wpvibXp0tpZXUBlO4Lbf6jbAlKLXuLgg5Hfb5qjJBcC3FEeBcSmi/bQBD3gBlhdiqs1AF1YA6H2o7EMALo74MpdpGicYZLlg04j9vZBTUvagPbkUK+kvtLLmEhy3crFqYyBjJra0BFAAAC9XMk9dtsOoK+KqaTHewtqhRTPjcATmq12WyS5jvGkZooo1BIUamOolVCiibsGhTXYAGLSPsbDMoKXZVPO4yOBHG29HeD8CycrsjytIDYCEGPnzt1O7czpBB8xijnvaLgKU2yaeOTHck7r7vntuTWZ4BlIpSrzuWGw0RDUPQtR1sB9lBe423GPQ97hkFU7Jgza57rHdfT7eiGdqeHxZUxmI6kkUlSwG5o2CQBzO/L0x7G9zyQUzEbIWNDenpvKs30ZdqnjypgXLhyjFtRm033pLjVakitxYvliVG0IaUASXzvuWIp3yG7VM4tPLIwmmZe+YiNAnwwqxtgl7liBZcgaiF2AAGOfqto/rX4QPobc24kaX8dyPhp+yHMqHwxqhj5+JQx3sktuST154HqG3mdyy8skVEPoCmdmmP8A2pEFO/dsz/w6WBP9XdfguHOxgbX3Z/b9/VL9oWutRw/SxLEUQHttlFmykkZmjiNo6tIwChonWRdR6KSoBPkTikjA9had4srNNiCssk4iGhkpTHHLITJIWDqSTRWDT/e668NDr06cv+mMc7Q4hzmCzQPd3ABMxIHMuMr/ADJT+yObaDNx5pvCuZfuZVuwitSwehKMqqTy/aP0GGGz6gMk/T7gNeJ1J8b5cgsqiEmPtFsWHaXpYiiWIoliKLEo8m8PeZckgwSMGB3NEnRJvZKOlNdEWXDbXp5qtaGVBxDXQ8f3B3ZG1iMxm1gdijy3fPnillMgHkBUsjlf7yJtLAVtfPWl8gwdfJuQwLPNgjOLMcCLj7WPMYXcW71oGBx/Hz3uOaY4n2eChpXGWk0i2MmUGo111RUb9lOPIK4PIjaHC+ln5f8Au/K9dBhGLI9R+PwgMHarLsrRt9YgVgyMI55DGQRRBjJqiDyKnDvsa2MXY8O5EW+eaDD6d3ebbojvZPgBgy8GYj0ZhSJ+8SUHwuyBQIkIpSxjCsz/AGSOmEm0a8zSvpZCWWLSMOhF7kuPQ3AG8LNrLZ6qBwjhmayOQ+smGiIy1azr1Mx0u0ZUeGioddRNKjCjqwZU1tJW1Ipmnfb/AInodx/2nQm401tC50TSVM7O8MmjyREobvdbOVZiWBDBgGsmmNXXrvveMaqpikqhgthta40zyy5C9vDLJHUzT2Oet7orw/NabW/NlPmrG9va6/DzwNPDiGLwPUZeqKZbu+I6Krduf78SEn+6HUg+FiCAfXUD8sNdkjDCW8/dA1bbPvyVs+i2MrBIzjUWYob6hQVoH5nfBUkmCUEKjY8UdivOAdmouGgosmtsxNEBrABCxMWAUDmws6m8ug62dUmRpFlm2nDHA3XvGOAQcUeOVm0Nl5JIZFSjqWOVqB5FGI8V77P12OPRUGIBtlDAJCXXTf0qwmYQtQsu11/ASPzGKQvxPJK1fH9AaPmRVd7BsQ7m/hjC7ddTsR+GmvmcB7Ybija3n7D91pRi56D7qw8TzpY+H7Fn+dgVVffxE+m2FtPThoz/AMvYG5PoiXnhu99AFKiQqFVUZ2rSiLVmgTQLEKNgdyQMYSOBJc4gDUk7s+Vz5K73iJuae7MZdiIpcs7rM5MebdlsxlQTJGusFQ4kVUsAigSbOk40ftaaifI36bW+gZZi4wnLO2G5zOu7VKHDtbE+KmZaPMSwvNPnHj0PKySjug3dxu2hyTGURSgBOlATzJo6RSo2zP8AqWBgLnWblmBiIFwACLm5IzJG6281EQwlVaNp8wAxjzMupQbzWZdE3HSNSf8AgAwzqK5zXFr5gM9GC588h6otkDSAWs8zb55J3KdlKOqsrEendZVSw9Q8hbf104Xy7UbbDZ7uriPRtvdain6DoPuV1m8kschLFncD+8lbUxFC65aU8wgRfNhuMa08pkjBGQ4AWAPrc83FzuDd6q5gafz89rDmmXyTzGPLgm55FVQDRoEa5NqpUS2vYWEC9NR9G0PnGEaanh+5Pja5OelJ3YY89/z5u0W446FKUsRRLEUSxFEI452cy+aoyoRIopJY2KSL1oON6vfSbB6jFJI2SNwvFxzVmuLTcFUHivC5shKgY97HISI5AApZqLGORR4RIVBKutBqIYDY45/aWzWNjxA/T7fkcQb21HBMKapLjY6+/wC6nxSBgGU2CAQfQ8sco9pY4tOoTIG4uFRu0B4bPIYdUazaSEKRPbSMToUMoCsCzXRNG7JGnfo6P/qMDO1IJbfO5GTRqc7kZDwtaxvksqXQk2ba6N9meGqruH77LFQl5c5vWSyIlzbMdS6XCkXVKBp8QAX11Q5zQW4X3v8AVgtkSbN0yNxfS9ze+Rvk0Z5+6gcej70SvK8NPIMvFmCjGWIImrWgDD4jtQK+KQbm9OCaQ9lhbGHXAxubcYXXNrHLdxzybu1VXZ6olw/Oq8pUwrCxjAIRy6sUJ1eIgWRq8ueo2dzi9Xs6WClbOXFwLjqLEA6ZZ2vb200RNFO0yFg1t7JnNZXS2nkrE6SOaPudvQ7/AJjkcVilxC+8a8x8/KPLbG27dyPz8IXxbK/WIQNIMqsNBPKwRqF+Roj8Dg6B3YyYgfpOv2/KxlHaMtb6gin0c5ofVyocArI+pK6tRAHXajWCqnJ6ygzaivajiMMCCeV2VltI9BayXo6aBpgSoJvbbFYcTzhavZcLBicvey2fhmi72F2ctQcuWLalHwkE+GruhtvY548mxMdhcpFhc27UN7dZ9THEiU8juTGAedAjn5b1i0BsS52gGa9kNhlqdEJ4XlhFEiJs7nxsB1ok8/IXXsPXAs7sb3PfmBoPnNXibhaGt1OqI5OEMQQKRb0Dz6Fz5k718z12DleWgg6nX8fOi3YAc9w0/KlZfMXO6I2mTuu7iLE6NbsCQwBBvSB1utQBBO/r6GT9EKki7cV3W72EA2I1333cCbjRdVVAM3Z30Hr/ABZd5LPvlo2IKmKTXmImS1BQuXIVQp8ZBMgXVbKCvNS2F0sDKh4GeJtmEHPO1szcZDu3tk76tCAsgSAuc3wpbijgkzJiiQadbkxh1ZChKPWulDGgCAdNUdx7HVOs58zWYnHcPqsQb5jS5truve4WradziLXsiuWi0qATZHX5+pJ9OeApJMTrjL54JixuFoC9mmCgknYCz7DEjjL3ADUr05C5ULhfC5s/K4U91HGQJJCAxVqDCONT4TIFILSNYWwFB3OOp2bs1rmYifp9/wADgBa+p4JbU1Ja6w19lfeBdm8vlLMSEyMKeV2LyN1oud6v7IoDoMdBHGyNuFgsOSXucXG5KL4uqpYiiWIoliKJYiiqv0lf7Gp6jM5avc5iMfoTgWtANNJf/afZawf3G9Qq3w/+7Xy3r2s1+WOEqc5T4ewT5ndVb7QQZyR2OWjhiPwl2KtI4NDkUKqtDfckgL5VhpRvpI2hs7nO32FwB6gn0GvVDTMlcbsAHuUDy0zRyRZSRPrGZ78SSNC2kRIzrqCMoXu2YAFiAthgCfI+RgkY6oa7AzDYBwvc2Nrg3uBoBnmLgIMgj+na7r7tytXEoyngKmPLa5HtSzn9ru6yMT8JNk8xuBeL7BFHM8Pe68tgLEAD6dC0cR58lhWRTRjT6eI+/wA8VLzHDop41ELgMo8LA1Xt+m2Oue0PBa8XBS9pIILdUFzSyRstwhQOZQHQSNg2kb3udvbfbCGXYr7OwPxcL94DeL6fNE0i2g24xC3TTrbVNxND9uWQm7IEbqLJvot8/XArqCu0bEPNp+/2W4rKbe8+RH2XqwQAkxwObWjzRTTagSSQdQbcMBY5gg42i2bXuI7R7QPM+mVuV1m+tpm9xpPoPnNRe0eZlmiMndNKI7A7tSQpagTe5cjqRywwYaSgcGFwxnjr+APfddByPmqhe30jh8zXPCnkjhtUeAT7lXBQsRsdL1aFgK863BGxxZzaWtccDhibrbO3Ub/gPBRks1MLEZHw8juU9ooCwaSGRSFVF2tVC8gmgnT8q5DCuTZu0G3DHNcNeB8b/ko5tbTOzcCPm6y4LRAgxyyAg2A0bsORHVQevnjIUFa76XxDPm0ff7K/6ymBu158j+Puu8hlZJAVEYsnwyNfgH7o5g3fXy51g+LZBxB0jrDeBv6n9vJCyV4sQwZ7id3RGpspl4oGSVhZ3Y3zPn74dtFrBoyCWk7yofBVkZFir+yoQy6lpm0ksi7k/s1Y6xsNwtEgVjidusoopXPhd/VORA7ovk48nEZHM5E5A5pvQRyusXj6RpfXl4I+XxzIYE4svASce6KJrPioz8r9tQv8sa0pJlHj7FUk7qsX0bf7Gx6nM5q/cZiQfoBjvKIAU0dv9o9khm/uO6lWrBSySxFEsRRLEUSxFEsRRUj6T82QmWjFWZGlN/dgjZv+YY8BbQI7AtP+Vh5mx9FvTD+pfhmh8UIRFQclAA+QrHAOkL3ued+aetFhZD4p5ZbbL5WedASDJGECkjY6TI666O1rYsEXh3BsaokYHGw66oZ9bGw21XnD5Y2LMi6WDFZAyaXDDmHBFg8ufSiNqwHVRTRO7OW+WnDwW8TmPGJiczXEtJ0INcnl0X1Y9PbmfzxnDR4/rcbN9+n50C9c7PC3VDoeDAk+MiQ+I92Qteycq+R98O2bcqIAA3Noy+q59dfXwQclBA7XI8svTRTl4VmB8OZ28nS//d/pghn+rG6Pi8j+33Qbtmf7X+Y/dMycNn6zxj1EVn9Rjf8A8UR2+mI+JA+xVRst5/yHkvE4XHzkdpSOjHw/0rz+d4AqNu1kwsyzBy18z9gEZFsyJubrnrp863U48QVaFgAchsMJf0z3nEcyepR2EDJeNnUcFTpYHmDRB9xizYJInB7LgjfmCoWNcLGxUFuGpzikeM+V2v4Nv8gcO6fb9XELSAPHkfMfhAS7Ljdm249QnEyE/SaP3MdH9T+uDP8AxRENYneY/ZCnZbx/kPJDuOTNl0LT5pmuqjhi8R1GhzYhQTtbAC/XFoP9QSVLsMMQHNzsvIDPoDdUdQNZm9/kFJl4GFIZSS6mwZPFv6qdvwo4VP23NUAskNmnc3L118yQmMdDCzNuvE5/PBTMpn9Z0MNMnOr2Pqp6j8xhXLS9mMbTdvHh1+WRbX3NnZFOZvNCPSWslmCoqgszMeSqo3J/0BPIY8ggfUOwRi5UkkbG27l7Jm5IgDmMrPl0YgCSQIVs7AMY3bRZ2tqFkC8FVGxKmNmIWNuGvshmVsbnW0UjNxalKnkwIPz2wrhfgIeNxuiyLghEvouzhZMzG1WJVlFfdmjVv+YJMd7QEdiGj/G48jYeiRVItJfjmrxgxDpYiiWIoliKJYiiazWZSNGeR1RFFszEAADqSdgMRRVjtPlUz8KPlJoZZYm1xgSKVcFSrxllugyk79CFPTGFTAJ4ywm3Pgdx81pFIY3YlUZMlxCSN4UysyuyFFeTu1CEigzP3pDVz8Cm/wAsIGbEd2we4AC9znkegtv5nLTNHurW4CAtTyGUWGJIkACRqqKByAUUMdMliy/tVm9XE8wIOfdQo7dA6mQs3qwRkX3FH4ThJtZkbi0v3X8dMvymNDiztvULOB8vDqhgedrshSL/AHmNm2PoNydthySteyeS0jw0fLDl4o97uyb9IuuOGdocpJOjRHRI37KWORdEnK0LA7sVYadia7w4pPRVLYnNkzaMwRmOduFxnnwQ7ZmOeCNdD8+aozxHPhVPi0dAetnlQ3s+Qo4FpqYucLC6KNgLk2XvAOzWdljQSPoAG8kqftH9RED4f5jfpjpY9ktc4vIwg7h8/CAdW4BhbmeKs+V7D5Yf3hkmP/mOQP6E0r+IOGcdFDHo1CPqZH6le8d4BlY8pmDHloVIhkIIjUEEIaN1d41exoYbBZtc4uFys2jykZUWi8h9keWGrYInNF2jyQZleCbEroZWvgZk9jY/pNjAs2yaaXVtui3jrpmb0ps5Mqkaq6CRFsi9t0P+l+2ENTsAxnE0Yhw0P59/BMotpNkGF2R4of2g0COFYmYpNmoddgvZ1i2Mh3B5CmPkABWFtMx/aPc8WLWutu3aW88wOpK2na0NGHQkfLq3cc4rBl4u9mfSt0KFkk8lAG5P/W2EdJTzTSdnGL+3W6IfI2MXchMc65hVJimgY7p3qaGJAuwQSA1b0TdXtV4YC8BIDmvG+xuPHTLnx3qNkbILEEcLqd2Xz1cTy4noHupo0NeEuxjKsPIlFda8zX2hbrZEcbC8s0Nuo1y+aoGuxZA7lp2fyizRPE4BSRWRgeRDCiMPEuWWrkM+kaQyZWZnVFRnjEbByBRZX70Bb5+NRX5Y5p2xXiYuaARckZ2A6ix05HPkmba1uCxVt7LZROHwO+bmhillbXJqkUKgChUjBarCqBv1JY9cPqeEQxhgP870BLIZHFytGVzKSIrxurowtWUgqQeoI2Ixus07iKJYiiWIoliKLMONcVGfkLkj6lCbjB+GZl5zN0Man4ByNFvu1zm19ouB/Tw677ew+ckyo6YW7R6ETcDjzRDNDHHH0bu1EreoJH7Nf8x5+HqnbWPpcg4l3C5wj8n0HNFujbLusPX9vfopPDs7LknqKYxb13eZkeWGUdCrs2qKSuYB/lYAHDSm2tN3j/UbvsAHN45DUcD5kaIWSlYcu6fQqXxzt3mzGUUZaGRhQ7qVp5Te3gTu1C/xNqA8jhkzaYk7jHAby4WA8fsh/wBKQcyOgzKDLWXVIkKGeUnR3rlQzc2Zjux+VkkgdScI5XmdzpH3wN1sL/t4nL2TM2haGNtcqVwjtOgV0zjw5eeJyjoZVAbYMHXUb0kHAdTs97nNfThz2OFwbHLiDbes2TjMPsCF3xPLRZp4tMKzSkhoSuzbEMGDiiEGxJuvfBWzoKgOMbCQNCN3O40VpTEGh7vBWLLx5fITRLMHzWflDMkcSA6VX4igYhUUctbEFt/YdTTUkcDbN1Sqad0pzVq4LxqPMiTQsimJ+7kWRCjK2lWqjz2YbjY9CRvgpYIPkO3+Ul+tV3qnKgmUPGQdmZaUfabUpWh1oYii9PaCLPcMzM8IcRmGYKXXTq0owJAvkDYvzBxSTuHors7wVAh+FfYfphyzuhAu7xXTGhdX7YsqqscRzzq7KmoJqWTTIpUgqwYhSeamvz2rlgOSQg2C3a0EKZwOd3UyDX3jEk2hEZHIL5EUPiFm754EqaBlWy5ydx+fOqIhqnQOtu4IjJKj5mDMTABYFcENyjdtJVz000CNXIHSfbkpqaWnjkpxcOcR4gXuB6ZbxdN8TJS2XcPRWrN5ZZlUFiAGVxpNWVNgE+V+VXy5E2gjkdA45biM+a2c26Fcd4YJUI5MNwQaII3BBG49x78xhnQ1RieCNFZ7BI3CVJ4J27zQjCN9WncCj3srQSitvGndsG/iXSD5DHRu2mI++x3ItFwfH7JT+lv3SOhyKicRz02depZjLvXd5aR4oYh1LOrapZK5An+VRZwuqdrTd63Zt3Xzc7hluHE+ROiIjpWDLvH0CgpwOPKkssKOnMt3amVfWwLkH+b+LAH6x1VkXEO6nCfwfToi2xti3XHTP9/fqjHAOMDIyBtQ+pTG5AOUTNymXoI2PxjkLDfetvsuvN+wl13X9kJWUwt2jFqeHyWJYiiWIoqp9ImfKwJl0JD5p+7sc1jA1St6eAaQehdcC1tR+ngdJw067lrBH2jw1VJoA7rCBUUQUso5E/8Ahx/witRHog5E44cPMbDKe864H/2PXcPHeE7IucO4fAPnJSOKo7LUbFWBvnV/PBWx6ilgkJqWBwPIG3hz81lVxSyNHZOsfK6G5Q5z4W7or17zc/5efzwfWnYzvqixh3/HIf8Au08EPA2tGT7W5/t91zGwLNIQoSMEDStDb42A35kUOew9cCkFjBG293WOZueQvlprpvRjLC7zu+EqbPwuDNRaMxAAxUEq+nvF3IB1ITW90Qep9RgEVM1PJiiflxF8J8Dbx/hVc1so+oflV2LgbRSNHNHDmo9u6kkiVp2ZyQIySPEbrxHpX8reOY1AaYS5jjkWtJw9bfbj64iPs79oARxIz6LXOyvABlkLPTTuB3jDkPJF/dX8zZPp0VNTtgYGhLppjI65VY7c8GTM5onMZfNARRoYM3kgxdSxbVGyrZJBFghSAGNkXuQsUuxGcz+VhVM3BmZxJJKyOdLSRxIi6O93JMjm6WyR57UIoqm/Z/OC5xl5hqyZZ4glls0Z53UEfdSRhNq/dTzrEXqv3B8mYeAiJkZGTJMHVhRDd2dW38V4pJ3D0XrO8FSYfhX2H6Ycs7oQTu8V3fTFlVV/jXDLHeMSztLGvoqs4XSB89z1N8uWB5I951uFq125Fshku61Kp8BNqp+yTzAP3Sd/Q3zvbVjMOQ0VCbpyZDetK1rt7jmVPv8AlzwFtChbVR23jREUtS6B99ylwzzSIzxzFeRVQqWK+JSWUi9iLra+oG/ATQxxPwSMzzvr4GwI8R7LoTd7cTTlu0UTs3NJmpZMyJJDlh4IVev2hHxyEAAVewHvyIx7VhlMxsBaO0OZtu4D8rKBznuLrnDu/KlZhO7lulKyUp1LqAb7DVY/hO/UeWPWHtYt9255GxtvF8+ui3kGd+OX4SnOcul7oJ00WD/m5fLBtEdjN+qXGXf8sx/7dfFBzNrTky1uX7/ZE8hA6qe8bUT63Xzwv2vV0k0o/SsDQNcrX8OXE5rekilY09q6587IccuEkaIi4pQxUHkD9tPYg6gP4+gGKB5kYJB3m2v9j9j4b1uBY4dx+EfOauf0c8QLZdsu5Jkyr93Z5tGRqib18B0k9SjY7Kjn7eFr/PrvSOePs5C1WzBKxSxFFmnaHPrJnp5WNRZWPuQTyBIEszfhoX+Q45rbsrnvZTs1Of2H3TOgYGgyH5xTPDYCIiWBV5Ld/MFhsPdV0pf7uEEsoE7cNi1tgOBtr5m58Uc1pLTfU/PRDP8Asx02WQj1Fj/XHWn/AFFSys/qQ35HCR6/hK27LlafpfbzCblgMalu8Z5D4ULMSFLbWBexAs/I4AkqzM7s2xiNmpAFiQOJsMj8ui46YRjEXlztBc5A9E9NwyOWNcsZmiJoju3CyHTuCLs7EA2Oo98LjUyRvM+HF1BIz1/C3la0t7O9vdQH+vZR7cJnVao0l2SRATQDCiCtkWRv1PIVoz9JVNsy8ZFyRq09OdtAfBDgSsdn9W7mrj9HnBlA+sOf2cIMcJPKxtJL6C7QeQDdCMP6GINBnfkTn0Hz7oWqk0ibuVvVpJt1Pdx9DXib13+EeXXGjXTVP1MOBm4/5HnnkBwyJPJYkMjyOZ9B+V3kJTrkj1FhHpGpquyLK7AXQo/zYJhNrsuTbebfYDkqyNsA61r/AD8qdjdZJYiiGdp/9jzP+4l/4DikncPRWZ3gshSVhGOV6TuLsEUAKPO7Fb9cEw1pxPje3DgAN7i1jpwz1y0FtVnJAPpc03vu38/novZZU02rG/s0DqLD4gSfCRRWh+GOep5K1tXd98QJx3P04c7WF931WvlpxCYyMgMOVrbuN9/2XshL0BprUCOZvTTg9KF6fPn6Y6X9S51R2Abla993K3jfW2m9KuyAj7Qnfa3uuppTp589O689+Yo8mA9T0xgyuklheQ3C8EtFyLF262nLgeS1MDWPbc3aRfwXksqAjS3M2KBHgvctq5nUDuN6s8sJtkSVLZ7vJw6PxG/1ZaZ690Z56o2sbGY8rX/xtw+X5KLmYQ+uN9kmGltJ3Vt1Vrobkgjl0F88X2jidK6djLGMgG+/f5Wt+AVakLQwRONw7Tl8N0RHaeGCsrBBNNLGAvdRRnwivCWY7BSN735++Oafs6SU9vK9rWnO5OvQceWSMdK1hwNBJG4LiJ8xJrTNxLF3ilokV9ZULQYMwFarZSK8j5Y1aYGWdA4utqSLX4WHDIjyV43PddsgtfROwQd6A+to5PhfSxALLsbW69fwwVHWGncY3RiRgzAIBIGuRschzHkspKcSDEHFrtDY5X6Lufgjyc5dvWyf1we3/UtJE3+nDY8BhA9Pwg3bMlcfqf7lTuLZYmIFbLx0y+ZK9P5ltb/exzFPODMS7IOvfgAfwbHwTVzSGi2o+eqc7McQEeegkU/s81H3JPQkAywsflrX3cY6HY0hY58Dtdfsfsgq9gc1sg+cFqGOgStQeOcTXLZeWd/hjQtQ5kjko9SaA9SMeE2F1BmsqyOWZgkL7tff5ki6Luxk03+9ISSPurR+IY4epqMT31PG4b7E+A9TfcnjI7NEfDM/OvoiHGsj3yBdRUg6r58rFEXuN/0xXZFeaKbtcN7i3DyKlVTfqGYb2UPL8JoU0jEeQsX+eHdT/qMOF4YgHcXWNvC338ELFs0jJ7yRwFwvJYgZkQCljXVXq2w/IN+OFbZXuidK83c469Mz62R7WgODWiwAVc4rlH/ayTcPdiW1R5mFg7pR8FoPEukAEgbc/MnBcMjbtZHOBbItdkDxz0N8+aClBuS5niNeSscPGVzvhyxYl5BECVK6WPPY0fAtscD0uzZGStjk68cuPiVuahvZlzVps+SWLLrEgPdxhBQBJ0KRfLcmhe253x1U8QfFg3ZX6A5jxGXNKGOOO+9ZD9MHb2R5PqWUd0RQDK6FlZywsIKpgoBF/eJA5DfRrw4XC8cwtNijX0VcEnycg77NSAyKGbKlbVdVgNr1MpawN1o0Dd1tm2S7rAZK7mfTcrV8brFLEUQztP8A7Hmf9xL/AMBxSTuHorM7wWXZGRU8TJqJAKtV6fCAdvlzrqfmt23s6qnIfDfCQMQG+2mW/VE0NRE27ZDY3Nj1U8Z+M1unsBZHy538scx/02rvlG/yKZmeH/ePMKDIF1lkXSK8qsnmaPLkPLr747XYVFUwMc6o1NgATcgC/wCdEjr543kCPnfquslmkUHwbknxlTyJuuW1cqIHLCTa2zqmeUywkuiccQw556HLrvCYUc8TWhkhwuGWfpmpn12M82U+gXV+gJwmZsyrJs2J/kR7ox9RCBfGPNDHy6sHAXSrbADoOd+niJP4csd5syiljpSypN3OzO86ADPkAkFTO0yh0eg8E3lZcwP2kAjd/hljkJUFksagwB3o7gjcadxW/IVlPEx5hmuLHIjPwt7FPGvc9gkZnfVSshw7NNL9YzjxgqpWOGG9KhiNTMx3LbAeWAnz0zGdjTA52Jc7U20AHBSJr8WJ/gAustGBLJGdw4DV5keFvy043fK5rGTMNi02uPMfdbFoLi0i4I/ldZrhBfZZWUeRsj9cM6f/AFG1gvNEC7i2wPt9/BL5dmk9x5A4HNS+EcN7iPRqLEmyeXQCgL2G364S7T2j+uqO1w4Ra3HzOSLpKb9PHhvdCc9l2XXEmzX3+WJuhIjCTT8nAYD7rEDZTgimqMLmT7xYO6aA+WXUc17JHiaY+OY+fMlrfA+JrmcvFOnwyIGo8wTzU+oNg+oOOyBuLpERZULt3x36xmlyUFOICJJfumT/AMNWPREPjbzYIo3BpZtWoEcOEmwORO+28DmdOWpRdJHd9+CZQR5aIs70B4ndubMeZ9zsAo9AOQxxZ7SplDWDkANw+anqSm2UbbkolwjszPmh3uYeTLxHdIUpZCOhlcglCeehaI6m7A66i2LDE0GUYnenzqlk1a9xszIJjj/BhkpcuY5JHincxNHK2sq3dvIrqx8VeAqQSRuCKrfHa+z4W05ljGEjhv3K1JUvMga43uhGT8Ukr+bkD2XwfqD+OFEv0xMZyHrn+Eyj3nn7I4dlwqH1PU1K67GZMPnHkraFPxeXa/cItfzY7DY0Rwl56D55pfXvtZoVn7X8eXI5SXMsNWgeFbrUzEKi30tiLPQWemHiWr5azs82bneRw0sszMx0qTZqyFAvYKKA6ADFSQrgGy2b6Le0T52SKJpSrZaGpIyCXkKhE7xmIqix5Cmu7JBrGTYgH3V3SEtstXxusUsRRDO0/wDseZ/3Ev8AwHFJO4eiszvBZdB8K+w/TDhndCBd3ivCx1EWvw6qIPIfFuL5WDy88L6+vdSOYSzE1xtlqDuy5nnkiKenEwOdiOOlt6bEi6x3hAAW6aiA1Hn8r57cqwDt4VDoQ2G50xAWvy/5a8MrA3RGz+zDyX+GvjySkatGp1Mt1IVoXvsDfW6HnzrAOxMYqHOiBbCba26DM3yvfunW11vXWMYDyC/lfx9LapGVrA8Itqrck1ufKvDy58xh6K5zqr9O1mmpPpbjfwsgP07RD2hOun3v0UjDFCodnpZI+9MTBWKa1LC1tCNVjyK1645jbVMwzMe4XByNvnROdnyu7JzQcxn89V3JwXNSt3eYz82l0Y1l4hGoqvCXo8wTV86PPHOCqpohjihbcEd43Oe8DlyRronk2e4+AspOUkI+rOdXRDqUqSCClkEAi2CncdcSRuJsrB1yz0z9rhbg/S0+CsHZ/gwzsuYMksiRQOIlSJihZu7SRnZh4q8YUAEDYk3ezPZOz4XU4kkAcTxQFXUvDy1psApHGOzU+WHe5d5MzEN3hkppQOpicAFyOehrJ3o3QOlbsSGRt4hhd6eX4VYa17TZ+YQeZY8zEGR7U+JHXmrDqPUHYg+oPUY5lpkp5CHjPQg7x80PiE0ykbcFSewHHfq+ZbJT0gmJkh+73n/iKp+658a9QxcHcrfYbMnEkVgb28+h5jTnqEoq48L78UWzHYaODvZIc3Jl4iWkkBEbqObM2p1LeZ8THF6nZtPUOxSC56lUjqZGCzVI7Kdncq6w5wPLmWIDxSZg/DfVYlCojdL06h542p6SGAf0mgfOKzkle/vFW/BKzWYScUbOS/WZF7tIe8SKEnxIQdMjSVt3vh06RYUXudRxyu261z3/AKVotpfnw8PumtFCGjtCqzJmYIkhfMTNG1WqoxDMXomlXxNvtXLffpXjmTPe9sTQRz0FuZyHvwW7ixrGlxt+6fyU+ekcMNceWsWM0EMrDb4VjVSn85J/TA72UbGkZF//AAvh8SSb+ACpF2rnX0HPX0+60f6PoKyzSdZZXb5Ke7X5Ul/PHT0EeCBoS6qdilKqX0ycYVymSABAqWX330L+rH+TzOL1EpaLDVEUNMJCXu0CyGfMESWhK6D4SvhK15EbjfFYx9Oe9eVL7yEDQZBXn6HO1MeVneCYALmXBEx5h+QVj1RjyPRj1DWu7XbkI5u9bbxLiCxKbIL0dCXux6fK+Z5DmcWe8NFyqtaXGwVcynENcoEmd7ttOpFLKhkB+0qEUYh50SdtwKLZRdofqefBaSYBk3zRDj+bIymZSUAOYJdLD4XqNj4fI1voO/OiwBONJO4eizZ3gs6g+FfYfphwzuhAu7xXoVWKgmlJKlhWwYFfbnWFW2w8UhkYLlha4eB+FFUJHa4ToQQjC8OSgNGqvvbnfnd+w/D0GPn8m0qh8jpHSEF2tjbTQZJ82CMNDQ0WGm9KTIISSY9yNz57V5npt7YybWShoYHmwNwLm1+O4K5jaTiIF0Iny4SQhSTQs6uYLUK5eS9d98dxsCeaqMlRLr9Lb8bXP3GiS17GRBsbOZSBvljpEsUfOAWhPIMAfZ/Cf1GFW2Y8dKSNRn88bI/Zz8MwB3p7/to5aDU0McMaWq95KEWlJA0hVZtxuAFv0xwr6QVEtg8uJ4C58bkD1Tp78DdLDqoMXEZZ4JJZITFpa4wb3VNLBvEFbcgkWo2wW2GKKYRsdivr43HMepXrXufG4uFuHgrFFxRslN9YjHeJKUjlhB8TknTG0V7d5vp0mgwrcaRjTYlY5jv0zhcbuXHw+6wrYAR2gWoY6lKlUO1nZzKIk2cLy5ZlBeV8ufirq0bBkdul6dR88Dz0sMw/qNB+cVrHK9ndKjZXsJFN3UkubkzEQKyRgCNFb7StqRQ3kfCwxjT7PggdijGfUq8lTI8WcUz9IPEu+c5ND+zRRJmj57ao4f5vjb90AcnxltOt7BgY3vOyH3PzerUsON1zoE79Fub0QnJOfHCNcd83ikOoEeelyyHypfvDBFFUtnjuNQSD4LOeMscrzgtYrL+2CCHN50JsJMskxA6Oe8iJ/mVE+anCDa8LXVEDt97eGvzqmFG84HhBQMkJQJ2hWZVUKXcIwXetJJBHXlhZIasxkxAlpvoLjxHlqjpOyDrOtfJSZUhQqY52YKGbQZ2lBoc/EzHa/Ot/bGMRlcCJGAXsL4Q3fyAUYGg3B9brS+y8PdZLLg7aYULe+kFvzvHaxizQEjebuKwPiXEDmJpJ2u5WL78wD8K/yrS/LC2R2JxK6OCPs4w35zVYmHib+I/qcGN0CSyi0jup911BAHuzSgWx9MVe/CrwQ9qTc2A1W3dl45xCgzESagBdmi9cmkVQbNVa2LN3V1gcSMDsRzPorvjJGFpy9UZlyk2YVimos42lJ0LtuAv2gnqoPO7Js407OWU4nLPHHGMIS4pk+7yGYhRtSpBIZGItdQVmIQG6JPqdIr7W+CXjDERyKGacTweapeSiVhTBj4QQATVUAdh5H/iGF23qisgLOzksxw5DMa5653uidnxQy4sTfqHH5ZO56BQpatzQoEiydhYHuBdcvbCfZdVV9q2CB5Fz1HM55aC6Lq4ocJfI29lzE7KKV2HsdvwNgfIY7KfYtBMcT4hflce1kjZWTsFg77rt5nPxSOfmF/4QMZx7A2fGbiIeJJ9zZWdXTnLF7JvLwpZDAnqApNVyNgdb69dXphXt+WqpS0QvwxkaCwsRztvRuzo4pr4xdw4pzN5dQuoCjsKViLPIWB+F1+mEmzKmrErYIHkYj1HM55aZo6qihwl8jb2UPPqe6bqQt36rvf5Y7+qbigcDwXPQG0jTzUDNN3mY1pkZpJoqVJVaMKLUNt3lrdHnpseeOEADIsLpWhp1BBvw3WO7iuhl+p9ww3G/+VOy0+bkWVc3Ase3gKuGJsEEMQa1cjtQPyxkGU0bmmneTx3eXwrSIyOBDxbJHOySCbO5TVREeWedQfv/ALOMH+VZH+bDDLY8IbNM7eDb1KDrXnAwLT8P0uVF+lTOa4RkkPjmGuSuaRRnUSfLU4VB5233TgSsqWwR3OpIA8VtBGXuTH0d8U7phknPgdTJlj5bapIf5fjX90kckxjs6r7Zha7vNy/BWtVBgdiGhQOH+7zhO7HMZvUepKyyKL9lCgegAxz21Cf+oZ/8fsjqX/t/NSpMrqSJlZo5EAMciGmQkb1dggjYqQQeowFTVklNM5zOOY3FbPhbKwByKQ9o+IBdJ+qyH75WRD7lASCfZh8sPR/qGMD6mG/K1vt7IE7PdfIoJxOBhFPLLJ3k0unW9aRQIVUVd9KKCaFnmSSSScLP176ysY4iwF7DwRTYBFGQF4nBcvK2qWCORj1dAx2HIEjYegxjJVTRizHkDkbLaWJjjchQOKcCy8CyywxLG3dOvgFAhgDy9wPzxtTVk82FkjiRcHPxWfYsYC5otkVqPaVzFw/MleaZaQj+WM1+mO0OQSRgxOAXz3M+lSfIE/gMKWi5AXTSOwtLuCFSaHOrXpJ5gg1fv5YKGJuVrpW8RSnHisTuK5ilCWPjDCm6D5dT1x65pfyVY5WwkgfVfXcFvvYDMQ57LJI0veyBQJYyAoVuR1LzYEg7k6WqwByGkcDBnvQssrzloFa55C5KIaA+Nx0/dX9716e+CEOonaKFVyOZVRSjLygAfwNikvcPQqzO8Fj8yK0sIYA0nIi+df8Axguo0b0WMerlzxOOOOdG0ogDDegKvbn88ZRODXglXc0uFhqu5ePRj4Q7/wAK7fnWNpNowM336fAt4tkVLxcgN6m3pmU0O0A6xP8AKr/0xj/1WHgfT8rY7Dn/ANzfM/hNtn45pohXLVs69TR9R0OJLVRzWDSsXUE9OCXty46qTxOFEmjIVR+0UbADm1f64kRs8LB/dKKTrasPMH9MMni7SEI02cFDyvHZU0quUlmAVDqj01ugJBsjcf8Axj5zPRxvJc6QN116ldOZnDINJyCkR8Xmll0SZSSFSjNqcqbIZAANJI5MTv5e+MxTRRsxtkDjcDLx/CvFI5z8JaQpfDYG7nLSxSd3NEvgetQoimRl+0jACxY5AgggHEbXPpKyQtFwTmFR0AliAOqNv2j4g40j6rGesgWRz7hCQAfdj88M3/6hjDbtYb+H7+yFGz3XzKGNkwiSsWaSVwTJK5tnIU1dUAByCgADoMIpa2WqmDpOIsNwRzIWxMIah7HwZMjZvrGU0kcwWljU17qWB9CRhns0n9dl/wAvusqv/t/JTzEA+ejHTMzf+oBJ/wC/GW2Bhrgf/wCT6ryjN4bdU/lGuGM+aKfxXCiQWleOZ90Ww/SFEzfGIYyQ0g1D7K7n51y+dYYUmyaupsY2ZHech+T4ArCashiyc7PgMz86pjP5gvAzGxqKUp6DUvP1OChDFBUNhjzIvd3E20HIeZN+Sq1z3xl7ha9rDlz5lQ17VxxytD3OYeRNyIoi+xGzbdP/AIOMn7OfJGJA5oB4mytJUAPLbG/JN5zjf1iOcfV54Qsd/t00FrsGhZ2Ffni0NIIHMONrrn/E3XglxtcLEdVs/EcoJopIm+GRGQ+zAg/rjsUjBtmvnzj3AZsq3dZhQCwNFWBDDkSKNge4BwsfG6MhdFDOyoabePiqw+QcHYWPOxjYTNKXuopQbDMJxeHGrZgvn7e94qZs7ALVtCbXe63zipmV4k0dyZaRo2jUgPGSp6Er6rsLB2O3ljxmJjhfUrWUxyxODdGj5b5vVn7HfSjmYJETNOJcvdMSqh4wftAqBqA5nUCTvvfMxr+KTlnBbP2lYHJZkg2DBJRH8Bx7J3D0VWd4LFpc0q5hNTAARLzPmWwRUPALQTuC8hie+5a0nPcLpjtNOrkFGVhfNSCOR8sBzG8Zsj9ntLapoOWvsUJ4dxYIxRSGaQBVAYCm1Aqb5WCNr88Ln0bpy3LQ+dwQR43Tqespm954y4Z9dEfz7zBJX0NHqAJYzrShdPoOigc/P2xZmw5mhpfhIbfdxvzPFAt2pS3AzNv+P7qv8OzarIj7kAnlvfhPI8j+ON2Ds33d+UVUu/VQWi321uOe9FuKcXSR1ZQwp1O48mvoTgtk8eIZpNJs6oa0/TfpYqyFgVsEEEWCORw6JBF0mAsbJrhmYljjjYKJIysShAae2pbBPhPNdiRyJvpj5rUsje5zSbH6jfd+ePHouqu5rQdRl1RCXiEchZA1Otao22dfdTvXqNj0OBIoHsAcRkd4zHn9tVpG8E23qLkp2XLxso1Uu6+Y9PUfnv6YP7GKapfDIbFxydwPA8j6G3NYOc9kYe3O2o5fkeqk8O4zDIQFkAY8lbY+wB5/K8C1uyKumBL2ZDeMx+3iAvYq2GWwa7Pgcj86KXxN6ikPkjH8FOAKYXkaOY91u/JpUCGIGXIoeuYh/wDTuT/2YfbKGKsJ6oasNoLdESz8ejiGdX77RS16NEsf5mI48/1C0iVjuR9P5Wezz9BCicJT+yxLZsRqhI52o0k+9jCiodaqe62+/wB0XGP6YHJAsrwCDLEM8mo9C5A39B1P446J21q6ub2cDLccOvnoPTqgG0VPTnHI6/X8b/VSs7mdcTsPhA29aIN/ljM0jaR7InZyHM20aLGw6nU9Bbnu2Yztc8d0ac+JQ7inFpGkbLxZcEoQTNJG7qpIB8CxqWLUfNaOMIqdrWCV79f8QQCd2ZJAt5r2olJfgA03m59k+sh+rvC0s8r91I2uaF4uQApdaqSLPmx8zyxnhvKJA1rRcCzSHediR7dF7GfoLbkm28WW2ZWTUiN5qD+IvHYBJCvnrtBnJJc1M8zEv3jqb+yEYgIPILyr3PMklZM4l5uuipWNbE3DvCEZrXtoA52bNfLl1xVmH/JXl7XLAB5/so+ZmVxXJlO4KaiPYcv5txjRjS3Pd1t86arCWRsgtoRuIuR9vHMJucaEN7FtgLuhzNnqT1PmR5Ys36nZbllN/TiIOpyty3+J3nioGN0tW99jM00nZ23NlcvmEH8MZkRR8lUD5Y0d3D0WY76zHIQxlZGlZtioGlhqJN3sefIb8hhLUSS4wGb73vfdb57LrGAsY1sY3KTNwzL22pgQJFC1IhJUgiwaoUwuzXh/HA7amoIGEagk5HXW3HTLLf5Lx13gXbfqN/8AHqh3HMlGDpjNjSCDYJVrNcuRG22/vvQMo5ZXZuFjf58yVZWCWBwkHH+VZu1MGvLsKsAqSPRWB/Ac/ljqKwOMLsOq5HZ/Z/qGdpp8t6qtcOkRZA0lFQG2IuzpIUcj1rpjlZmvcy0ept75+i7aW4bw9FM4lJBpcIKYsrKdJXbdSlVQ2pj0JutqxlDFUtcDJe1iD739x01WMUoLgMQPiD9/DopvZ2QiCW+S2R6eGyP9fnjpKB5/Tuvuv7LntssaKtttSBfzspq8Dmn0qcy8UASPwRAByy73rItBsOXPHGSVcUN3YA51zmdLdN6PfE91hisLDREYeB5fKg9zEFJ+Jzu7dTbmyfxwM2rmqD/Ud4aDy0WkMTI82hMZPMd1DCzfBoXVXSxd+3/1hi2lbWSSRNykBJF9HDeOo1HU34jB0xga15zaRY8uaazXZzL5q3jk0m9zGQR816H8MWbtmvoAIqhlxuxXB89CPPqh30VPUHHG63T8bvRFuOL/AGaRbNmNlBPO2GkH3s4R0ZvUNdb/ACvyyzTCQf0yOSe4VFr4hkl+40steixNH+sgw82E0mRzuXv/AAhdon6AOaIdro9HEkb/ABssR84JL/Gpvyxt/qGO8LX8D7/wsNnu+ohDOFbK6dVlkH9TGQD+lxjmqnN7XcWt9sPuEyjyBHM/lV89nGMryzy6gWNV927AJPwgDah+OOni282OBsNLFnbfx32AzPjbmlp2cXyGSZ+X267lLzRDRyKlaQjCxy5bAYxdA6EtlqL9o8ggbwL5k9dAN3hYFNkEgLIu60eu4D3JUvh+dYN/cuVoNrXSRuPIsGsegPTCqphaR3gDnkb/AIt7LdzzwXeZ4pBIxhEgEhH921q/I/ZYAnbfljOGnmjb2hb9PEZjzF142RjjhvnwWhdkJ9eSyxPPulU+6jSfzBx3URuwFIpBZxQbtv2Ry0sOYzHdVmBE7B1ZltlUlSyg6W5AWQTWPJI2uGYWsNQ+MgA5cFiuFa6NNTcMebUYwTpXxEC/VV6CyRQBI61ZoH39SyGwedTl9zxy32B8swBWi4y1+3z7qaeHwQoGKay+XcqJWBIk8JRQBsLJdduei+uBe3mlfYG1nDujdnfnwOfG25BEADPPLf6JjifZvx6csHf9nq6MGIqgu+ollBcbHnWwViNINo/RinsM7cLdd2Ry1Gl87gGros/pWs9kCv8A3e8PL6vmL9wZNX+a8OHf2z0Qw74Wa8OyqjMspGoLVagDzUN7czWPexaw2HzJbSVs0rQCbAZZJ7tXl1Wyiqp/dFdPTniOja7UKsVTLGfpcft5IlkOCRLpfxMdmGoir53QAH44PhoYWEOAueayqNqVMzSwmw5Zfui2DEuVdVFGdcKoFaeQA5gH/XC2cASGwRsbnFguUu2iBlYHkR/pjFWUnKZRYskES6ZBuTZJkrf88Fz4YqVx5e6yixSTi/H2R/hudX9pasiRc5H0hDXxUbul3BJAGx54+b1UTjhsbl24Xvnpu37l0peM+A37lEzHGYZ4pHglWQKDek8iAcEQUksT2tkaRey8bK1zCWm9l0rrGipIBoKBbPIUKo+/n74KigfPilpie1aSSN5F8iOmhG/LjY4ySNjsyXuEW8eB/Kg/92GWWObLzaQGBIPPTe4BHxAjaj+OCpf9QMlgfBVxfVb13ZHMeF+SEbs4skEkL8vt13oxxs2qL96SMf0t3hH9KnHP0Ys4u4NPqLD1ITOTOw5j8/ZEuxcWviMjf4OWA+c8l/jUP546bYbLROdxPt/KXbRd9QCJ/SNFS5Wf/DnCt/DMDF/zDGflgzakXa0rxwF/LNDUr8MoVdyvhnkXo6q49SLRvwAj/HHFS/VAx3Akfcf/AGToZPI45/b8IDxDg+ZlnYu6iIMdG+wXp4fveZPr0rHUbP2tQUlMOzacZGeWd993cOFt266Vz0dRPKcRGHd/HFEljVAqDy//AEnAD3S1ZkqpMgPK/wDi0ffhqUwYGQBsLdT8JPzkhHc5qRYY4JREhVllkq2XQQoCfvNv7Vdg8/ZHU7HPfK3EbggbjfPPkFVwkc1rWm3HwRzhnZ6HKoREvib45GOp3J6s3vvQ2wrkrpah/wDUOQ0AyA6BWhibHorf9Hs/7GWL/Clav4ZP2gP4sw+WOx2dJjp2pXWMwylE+182jI5tvKCWvfQaH44NcbAlYRtxOA4r58VSTSqWNXQ/62wqawuXRTTNj1RDJ5CURtbBFksKyNIHcjY/DJVchS3RIDUxor5Z43PGVyNQQ0gebb87m3Ftxmlji55JO/r+fm/NSeBZ7Ssq/UlR1yzVrXUGcLrTTq5KxZ/CDQAXpQGVXBic13bEgvGmRAvY3tvFhnqSSqsdkRh3KJkSXfWkT5ZAgQFmkXvNJKgsNSgCgDpPhBLnzONpQGMwOcHm99AbXzyyPHXU5DgFVuZuBZXfsdmZ1yOfyswQCOGV10attYcsPGS1E+KmAO5q1K4Z0lQ2WF2EkgDK9vLIWytuvwOYKxezC8XVO4W15p/evwUD/TDN/e+cEONE/wBr+v8A10xVehGeFPqgibzjQ/5RhrGbsB5IJws4qVi6qqzA156b+JfyRRhZP/cKMj7gT/a7r7f6YyVwn+HPqgyi/uqT7Rrd/wBVYz2tNhog3ebBaUEd6gngpLdmfrG5zTNlGbvDAoXSxvUf2gN6C25Xz6jpyDtodgbCMdppiOo3acbZXTV8OM976dbfuveI5PSX2QBxHEoRa8Oojfz+I8thWL00twDnlcm/G25aOZYHnYIlJEsoaNvL5+hGKxmWi7OrjzB8r72n5nqF5JgnxQu1+WIQnIcFzUE6GN1MRYa99ivW1+95Eda6XhpX7X2fW0zhI0iS2WWYO6zuF9b26XS+CjqIJRhP07+nTii2dOqeNeiqzn0JpF/EF/wxz8IwwuPEgfc/ZNdXgcM/t+VZvo1htMzP/izlV/hhAj/5gkPzx2OzYuzpmjx880mq34pSj3ajhhzOUnhBpnjIQ+TjdG+TgH5YNcARYocGxus2izmtctmaq6VwRuBLSlfQiUJfsccE6EsdLTndmP8A05//ABun2LEGyfM/3suu0edkjCCNCWexqAvTVdPM3t7HBuwqKCoe507gGtsbXtfx4C2aHrqiSJoEYzO/W37qNBEY0LyWXI87Pt7nDWrqG10rKSlH0DeMhzPQDzJ6LKnjNMx083ePn06lNLmGiE+nTanWNXKmFkmugOo/LCx8bZcGeRyy1yyHnkjrlrXcs/P4UQ45wuScJWZkgVQ3emM6dQoVub00Rz8icL6WpZC5wMYcSRa+dvys5Yy631W42Un6OuJgTp4iyTo0Yc/bMLN3bmtvGms/MY6bZz8ErojlobcLi5HgckJVNxRtf4fOqi/Sbms3LnDlU7wxaEZY02D8yXY9Rq28RoFRyPMmuqBELvdZvz5YK1C2LDjd3r/P5TPZfs/LErGSEamP2nAoVX2Q19T88I5dt0zBZpJ6D829ltIC95cq/wAYy87NC58IQtHoXb4F7ogWBa+OhtR1SHky4lK+FrXsGd7G55nF55X45NGoKHeHXHzl88U5xfjGcSHLiPL94hR4EcEksxOhW0jdW0rQs1Zf0JrTUlI+WTHJhNw4jIWGpF94ud263NePe8AWHJLtVLPK7d4O6kVUQhGB00BKWDbXbWQOXgQn0mz2wxNGA4mkk5jX/G1ump5m3P2TEdcvl1dOA5aRcnn+9A/ZwPECARelGYgWN0Goaa2AOnmpwz2XG3sHztvZ+efLf13HiRfQhYyn62t4LImliDMTmZi9kkwpQU31JZSfkBjrI2NLQbDMJW9xxEXTuYzXeDx59WTzMTa/6dP56vnidhHfRTtHW1XOWzypXd5zMR9AZEtD7KGah8jjUC2QVCn8zxRjtLnmb93LIQT/ADEIPlviKJjLTgMWizmluvfxnV+IDgnGbomONyFYPcMguc1m45CTJm55D1ZY6QfylwfyGPeyYMrBTG7irZ2OyupDqcSoBoQ6dI0nciiL8hvjkdv1NpBG3/H586J5s2L+mXnerjl8skUQRFCqBQUbAXjkXyOllLnG5R7WgZBB84dU8a/dtj/KKH+ZvywzhAZC4nK9h5m59AvXagDquc9lWlQSREh15AGj7e4P+uGtFUt2fO+jqxdjt+o5HoR5EdUvqYzUsbND3h59OoT3AOIyyK6yoQyUNRFarvp5it/cYX7boKemka+ncC11zYG9vHgb+i1oaiSUFsgzG/T4VGmzehcxmKurVQBuRFYC+pMpevcYwZCXGOAb8z/6s/8A42ROLCHSfMv3utQ7L8M+rZSCAm2SMBz5ud3b5uSfnjtwABYJATc3RTHq8WXcT4cI8zmsqbEctzx1t4Zie8APmsuo7cg6Y5bbcRhnZUN+EfkZeCa0Tg+Mxld5LMlotT/EoIkA+8mzUPKxY8wRhE+C04YzQkWvwOn7o1r/AKMR3a+CE5dmnIcikG4H/XM46+qEGyaYwxm8jxmd9t55DgOOedkrgMlZMJHdxunz3TffDvFcfC2qM+tEkfL4h88K5ad0TOydqAHdL6jwyTCOUSHGNDceWn3TU3ZbJkFppJO6SiY3nYRKL28JOwvkLrA3/UKoENiaMR3hv1FZyU8YzccuuSIZ1WRwiIsekK2XKna4q2K6QEo6RQJtb9RilFNhIlxEkH6r8/HP0zyVy3E0x26K1cFzP1gNmSPFIeRN6QpIVPTSOY+8WPXC7b1U+arIOgyHT99UKxuBgAXvEsz4tF0Otc/QD1O/yB98L4I8sVvnz3WzBZV3jPAWk/axeFwQQGOzV1J3pjsL6hVB5DSzpa5sf9OTMHhu/bf1JI33j2XNxqqKc8ytreYwxPvGD4RpkZ2L6XWlk0kAOu4A+Kjjoexa5uFrMThrvzAAtcHMXvcHK+5CYs7k2CHDjzlEjT9vOzavDb6iERVLWLdjpYkb+pwV+iYHl7voYBbOwtmSbcBmM8uip2ptYZlaHlMzJBwtI9Wv6xGEb4vjk3Z/GdVldevbdqNL4sDbPrXS1UtLY4b/AE6ZC9iMsrcOA4q8kYDRJvGqoWbzhibQ2deIg7IkWwo1uQV1XXqcdlSm8QHDLySqcWeTxz81x9YPxfWMn/vTEO9/p7u7/wCrxuslyvEtWwz5Yn7M0J0H8ddD+UYi8XpzhTnmoIQemVisn3IC1/ViKJDNl/8A/Vl5gP8A+qKmHsSrX/UcRRdxZ12YIueYv0SGKk9vsiul6fxxlNKIoy87lpGwveGhXh4Vhyrl5GiVVt5EUsy2fEQAp9d62G/THzqSZ89TcAOJOQJsD7fuuncBHFhvayFt2+hXYyCcXQMUciPZNC43Wj7q2/3RjRuxpHZhpaeZaR5g38x4ocVbWnM36X9v38ETyk27zMKGpYxfTfxH+pq/lxb9OZrU7DnZzuuWQ8QFu+YMu86XA6fCuuIyPlnMgFxtuR0vr7Hy/wDrDOiFPtekEEhtKwWB323HmOI455XCXTmSklMje67X57IhxLOFYtS/E1BAfvPstjyBNnyAPljl4af+t2b9xN+g1/bqmxf9GIb9PFM8H4aJc1lcqLMcVTyE/dhI7sE+bS6TvzCPh/siMyzOnd8J/A90HXPDIxGFq+OkSlLEUVO+kjL1HDmEW5IZKoc2jcESJ86DAfeVcAbSiZJTOa7l4G+X78kRSuLZRZVqOUJKHUgxzgbjlrrwN7OnhvzVB1xxbml8RYe8y/lvH/pOfQngnFwHXGh993n+E3xydto0B1MOnl6fnvh/sCiicx1ZUHJpyvytmfSw/ZAV87wRBHqVCky4CJAv95oLg+RUg382P64zkmdPJJWO7mIN8CNPBoueZREbRE1tONbX8j+So0zTtRyqRf2gaZTKCQmlSLIHxbWlHa1XzOMS2FuU5P0Zi2/5r4lXkDnfVGB9Wt/ngnZOArlkbN5nMTZiWFC2otpUADdUT4fFy3u76HfAza508gp4Y2sa42ta56k8tVmI+z/qOJJCMcI4n3DHrFPTKeQVyPXkHG/uPXA1ZS/qGX/yZkeY/Y+nRXkaL4hoUZyo2aRz5mz+Z9Nth6DzJwrkOkbfnz5kAoonAuI5mXLLLNlXiRiNLErurMAj6dWtQbGxHW+W+HVZ/p2WFplY4EAXO46Z8vUIeOpY5wvqissarHsurbZRXlyFkD032xz7XF0mZtzRFzeyqGR4VlY8wJJMsYpZJu8RiAQjFK0a12GqmauRY+enD+eaodT4Y5g9obYgXva+tiAcshcaAcLrFrWh1y2x+cF7xHOfWJQUBMaWI6BOon4nAHMUKHpZ646H/T+zxSRGefInjlZB1k2I4AgHG4XHjjlMan4yF1jlsSOZB5bX7G8dHi7J+L/E68juP28kEW4223hANR56+Hk/4lLq99Fc/wCTBqGS+vlvD9dhk/cmh0ofmUof5cSyiQzBTfv8pB65dBIx+YDUP5hiKJGcvv32Tn9Z1Ebj8Qtj5nEUVh7M5VzbyvH3a7qI1Cxg1zHhF1fM9ccrt2uv/Qj8fnzenezafCO1cjvEOEZkuZoMwqHSF7mVNUTKL2b7QJJPiHShW2OXjqqewilYTnfEDZwPLdpuKOlY8uxNPgdEKyfFcypkhmg0FFUxkPrU6yVVQedWNr3A2PKyeaaB2GWN1wb3yscsyfmV9F5FI9t2uGmn2RWOFSrZa/EI1az1snxf1Cz74pDM+GRlf/jiIPLLTxacui8la2RrqffYH54hPcKzbWYnG6ja/Stj+I3wZt6gha1tbTnJxztpnvHrcfuhqCd5JgkGY+fwmppQ8pdjUcF7nlrrxN/IvhvzZx0wnYwsiDR3n+24eJz8AmFwXYjoPff5D7qz/RdFrhlzTKQ88m18xGgqNfTYlyPNzjsKCJsUAa3nfrv9UlqXl8hJV2wYsEsRRV7tyP7MP94n61gHaf8A2r/D3CJpP7zfm5Z/lskY0jgmJMWZiEsD8iCQHeK+jox1Kfu1XwHCHaNK6LBVR8Bfy9jof3R1PKHl0TudlKXiDrG4Yapo6DAfaB2WQD7rVddCGF7XgOkoI6ioazFhjdc+WreFx7Z23LSad0cZNruHy/T+EHbvIUfMSV3kjKqKfIkbV023r0w/m/TVUzKGn/tsBc4jjbjvz1O+6BidJCx1RJ3nWAB6/MuSIFe6lr7EhsejdR8x4v6sImuE8PNvtu8tE2H0vtuPuqrxjNO4MeYzDyyPMKyMManUiSWoJosAygPqJ5HrhhBGxjscTA0Bv9xxOpHlkcreyXSknJ5ub90fPFWjJZLMypIc4sYWTdYkJJjFAaS3Jj1scjdXeyx09PG5opybjUnfz+3MepcYe4HtLZ7uCIcLzO5imUO+sOy7KJ0AAqhS6goFrsGrfZjjZ84/WMrZBiZkD/xO4+eYP3ssHQlrDG3+Vf8ALcQhzOqKjuviR1IscjV7H1o7WPMY6mnq4KoHsnBwGvj1S18b4+8LIZxTI5LLrqnkdB0Bnls+igNqY+m+BzsuhacRjHzkriaZ2QKpOflOZfu4Vkjgb7MjFmatySTbKv7uo3Q5XWKP2dSUx/VFlraDiemg/Cjql9sN7qycL4MYiGjIvTRLAnnXIAgAbf8A7gOWqln75y4DQLABRM/2fTTQ2NVfQ+dry/DHse0J4TribwPz5wXhFs1nfEuB6NRihiZrNiRSxBBoigabfqQfnjpoJiGBzblhFxxH59+qq5rX8j6H8IZKz/C02VkP+HLF3a/ysY19viGDY5GPF2lYOY5uRC58Ue/9jy3qKlf5D9oa/DF1VTeGcObMvTfV5UIvvUjKsN+tBRfoQcKdqbRbTMLR3ijqKkMrrnRHMxx/IqHyzlLUhQsgIRuXi11VK3NrsFSRvV8h+lq3ETNvxy16W5jdpnY703fPFYs4I5wjiqyRFRKkrR+FnRgQ/wB19jQ1DcjoQw6YWzUpZJiwlodnY7uI8N3EWK1hdiGt7JjLL302r7MZIHq55n+Ube5PlgiZ3Yw4d7vbd5+y07zuQ9/2UFWeZI8xHQljLo6jys7V12o164ewCnpZn0NR/beGlpPG3Hdnv3WSqQyTMbPH3m3BA+enNEJs+2hVUATSWFB+zXxOR5LfLqSo64UVNBHT1Dmh2JjbHz0HC59s7ZI6Gd0kYNrOPy/T+FDn4cZklgjsQ5eIyTtzugWSInq0h8Tfu3fxjBtBTukx1T+Bt1t9tB+yzqZQ3DC3ldaL2FH9mP8AvH/WsONm/wDbN8fcoGr/ALzvm5WLByGSxFEA7c/7Ix8pIvzkUf64C2iL0z/m9EUv95qi5Xg6ZzhsUTkqQo0OvxRvGSFdfUEfMWDsTjSFrZKdocLgtHsqSEtlJHEqqxTyI0kMyAZmIeJQaWQb6ZEJ+w3+U2DuMcdX7PNNLYn6Ccjrb9x6pxBP2rbjVC5Mm+azCSE/sEoqOupSLVl5hg4o30FYZR1tPQUDoWf3nXB6HQg6Ww6W3m9kI6CSeoD3dwafi3G+vJG81khIhU9eRHMEbgj1Bxz8VQYnhzfnJMnNxCyF5CllJZQJ1ARiOq2SK/dO5HluOmGU4xRjAfoOY6/kKrbONz3t6PHMLoLHkASfYCzhSYnB4A3rx306qswcSGYijleIwxysO5fWC1knQTXwM3Tn5daLjsuwkdG12IgfULZW39bb9OKxbKJGjELA6JfXc1C57zMyAEaQ6qg2u9OoLaEmt+tDfbDnZH6PMR/QTrz8Tf0shKtkjc7XC9WEaixtnPN2JZj7sbOOlZCxmbR+fNLHSOdqiPB5lSUFtgVKgnzJBH41+NYW7Zie+AFu43K8artlZtsc8x4WwKE8Y4xGtgEM/wB1Ty9z0/X0wTDRTVByFhxOn7qriqDkuIl5XU+ZIPz3/Hn6b46OmeGnsRo3IeGSXx1OOVzLafbI+vou8+kDWJTHfXUwB/XG0jYibusD1sUWJcP0313fsoOS4BGX/YopXq7orAfwWNz61WFVZtUU12sfc87H1R8FF2ubm2Cez/E4I43y0GaTLzUQryIwU7b1IaUG6Greug2wgbFPJIJ5Yy9u8Ai/lr4b95Rz5WNb2bDYo72f46mbhIkQLLHSywuL0mtiAeaHmDhXVUT6eW7DdpzDhv8A3G9XieJBYjMahRmyUayFMtEkckg8RRQtKD8RA267eZPvgwSu7PHO4lrdL7zw+blpgazJgsSjuVy6xqEUUAP+j74TTTOleXO3rVrQ0WCr/wBWbK5iSQH9i5LEczqbkoXmW1cq6GsdM+sgrqBsTx/VbYDoNTfS1tb7xdLWQSQVBeO4dfxbjfTkpzSyyNHDCg+syiwpNiMfakcj7C3/ADGgNzgKhoDPJYH6BqdPn2Rk8/ZMudVcc3wdMnw2WFCWtTrdvikdyAzt6kn5CgNgMdVO0R07g3QNPsk0ZLpQTxCk9hf9kU+ckv5SMP8ATFNni1Mz5vV6v+85WDBiHSxFFVfpF4ksWWCEW0jKQPSNlYn8dK+7g8rwHXOAhLd7sv38BmiKZt5AeGaa+j/jsckQgupFLkA/aBYtt6gEAj5ixvjyhlBjEe9oH8qVLCHl24op2n7Opm0Xxd3NHZhmUWUJ5gj7SNyZDz9CAQRNCyZhY8XBWTHljsQWdyNJBOyyR6J6uWNd1mUbd9CftEDp8VeFhYU45Os2e+Edm/Nv+LuHI8j5A58Qm0U4f9Tdd448x8+y64Blps9IzQd2dJszS6mSOye7RIgRb6KZmJX4hudgDKXZJe3C44W6WFrk7yTwvkBpb1wlqsJuMz6Dhkn+03BM1llE0pikROc0KshjB/xIyzXF5srWvOqBOCHbJELT2RJG9p9wePvovGVpcRiyPH8qAudkDghSdAYSQAqCxatLBmoECjW4BDXdiiodAwt11tZ2eXEW1HuLeKOLi7MbtQnOxmUMGURJwqmNncKSG7sEsQNXmFJBI8zgfab+1qC+K5BsMsr+HPJZwxlkYDv4Ufs9NJm2nzJbTlXbTDGy/EqjSZLPwgkcuWx26naqwUoZBrINSNxOg59dfZeQvc8lx7qHx8RgKLLFI0UTsVQyowjY77KT8PI9RyO22HVPWVlO7sjZxAuQDcj5yQ8kVPKMWnPciDNIBvFq9UYEfgaP5HDKLbcDu/cFDP2dIO7mg2Zzsx8JiKqdtJRv9RWPP1kTjibg9Erkhr8WER5ef3Hsu8rHIqgJI4/dELMB8yNsXFXHG23ajyv7r2LZ1W1tsXpf9/New8HmZrFqSd2J0nfnyJPyrAMm04WEuDiTyyW0Wwpi/G95F+GSl8KyEEjuoYTSRAFlX4QTdDfYsSDzP4YXVldNhDiMAOnHmeKbU9FTROJaAXDf+/7onneH5wRa4pY1lUWIdFoa+xrNNfTUNI9B0WMqqUyYZGktP+V8+ttPDPqUU/tbXaRfhuXD5heJcONXEZVKkVeh1NEe2oe9eWPGxvoa25+rCfMH9vVVH/5EXC6gLlHaVJZlifNhNI7rUq1d65CTuAdxYFdATVHNcxkbmsJEd99iegHP+ctfQyzg59i7l7lH+zXBszmEMkBjjjc3386szTV9pIlZdMX3SW3G4FGya3Y/6gB05IG5o3dTx4oV9bhJDM+aidocrNkXVpzGNW6zRalSTTReOSJiafRbKbb4TuKIOVTskxgNacTdLG1xwIPC+o0+3sVUHG5yPoeKYhMuYnCxR65quONtliU7d9Mfski6HxVagWWxjSULpRgb3f8AJ3HkOQ8ic+C3mqGs+o67hw5n591pXZfs4mTRvF3k0lGWZhRcjkAPsovJUHL1JJPTxRMiYGMFgEpkeXuxOQv6QOOxxxGC7kYoSB9kBg2/qQCAPmaG+Bq2UCMx73A/ytqaMl4duCc+jniay5bQBTRsxI9HZmB/HUvuhPKsWonXiDd7cv38RmvKltpCeOateC0OliKLM/pAikzGbESckQWTyBosf6tSbenphHtSqZC8F+4e5+wCYUjCWEjj7fyqpkFki7udDTalNdUskRs37rMCPYkcmOBRUhkthq3MHcbd4eXzJbluMW4/B6rcstMHRXHJlDD5i8dMlCicb4LDmo+7mTUAbVgSGRujIw3Vh5j9MeOaHCxGS9BINwhvY7s42SGYVpe9Es3eBioVvgRPEBsW8O5AF86F4pFE2NoY3QKz3l5uUdzZTQ/eV3ek69XLTXiv0rGiosZ4Jl+9ijViwKQxNG/21DawAfPwqpIPnjjKqUQyuczMFzrjcbW8sycxwTuEFzQDqAFzxrK64mhzBZVbbvYmIB9/L+FrHrjSmkbjEkFif9p18OPUZq8gxNwyZcxp86ojm880OUbuI1dkjqOMDY0KA0g2RXQHflgNtM2WoHauIBOZ3+f3srSNLI/oF8lW+C5dZM3loBIHiysZnZaACyOaWMD4gEJLANZHInDCoc5kEkuGznnCOYGp4Z6EjIoNjbva0G4bn4oh2h0jiGXaBS+YVSZlWgDA22pmYgWrbqL/AA2wPRl36OQSmzD3T/y5AXyI1WkhtM0t139E92EiMuW79nc97JIyh2ZtKByFUAnYbf8AW2KbVkEc/ZAD6QL2AzNs1elcSzFc5prMZ9489FqP9lm1QL6SofiN9WbUg89IONGRtfSuw/3G2ceh3eAsfFeGZwlF+6cvH5krWIlGE5kedyIuVVuITrleJxykhYs1GY36DvI90Yn1XwjDWKN1VQuj1cw3HQ6j7oV39OYE6Oy8UZz/ABGRWGhY9FHUzuV0npsFOoV6ry574FgpWOGZN+Qvf50KJIcNLW5oZwrLN3Yjg2S2LSsNiWJZiq/ask+g8zgyolYx2OXXc0ctLnd7qrMm4WeaXHYe6hkjTVTwytI3N206Ad/PSzEAeW2M6OXt5mySbnNAG4Xv9wFnMC1pA3grYsoU0J3dd3pGjTy014a9Kx26SID2y7NtnRl1WXuhFL3jMFDNWh0pb2DeLYkGudGqxnJG2RuF2iux5YbhE+CcFhykfdwppBNsxNs7dWdjuzHzP6Yu1oaLDRVJJNypeZmCIznkqlj8hePV4sN4h3kneTubNsa6uQQJGX91SQPbbkuOa/Uh8ovq7U7hfujy+ZpuBgbYaD4Vafo9iky+caJ+ToaI5E0G/wAul9v3vXBWy6pkzyWbx7HLzBQ9Uwhlzx9/4WnYdoBLEUWPZ/PNLnpHYlR3jBQBzeu7TbqVQWf3gfMY5faLsZebZ6dGtOfmfQ8imsIwtaPHxP4UF5HbXKkcgkYVTKaZIwmpglCidjsSNiBucDNaxuGJzhhHA6E3sL77ZjQcTkrhx7w1Wk9guJSSwFZBvEQgYVuK5WNiR5joR1sY6ejmdNHid56X5/N6Wzxhj7D+FZsFLFeOoIIPI7HEUWK53hX1ZpMtKs0zRHVGjzytHJEW8MndliraBsyhSbXYbjCHaDqlkob2mFjt9hrwvuvuJIHNMKcRubfDdw+XRrhGnQWEgkLm2ccieVAfZCgadPMVvZsnmKrHjwkYbaDl1331vv3ZWTGMC173U4gHywMC4LRDpeDLziJiPku6/wBB2/CsGsr5NJRiHPXz/N1ngt3Tb28lHfLTKbKJIQKDKaavKm/TVghs9O8WxFvI5j0/C9u4G5F+iHZuFTIZCs8UhjMZdVO6nej4XXY9efrgpmbAwFrm3va+/wAwVm4MJxG4OnzULvhuaiy8CwpLQRdKs43HlY2BP4Y8mp5JpTI5uutvhUZ2bG4Q5ROJRQz5ZMuZjS6aZN2BTkRzpvXfmfPG0TZYZjMGa3yOmaq9sbmBmJF4s+5AASVzXxd2Vv1shR+eAnU8bTcuaPEH8lah4tvPguhl53N6Uj6Wx1N+C7f5sUNRTRiwJd0yHr+F7dx0AHVSYeEIDqcmRv3+Q9lG36n1wPJXSuFoxhHLXz1UwA943+cFPLYCwkq6H8WrQGLiMobVzyBO1EfaDA6dPM3tRogyluHYQ3FfUfNLa33b8lSQC1ybILw/hJzLR5aITQmQ6pESaVY44g3ik7sMFXWNlUqDbbjwnHT0Dqh8hGO7Bvy14X323kEjml1SI2tvhs4/LrbUUAADkNhh4ly9xFFWe3nEpIoNMY3ktS22wrlZ2BPmegPWsC1kzoo8Tel9bc/t1K2gjD32KzZZnXRK8chkUEUqmlSQPpYpR1EbmiQNwDuMcuWRnFExwwnidSLXF918hkDxGSZFxP1EZqZw/PNFn43Qlh3gDA9HoRvt0LIbH7xHkcGbNODAbZ6dWuOXkfbmFnMMTXD5cflbHjpkrUbiWdEMTysCQguhzPkBe1k7fPFXvDGlx0Ga9a0uIAWJ5lzK0uZoN4ie7Fm2dixA2BKDVzG522F3jnJpi6TCci43vlkN3jlbhqc9E1DQGgDcp0qKolWlCKiqAkja1IIEatZpW1H4qPW+uFrS5xYbnESTmBYi31EZZi2649lfIX+dEf8Aou4l+0khLltQ1biiGWh4h98qaO52jG+Oj2e8glhyGo3jnblpw1QVU24DvA/b7rSMNEGliKIT2h4BFm0CyaldDccqGnjPmp8jyKmweoOKSRtkaWvFwVZri03CofEey2chYt3ff/8AnZVljkI83hkOhq/ib0Awll2Q4C0ZBb/tdmPA6jw80cysB74seI+WQ5s/Mhp1lWv8XJTr/nXwH5DC1+yHj/yz4OBHkRf1RLapv+4eIKb/AO8KXTZnKxnycsD+DMuB3bPc3/y5D5fgrTtwf8monl5ZmGpZYHH7qNX9Qkb9MBSNhBs5rweZHthCuMZ0I+eK9OfKkCZO7sgBw2pCTsBqoFSf3gBZABJxBTtcCYnX5EWPlnfwPMgL0PIP1C3spejGWJa3XSnFHC6ihtxAsSIU7yiQXLaUBGxGqiWI/dBAIIJBxt+mDBeZ1uQzPllbxPMArLGTk0X9k3mXmQFmlgQfvK1fiZB+mNYxC84WteehH4KhLxqR88ULXtGhNDMZZz5IWJ/BWbBg2cXf4P8AT8BZmcD/ACanVz87mkWVv91kp2/zsNA+YwQzZL//ANZ8XADyAv6rN1W3/cPAFEeHdlM5MwYx9x/52aZZJAOpSKM6Fv8AiX1Bwxi2S4i0hAb/ALW5DxOp8fNDPrGjNgueJ+WV+7O8AiyaFY9TM5uSRzbyHzY+Q6KKA6AYcxxtjaGtFggXOLjcoti6qliKLN/pS4n444Q5XSL2BJLNfwj74UUNx/eHfCvaDyXCMZjU8OV+WvHRGUwsC7w/P2QCFFYRLSlGRlIkkbWxJIkUUaZ9Q+Kh6dMc44uaXnPECDkBYCwwk5ZCx0ufdGCxtw+XQ/LuYmizNBfED3ZvYxuGAOxIQlbs7gE7GrwyhmLZMAzLSDfLMb/HO2WW/LRUc27bHetu4bnRNEkqggOoNHmPMGtrB2+WOjY8PaHDQ5pW5paSClxHJrNE8TEgOpFrVjyIsEWDuLB5Yj2B7S06FRri0ghZJ2k4MMlOFssgVimnwk96pTn0I0sbrkFrrhFV0xY7C03vY3OfdN+W+3mUxhk7Rt+H3Q9MppXwLrSWO21V4eojsUC5kA6C6UAc8AmbE76zZzTla+fE78g08cs7nRakZKy9gGcZ5hKrE6ZArNq5Ehgw6EUtemoDbcFjssx4/wCnbu7t1rX87+NrrCqvgz4/PnNafh4l6WIoliKJYiiWIouXQEUQCPI4iiovbPKcPjcL9VJzbjUv1WopAAa1vICoCXt4ibogBqOBKySnjjvPa3PP0W0LZHO+jVVvh001mHNxqyuGCPqVtQokpIAqgtps2FCmjsOvH1LKc/1qQkW1GdxwIPXxCbxl/clGqncNfTriY33ZGkk2SjDw2epBDLZ3OmzucC1DMWGUC2LXqNfPI8r2Wsdxdp3ey94mS2iIEjvCdRBohFHio9CSVWxuNVjcYlOMAdKR3dOFzp5Znnay8fnZo3+ygcRmmsQ5SNQqAB31KukUCEjBVgG00bKkCxsehNMyn/vVbib6DO54knqs5C/uRDRWTsblOHyOVOVIzaDU31qpZCCa1pISwKXt4CKsAhbAx2NHJTyR3gtbll6JRM2Rrvr1V6RABQAA8hgtYrrEUSxFEsRRLEUSxFFl/wBIDuc6oiVg1RhmXVyUlix6AU1eukjfYBHtQx4/6lsm799728reF7o+lvgy4/PnJVtsrqSnXQkUdrprxecdmwHEh32NWwI5WuEuF30G7nHO98uDt2RaOOeVjqiAMrKd2a4MM7OVsqmlderxMO6UJz6k6gbqqLX0wfSUxe7CTpc3GXeN7b7Z38gspZMDb8fstd4bk1hiSJSSEUC2qz5k0ALJ3NAc8PGNDGho0CXOcXEkqTiy8Wd/StkyTDIASaINbnwkUAPZ3Pywt2gLFjjzHnn9kZSHUeP2+6puQyxknSHaz3abgkBu8Uk0CCdJdtrFj3wuij7QixtiJ8rH7AFEvOAEkafn91oPY3snNlsw8srJRD1pYsSXYEndVobepN/u2WtLSOidckaWFuCDmnD22A5q64OQyWIoliKJYiiWIoliKLMc+xXiOdD/ABs0bpfWLukVa/dEgkHvfnjltvxuMjXHu29flk22eRhI3qBHl3UIZZFKxAkMQQSaK6nYmr0k8trN7csKy9ji4RtN3bt3GwFuNvmaLDC2xcdPmajcIz/fySSQQzT6tKKYo2K1GW3LtSAlmbbVdAHrhh/0qpfG1gFrXJvxNuu4DxQ5q4muJJ+Be8U4h3Ekcs8M0GnUjGWMhdMhXcOLQkMq2NV1Z6Y8OyahsbmEA3sRbiL9DoT4qfq4nOBHy6kzQs2sxSqFlAJYAkg0F1IwNXpA57WL35YAY5jMIkbm2+W7jYgjjdEFhN8JyPzJTOG23EcmE+NWkd66Rd06tf7pkMY968sNtgtcHuI7tvX5dCbQLcIG9ahjp0pSxFEsRRLEUSxFEsRRUrtl2TmzOYSWJkoBL1MVIKMSDsrWN/cV+9YBqqR0rrgjSxvwRMMwY2xHNZ7xDLGKdofLvE2BFt3jENRJIDGNdrND2wrkj7MuBN8JHlYD2cSjGnEA4DX59lcvonyZBmkYEbAC9j4ibBHsiH54Y0ABLnDkPLP7oaqOg6n55LRcMUGliKKPnsjFMumWNJFu6dQwvzo9ef4nHhAIsV6CRos6+j3Ko2fzVov7B2EVCtIDtGOXOk2F3WB4oI2vLgM8+O/VaySOLQ2603BKxSxFEsRRLEUSxFEsRRLEUQ3jPAsvmgBPEr6b0turLfPS6kMt+hGPHNDhYhegkZhDcp2FyCEH6sJCDY753mo+Y71mr5YqyJjO6AOi9L3O1KsaKAAAAAOQGLqqTqCCCAQeYOIoq5m+wuQck/VhGSbPcu8NnzPdMt/PFHxMf3gD1Vmvc3QolwbgWXyoIgiVNVam3LNXLU7Es1epOLNaGiwC8JJzKJY9XiWIoliKJYiiWIoliKJYiizL6Qsoi5/K0i/t3QS2L1AuqHnytNjVXgaWBjnhxGeXHdoto5HBpC0XI5GKFdMUaRrd0ihRZ60OvL8BggAAWCyJJ1UjHq8X/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sp>
        <p:nvSpPr>
          <p:cNvPr id="9220" name="AutoShape 4" descr="data:image/jpeg;base64,/9j/4AAQSkZJRgABAQAAAQABAAD/2wCEAAkGBxQTEhUUExMWFhUXGBwaGBgWFxwcHhwgGxwfHB0cHxwfHigiHR0lHSAgITEjJyktLy4wHyAzODQsNygtLi0BCgoKDg0OGxAQGywmICY0LzIyMiw0LCwvNDQ0NDQvLDQ0LzQvLCw0NC8sMiwtNCwsLCwsLCwsLywsLCwsNC0sLP/AABEIAPMA0AMBEQACEQEDEQH/xAAcAAABBQEBAQAAAAAAAAAAAAAFAAMEBgcCAQj/xABHEAACAgAEAwYCBwUFBQkBAQABAgMRAAQSIQUxQQYTIlFhcTKBBxRCUpGhsSNicoKSJDNTosE0c7Kz8BUWQ2OjwtHh8VRE/8QAGwEAAgMBAQEAAAAAAAAAAAAABAUAAgMGAQf/xAA/EQABAwIDBQcDAwMDAgYDAAABAAIDBBESITEFQVFhcRMygZGhsfAiwdEU4fEjM0IGUmIVNBZDgqKywiRTcv/aAAwDAQACEQMRAD8A3HEUSxFFXO2XHHgEMUJUT5hiqFxYRUXVJJpsaqFAC6tlvbAtbUimhdKRe38LSKPtHYVTcvxnNBg0eendm+AZiGLuZaF6fBGjKCNwQw89+WEw2tUsJMjW2GoafqHXNGfpGHIErROz3FRmsvHOq6dY3UmyrAlXUnqVYFfljomuDgCEARY2KI49XiWIoqb2p7WSJN9WyqgyLXeORq0kgHQq6lGrSQxZmAXUmzFqANbWtpxuvz05bifADcdERBAZEPyXa7NoxEirMALMegRy11KMHaOT+Hw+rCxgCLbIFjKBhP8Ak25HiCAQt30X+058CrxwziEeYiWWJtSMNjyOxogg7hgQQQdwQQeWHgIIuEARZAO3vGp8nGk8TRaA4R0kViW1EAaSCKre79+lHxxIFwspnPY3E0Xssm492kzmZcl5pFUnZYnZI0Xy0KwZ29Wvn0G2MTISs6badK9v1/SeahJnyBYnnWhdrLKnL1DDf0xW701ElM52AEEqFLnnIXXmZw1aiWzD7WdviJPpf63j36ig5amMMvE3EQbED+M7ckT4D2kzsF93nJSrAjTIGk2+8veA6SD5bHHuMhCy1MkhLIGXcObcuoB++q2b6P8AiMuYyUcs0gkZi3iFXQYimAUAMCCKq6AuzeN26IhmLCMYzRLjnGI8rHre2JOlEWizsdwqgkC6BJJIAAJJABOKySNjaXONgFdrS42CpeZ7V5xnIXQtV+ziTXp600sjqrGugUEfMHCR+2h3mgBu4uJF+gAJ8Sj20XE58kd7H9qDmS0MwCzoL8IoOoIBIUklSpIBW2HiQhiGGGtNUtnbcISWIxmxVowSsksRRDu0PFRlcvJOy6tA2UGizEhUUHoWYhfnjxzg0ElegXNgs1zfaHM6yZM7mFZfj+rQxdzET9nxxszAeZJv05BD/wBSqpPqjDADoHE4ijv0zBkSfBXfsZx18wJYpihngZQzIKDq6ho5NNnTYsEXVq1bYa0dT+ohElrX3dMihJY8DrKyYKWaWIoliKJYiiyHtVmmnzcmbTcZV+6hW6DqtrP6AuzMoJ2uNOhwh2jUiSX9LuIzPA6g+Fs+RTCnhIj7TeoY4qqQIQpkjjcCN9QQIRahZ9W8RS6YkdPlhY2kdLUEYg1zhmDz1LToQdVuZQ1l7Xt8zWmdicosOUjjE0cpt3Zo2BUtK7SNpPVQWIB8gMddGwMYGjcLJU43JKK8RzqQRSTSGkjRncgXSqCx2HPYYuqqAe0+V+rx5kTKYZGVEcWRbsEAP3aY0brTvdViKLPOGZgST5tw6uTK5VlIIKmSQoQRsfBo/AY5PbwIlbwP7JvQ2wpvibXp0tpZXUBlO4Lbf6jbAlKLXuLgg5Hfb5qjJBcC3FEeBcSmi/bQBD3gBlhdiqs1AF1YA6H2o7EMALo74MpdpGicYZLlg04j9vZBTUvagPbkUK+kvtLLmEhy3crFqYyBjJra0BFAAAC9XMk9dtsOoK+KqaTHewtqhRTPjcATmq12WyS5jvGkZooo1BIUamOolVCiibsGhTXYAGLSPsbDMoKXZVPO4yOBHG29HeD8CycrsjytIDYCEGPnzt1O7czpBB8xijnvaLgKU2yaeOTHck7r7vntuTWZ4BlIpSrzuWGw0RDUPQtR1sB9lBe423GPQ97hkFU7Jgza57rHdfT7eiGdqeHxZUxmI6kkUlSwG5o2CQBzO/L0x7G9zyQUzEbIWNDenpvKs30ZdqnjypgXLhyjFtRm033pLjVakitxYvliVG0IaUASXzvuWIp3yG7VM4tPLIwmmZe+YiNAnwwqxtgl7liBZcgaiF2AAGOfqto/rX4QPobc24kaX8dyPhp+yHMqHwxqhj5+JQx3sktuST154HqG3mdyy8skVEPoCmdmmP8A2pEFO/dsz/w6WBP9XdfguHOxgbX3Z/b9/VL9oWutRw/SxLEUQHttlFmykkZmjiNo6tIwChonWRdR6KSoBPkTikjA9had4srNNiCssk4iGhkpTHHLITJIWDqSTRWDT/e668NDr06cv+mMc7Q4hzmCzQPd3ABMxIHMuMr/ADJT+yObaDNx5pvCuZfuZVuwitSwehKMqqTy/aP0GGGz6gMk/T7gNeJ1J8b5cgsqiEmPtFsWHaXpYiiWIoliKLEo8m8PeZckgwSMGB3NEnRJvZKOlNdEWXDbXp5qtaGVBxDXQ8f3B3ZG1iMxm1gdijy3fPnillMgHkBUsjlf7yJtLAVtfPWl8gwdfJuQwLPNgjOLMcCLj7WPMYXcW71oGBx/Hz3uOaY4n2eChpXGWk0i2MmUGo111RUb9lOPIK4PIjaHC+ln5f8Au/K9dBhGLI9R+PwgMHarLsrRt9YgVgyMI55DGQRRBjJqiDyKnDvsa2MXY8O5EW+eaDD6d3ebbojvZPgBgy8GYj0ZhSJ+8SUHwuyBQIkIpSxjCsz/AGSOmEm0a8zSvpZCWWLSMOhF7kuPQ3AG8LNrLZ6qBwjhmayOQ+smGiIy1azr1Mx0u0ZUeGioddRNKjCjqwZU1tJW1Ipmnfb/AInodx/2nQm401tC50TSVM7O8MmjyREobvdbOVZiWBDBgGsmmNXXrvveMaqpikqhgthta40zyy5C9vDLJHUzT2Oet7orw/NabW/NlPmrG9va6/DzwNPDiGLwPUZeqKZbu+I6Krduf78SEn+6HUg+FiCAfXUD8sNdkjDCW8/dA1bbPvyVs+i2MrBIzjUWYob6hQVoH5nfBUkmCUEKjY8UdivOAdmouGgosmtsxNEBrABCxMWAUDmws6m8ug62dUmRpFlm2nDHA3XvGOAQcUeOVm0Nl5JIZFSjqWOVqB5FGI8V77P12OPRUGIBtlDAJCXXTf0qwmYQtQsu11/ASPzGKQvxPJK1fH9AaPmRVd7BsQ7m/hjC7ddTsR+GmvmcB7Ybija3n7D91pRi56D7qw8TzpY+H7Fn+dgVVffxE+m2FtPThoz/AMvYG5PoiXnhu99AFKiQqFVUZ2rSiLVmgTQLEKNgdyQMYSOBJc4gDUk7s+Vz5K73iJuae7MZdiIpcs7rM5MebdlsxlQTJGusFQ4kVUsAigSbOk40ftaaifI36bW+gZZi4wnLO2G5zOu7VKHDtbE+KmZaPMSwvNPnHj0PKySjug3dxu2hyTGURSgBOlATzJo6RSo2zP8AqWBgLnWblmBiIFwACLm5IzJG6281EQwlVaNp8wAxjzMupQbzWZdE3HSNSf8AgAwzqK5zXFr5gM9GC588h6otkDSAWs8zb55J3KdlKOqsrEendZVSw9Q8hbf104Xy7UbbDZ7uriPRtvdain6DoPuV1m8kschLFncD+8lbUxFC65aU8wgRfNhuMa08pkjBGQ4AWAPrc83FzuDd6q5gafz89rDmmXyTzGPLgm55FVQDRoEa5NqpUS2vYWEC9NR9G0PnGEaanh+5Pja5OelJ3YY89/z5u0W446FKUsRRLEUSxFEI452cy+aoyoRIopJY2KSL1oON6vfSbB6jFJI2SNwvFxzVmuLTcFUHivC5shKgY97HISI5AApZqLGORR4RIVBKutBqIYDY45/aWzWNjxA/T7fkcQb21HBMKapLjY6+/wC6nxSBgGU2CAQfQ8sco9pY4tOoTIG4uFRu0B4bPIYdUazaSEKRPbSMToUMoCsCzXRNG7JGnfo6P/qMDO1IJbfO5GTRqc7kZDwtaxvksqXQk2ba6N9meGqruH77LFQl5c5vWSyIlzbMdS6XCkXVKBp8QAX11Q5zQW4X3v8AVgtkSbN0yNxfS9ze+Rvk0Z5+6gcej70SvK8NPIMvFmCjGWIImrWgDD4jtQK+KQbm9OCaQ9lhbGHXAxubcYXXNrHLdxzybu1VXZ6olw/Oq8pUwrCxjAIRy6sUJ1eIgWRq8ueo2dzi9Xs6WClbOXFwLjqLEA6ZZ2vb200RNFO0yFg1t7JnNZXS2nkrE6SOaPudvQ7/AJjkcVilxC+8a8x8/KPLbG27dyPz8IXxbK/WIQNIMqsNBPKwRqF+Roj8Dg6B3YyYgfpOv2/KxlHaMtb6gin0c5ofVyocArI+pK6tRAHXajWCqnJ6ygzaivajiMMCCeV2VltI9BayXo6aBpgSoJvbbFYcTzhavZcLBicvey2fhmi72F2ctQcuWLalHwkE+GruhtvY548mxMdhcpFhc27UN7dZ9THEiU8juTGAedAjn5b1i0BsS52gGa9kNhlqdEJ4XlhFEiJs7nxsB1ok8/IXXsPXAs7sb3PfmBoPnNXibhaGt1OqI5OEMQQKRb0Dz6Fz5k718z12DleWgg6nX8fOi3YAc9w0/KlZfMXO6I2mTuu7iLE6NbsCQwBBvSB1utQBBO/r6GT9EKki7cV3W72EA2I1333cCbjRdVVAM3Z30Hr/ABZd5LPvlo2IKmKTXmImS1BQuXIVQp8ZBMgXVbKCvNS2F0sDKh4GeJtmEHPO1szcZDu3tk76tCAsgSAuc3wpbijgkzJiiQadbkxh1ZChKPWulDGgCAdNUdx7HVOs58zWYnHcPqsQb5jS5truve4WradziLXsiuWi0qATZHX5+pJ9OeApJMTrjL54JixuFoC9mmCgknYCz7DEjjL3ADUr05C5ULhfC5s/K4U91HGQJJCAxVqDCONT4TIFILSNYWwFB3OOp2bs1rmYifp9/wADgBa+p4JbU1Ja6w19lfeBdm8vlLMSEyMKeV2LyN1oud6v7IoDoMdBHGyNuFgsOSXucXG5KL4uqpYiiWIoliKJYiiqv0lf7Gp6jM5avc5iMfoTgWtANNJf/afZawf3G9Qq3w/+7Xy3r2s1+WOEqc5T4ewT5ndVb7QQZyR2OWjhiPwl2KtI4NDkUKqtDfckgL5VhpRvpI2hs7nO32FwB6gn0GvVDTMlcbsAHuUDy0zRyRZSRPrGZ78SSNC2kRIzrqCMoXu2YAFiAthgCfI+RgkY6oa7AzDYBwvc2Nrg3uBoBnmLgIMgj+na7r7tytXEoyngKmPLa5HtSzn9ru6yMT8JNk8xuBeL7BFHM8Pe68tgLEAD6dC0cR58lhWRTRjT6eI+/wA8VLzHDop41ELgMo8LA1Xt+m2Oue0PBa8XBS9pIILdUFzSyRstwhQOZQHQSNg2kb3udvbfbCGXYr7OwPxcL94DeL6fNE0i2g24xC3TTrbVNxND9uWQm7IEbqLJvot8/XArqCu0bEPNp+/2W4rKbe8+RH2XqwQAkxwObWjzRTTagSSQdQbcMBY5gg42i2bXuI7R7QPM+mVuV1m+tpm9xpPoPnNRe0eZlmiMndNKI7A7tSQpagTe5cjqRywwYaSgcGFwxnjr+APfddByPmqhe30jh8zXPCnkjhtUeAT7lXBQsRsdL1aFgK863BGxxZzaWtccDhibrbO3Ub/gPBRks1MLEZHw8juU9ooCwaSGRSFVF2tVC8gmgnT8q5DCuTZu0G3DHNcNeB8b/ko5tbTOzcCPm6y4LRAgxyyAg2A0bsORHVQevnjIUFa76XxDPm0ff7K/6ymBu158j+Puu8hlZJAVEYsnwyNfgH7o5g3fXy51g+LZBxB0jrDeBv6n9vJCyV4sQwZ7id3RGpspl4oGSVhZ3Y3zPn74dtFrBoyCWk7yofBVkZFir+yoQy6lpm0ksi7k/s1Y6xsNwtEgVjidusoopXPhd/VORA7ovk48nEZHM5E5A5pvQRyusXj6RpfXl4I+XxzIYE4svASce6KJrPioz8r9tQv8sa0pJlHj7FUk7qsX0bf7Gx6nM5q/cZiQfoBjvKIAU0dv9o9khm/uO6lWrBSySxFEsRRLEUSxFEsRRUj6T82QmWjFWZGlN/dgjZv+YY8BbQI7AtP+Vh5mx9FvTD+pfhmh8UIRFQclAA+QrHAOkL3ued+aetFhZD4p5ZbbL5WedASDJGECkjY6TI666O1rYsEXh3BsaokYHGw66oZ9bGw21XnD5Y2LMi6WDFZAyaXDDmHBFg8ufSiNqwHVRTRO7OW+WnDwW8TmPGJiczXEtJ0INcnl0X1Y9PbmfzxnDR4/rcbN9+n50C9c7PC3VDoeDAk+MiQ+I92Qteycq+R98O2bcqIAA3Noy+q59dfXwQclBA7XI8svTRTl4VmB8OZ28nS//d/pghn+rG6Pi8j+33Qbtmf7X+Y/dMycNn6zxj1EVn9Rjf8A8UR2+mI+JA+xVRst5/yHkvE4XHzkdpSOjHw/0rz+d4AqNu1kwsyzBy18z9gEZFsyJubrnrp863U48QVaFgAchsMJf0z3nEcyepR2EDJeNnUcFTpYHmDRB9xizYJInB7LgjfmCoWNcLGxUFuGpzikeM+V2v4Nv8gcO6fb9XELSAPHkfMfhAS7Ljdm249QnEyE/SaP3MdH9T+uDP8AxRENYneY/ZCnZbx/kPJDuOTNl0LT5pmuqjhi8R1GhzYhQTtbAC/XFoP9QSVLsMMQHNzsvIDPoDdUdQNZm9/kFJl4GFIZSS6mwZPFv6qdvwo4VP23NUAskNmnc3L118yQmMdDCzNuvE5/PBTMpn9Z0MNMnOr2Pqp6j8xhXLS9mMbTdvHh1+WRbX3NnZFOZvNCPSWslmCoqgszMeSqo3J/0BPIY8ggfUOwRi5UkkbG27l7Jm5IgDmMrPl0YgCSQIVs7AMY3bRZ2tqFkC8FVGxKmNmIWNuGvshmVsbnW0UjNxalKnkwIPz2wrhfgIeNxuiyLghEvouzhZMzG1WJVlFfdmjVv+YJMd7QEdiGj/G48jYeiRVItJfjmrxgxDpYiiWIoliKJYiiazWZSNGeR1RFFszEAADqSdgMRRVjtPlUz8KPlJoZZYm1xgSKVcFSrxllugyk79CFPTGFTAJ4ywm3Pgdx81pFIY3YlUZMlxCSN4UysyuyFFeTu1CEigzP3pDVz8Cm/wAsIGbEd2we4AC9znkegtv5nLTNHurW4CAtTyGUWGJIkACRqqKByAUUMdMliy/tVm9XE8wIOfdQo7dA6mQs3qwRkX3FH4ThJtZkbi0v3X8dMvymNDiztvULOB8vDqhgedrshSL/AHmNm2PoNydthySteyeS0jw0fLDl4o97uyb9IuuOGdocpJOjRHRI37KWORdEnK0LA7sVYadia7w4pPRVLYnNkzaMwRmOduFxnnwQ7ZmOeCNdD8+aozxHPhVPi0dAetnlQ3s+Qo4FpqYucLC6KNgLk2XvAOzWdljQSPoAG8kqftH9RED4f5jfpjpY9ktc4vIwg7h8/CAdW4BhbmeKs+V7D5Yf3hkmP/mOQP6E0r+IOGcdFDHo1CPqZH6le8d4BlY8pmDHloVIhkIIjUEEIaN1d41exoYbBZtc4uFys2jykZUWi8h9keWGrYInNF2jyQZleCbEroZWvgZk9jY/pNjAs2yaaXVtui3jrpmb0ps5Mqkaq6CRFsi9t0P+l+2ENTsAxnE0Yhw0P59/BMotpNkGF2R4of2g0COFYmYpNmoddgvZ1i2Mh3B5CmPkABWFtMx/aPc8WLWutu3aW88wOpK2na0NGHQkfLq3cc4rBl4u9mfSt0KFkk8lAG5P/W2EdJTzTSdnGL+3W6IfI2MXchMc65hVJimgY7p3qaGJAuwQSA1b0TdXtV4YC8BIDmvG+xuPHTLnx3qNkbILEEcLqd2Xz1cTy4noHupo0NeEuxjKsPIlFda8zX2hbrZEcbC8s0Nuo1y+aoGuxZA7lp2fyizRPE4BSRWRgeRDCiMPEuWWrkM+kaQyZWZnVFRnjEbByBRZX70Bb5+NRX5Y5p2xXiYuaARckZ2A6ix05HPkmba1uCxVt7LZROHwO+bmhillbXJqkUKgChUjBarCqBv1JY9cPqeEQxhgP870BLIZHFytGVzKSIrxurowtWUgqQeoI2Ixus07iKJYiiWIoliKLMONcVGfkLkj6lCbjB+GZl5zN0Man4ByNFvu1zm19ouB/Tw677ew+ckyo6YW7R6ETcDjzRDNDHHH0bu1EreoJH7Nf8x5+HqnbWPpcg4l3C5wj8n0HNFujbLusPX9vfopPDs7LknqKYxb13eZkeWGUdCrs2qKSuYB/lYAHDSm2tN3j/UbvsAHN45DUcD5kaIWSlYcu6fQqXxzt3mzGUUZaGRhQ7qVp5Te3gTu1C/xNqA8jhkzaYk7jHAby4WA8fsh/wBKQcyOgzKDLWXVIkKGeUnR3rlQzc2Zjux+VkkgdScI5XmdzpH3wN1sL/t4nL2TM2haGNtcqVwjtOgV0zjw5eeJyjoZVAbYMHXUb0kHAdTs97nNfThz2OFwbHLiDbes2TjMPsCF3xPLRZp4tMKzSkhoSuzbEMGDiiEGxJuvfBWzoKgOMbCQNCN3O40VpTEGh7vBWLLx5fITRLMHzWflDMkcSA6VX4igYhUUctbEFt/YdTTUkcDbN1Sqad0pzVq4LxqPMiTQsimJ+7kWRCjK2lWqjz2YbjY9CRvgpYIPkO3+Ul+tV3qnKgmUPGQdmZaUfabUpWh1oYii9PaCLPcMzM8IcRmGYKXXTq0owJAvkDYvzBxSTuHors7wVAh+FfYfphyzuhAu7xXTGhdX7YsqqscRzzq7KmoJqWTTIpUgqwYhSeamvz2rlgOSQg2C3a0EKZwOd3UyDX3jEk2hEZHIL5EUPiFm754EqaBlWy5ydx+fOqIhqnQOtu4IjJKj5mDMTABYFcENyjdtJVz000CNXIHSfbkpqaWnjkpxcOcR4gXuB6ZbxdN8TJS2XcPRWrN5ZZlUFiAGVxpNWVNgE+V+VXy5E2gjkdA45biM+a2c26Fcd4YJUI5MNwQaII3BBG49x78xhnQ1RieCNFZ7BI3CVJ4J27zQjCN9WncCj3srQSitvGndsG/iXSD5DHRu2mI++x3ItFwfH7JT+lv3SOhyKicRz02depZjLvXd5aR4oYh1LOrapZK5An+VRZwuqdrTd63Zt3Xzc7hluHE+ROiIjpWDLvH0CgpwOPKkssKOnMt3amVfWwLkH+b+LAH6x1VkXEO6nCfwfToi2xti3XHTP9/fqjHAOMDIyBtQ+pTG5AOUTNymXoI2PxjkLDfetvsuvN+wl13X9kJWUwt2jFqeHyWJYiiWIoqp9ImfKwJl0JD5p+7sc1jA1St6eAaQehdcC1tR+ngdJw067lrBH2jw1VJoA7rCBUUQUso5E/8Ahx/witRHog5E44cPMbDKe864H/2PXcPHeE7IucO4fAPnJSOKo7LUbFWBvnV/PBWx6ilgkJqWBwPIG3hz81lVxSyNHZOsfK6G5Q5z4W7or17zc/5efzwfWnYzvqixh3/HIf8Au08EPA2tGT7W5/t91zGwLNIQoSMEDStDb42A35kUOew9cCkFjBG293WOZueQvlprpvRjLC7zu+EqbPwuDNRaMxAAxUEq+nvF3IB1ITW90Qep9RgEVM1PJiiflxF8J8Dbx/hVc1so+oflV2LgbRSNHNHDmo9u6kkiVp2ZyQIySPEbrxHpX8reOY1AaYS5jjkWtJw9bfbj64iPs79oARxIz6LXOyvABlkLPTTuB3jDkPJF/dX8zZPp0VNTtgYGhLppjI65VY7c8GTM5onMZfNARRoYM3kgxdSxbVGyrZJBFghSAGNkXuQsUuxGcz+VhVM3BmZxJJKyOdLSRxIi6O93JMjm6WyR57UIoqm/Z/OC5xl5hqyZZ4glls0Z53UEfdSRhNq/dTzrEXqv3B8mYeAiJkZGTJMHVhRDd2dW38V4pJ3D0XrO8FSYfhX2H6Ycs7oQTu8V3fTFlVV/jXDLHeMSztLGvoqs4XSB89z1N8uWB5I951uFq125Fshku61Kp8BNqp+yTzAP3Sd/Q3zvbVjMOQ0VCbpyZDetK1rt7jmVPv8AlzwFtChbVR23jREUtS6B99ylwzzSIzxzFeRVQqWK+JSWUi9iLra+oG/ATQxxPwSMzzvr4GwI8R7LoTd7cTTlu0UTs3NJmpZMyJJDlh4IVev2hHxyEAAVewHvyIx7VhlMxsBaO0OZtu4D8rKBznuLrnDu/KlZhO7lulKyUp1LqAb7DVY/hO/UeWPWHtYt9255GxtvF8+ui3kGd+OX4SnOcul7oJ00WD/m5fLBtEdjN+qXGXf8sx/7dfFBzNrTky1uX7/ZE8hA6qe8bUT63Xzwv2vV0k0o/SsDQNcrX8OXE5rekilY09q6587IccuEkaIi4pQxUHkD9tPYg6gP4+gGKB5kYJB3m2v9j9j4b1uBY4dx+EfOauf0c8QLZdsu5Jkyr93Z5tGRqib18B0k9SjY7Kjn7eFr/PrvSOePs5C1WzBKxSxFFmnaHPrJnp5WNRZWPuQTyBIEszfhoX+Q45rbsrnvZTs1Of2H3TOgYGgyH5xTPDYCIiWBV5Ld/MFhsPdV0pf7uEEsoE7cNi1tgOBtr5m58Uc1pLTfU/PRDP8Asx02WQj1Fj/XHWn/AFFSys/qQ35HCR6/hK27LlafpfbzCblgMalu8Z5D4ULMSFLbWBexAs/I4AkqzM7s2xiNmpAFiQOJsMj8ui46YRjEXlztBc5A9E9NwyOWNcsZmiJoju3CyHTuCLs7EA2Oo98LjUyRvM+HF1BIz1/C3la0t7O9vdQH+vZR7cJnVao0l2SRATQDCiCtkWRv1PIVoz9JVNsy8ZFyRq09OdtAfBDgSsdn9W7mrj9HnBlA+sOf2cIMcJPKxtJL6C7QeQDdCMP6GINBnfkTn0Hz7oWqk0ibuVvVpJt1Pdx9DXib13+EeXXGjXTVP1MOBm4/5HnnkBwyJPJYkMjyOZ9B+V3kJTrkj1FhHpGpquyLK7AXQo/zYJhNrsuTbebfYDkqyNsA61r/AD8qdjdZJYiiGdp/9jzP+4l/4DikncPRWZ3gshSVhGOV6TuLsEUAKPO7Fb9cEw1pxPje3DgAN7i1jpwz1y0FtVnJAPpc03vu38/novZZU02rG/s0DqLD4gSfCRRWh+GOep5K1tXd98QJx3P04c7WF931WvlpxCYyMgMOVrbuN9/2XshL0BprUCOZvTTg9KF6fPn6Y6X9S51R2Abla993K3jfW2m9KuyAj7Qnfa3uuppTp589O689+Yo8mA9T0xgyuklheQ3C8EtFyLF262nLgeS1MDWPbc3aRfwXksqAjS3M2KBHgvctq5nUDuN6s8sJtkSVLZ7vJw6PxG/1ZaZ690Z56o2sbGY8rX/xtw+X5KLmYQ+uN9kmGltJ3Vt1Vrobkgjl0F88X2jidK6djLGMgG+/f5Wt+AVakLQwRONw7Tl8N0RHaeGCsrBBNNLGAvdRRnwivCWY7BSN735++Oafs6SU9vK9rWnO5OvQceWSMdK1hwNBJG4LiJ8xJrTNxLF3ilokV9ZULQYMwFarZSK8j5Y1aYGWdA4utqSLX4WHDIjyV43PddsgtfROwQd6A+to5PhfSxALLsbW69fwwVHWGncY3RiRgzAIBIGuRschzHkspKcSDEHFrtDY5X6Lufgjyc5dvWyf1we3/UtJE3+nDY8BhA9Pwg3bMlcfqf7lTuLZYmIFbLx0y+ZK9P5ltb/exzFPODMS7IOvfgAfwbHwTVzSGi2o+eqc7McQEeegkU/s81H3JPQkAywsflrX3cY6HY0hY58Dtdfsfsgq9gc1sg+cFqGOgStQeOcTXLZeWd/hjQtQ5kjko9SaA9SMeE2F1BmsqyOWZgkL7tff5ki6Luxk03+9ISSPurR+IY4epqMT31PG4b7E+A9TfcnjI7NEfDM/OvoiHGsj3yBdRUg6r58rFEXuN/0xXZFeaKbtcN7i3DyKlVTfqGYb2UPL8JoU0jEeQsX+eHdT/qMOF4YgHcXWNvC338ELFs0jJ7yRwFwvJYgZkQCljXVXq2w/IN+OFbZXuidK83c469Mz62R7WgODWiwAVc4rlH/ayTcPdiW1R5mFg7pR8FoPEukAEgbc/MnBcMjbtZHOBbItdkDxz0N8+aClBuS5niNeSscPGVzvhyxYl5BECVK6WPPY0fAtscD0uzZGStjk68cuPiVuahvZlzVps+SWLLrEgPdxhBQBJ0KRfLcmhe253x1U8QfFg3ZX6A5jxGXNKGOOO+9ZD9MHb2R5PqWUd0RQDK6FlZywsIKpgoBF/eJA5DfRrw4XC8cwtNijX0VcEnycg77NSAyKGbKlbVdVgNr1MpawN1o0Dd1tm2S7rAZK7mfTcrV8brFLEUQztP8A7Hmf9xL/AMBxSTuHorM7wWXZGRU8TJqJAKtV6fCAdvlzrqfmt23s6qnIfDfCQMQG+2mW/VE0NRE27ZDY3Nj1U8Z+M1unsBZHy538scx/02rvlG/yKZmeH/ePMKDIF1lkXSK8qsnmaPLkPLr747XYVFUwMc6o1NgATcgC/wCdEjr543kCPnfquslmkUHwbknxlTyJuuW1cqIHLCTa2zqmeUywkuiccQw556HLrvCYUc8TWhkhwuGWfpmpn12M82U+gXV+gJwmZsyrJs2J/kR7ox9RCBfGPNDHy6sHAXSrbADoOd+niJP4csd5syiljpSypN3OzO86ADPkAkFTO0yh0eg8E3lZcwP2kAjd/hljkJUFksagwB3o7gjcadxW/IVlPEx5hmuLHIjPwt7FPGvc9gkZnfVSshw7NNL9YzjxgqpWOGG9KhiNTMx3LbAeWAnz0zGdjTA52Jc7U20AHBSJr8WJ/gAustGBLJGdw4DV5keFvy043fK5rGTMNi02uPMfdbFoLi0i4I/ldZrhBfZZWUeRsj9cM6f/AFG1gvNEC7i2wPt9/BL5dmk9x5A4HNS+EcN7iPRqLEmyeXQCgL2G364S7T2j+uqO1w4Ra3HzOSLpKb9PHhvdCc9l2XXEmzX3+WJuhIjCTT8nAYD7rEDZTgimqMLmT7xYO6aA+WXUc17JHiaY+OY+fMlrfA+JrmcvFOnwyIGo8wTzU+oNg+oOOyBuLpERZULt3x36xmlyUFOICJJfumT/AMNWPREPjbzYIo3BpZtWoEcOEmwORO+28DmdOWpRdJHd9+CZQR5aIs70B4ndubMeZ9zsAo9AOQxxZ7SplDWDkANw+anqSm2UbbkolwjszPmh3uYeTLxHdIUpZCOhlcglCeehaI6m7A66i2LDE0GUYnenzqlk1a9xszIJjj/BhkpcuY5JHincxNHK2sq3dvIrqx8VeAqQSRuCKrfHa+z4W05ljGEjhv3K1JUvMga43uhGT8Ukr+bkD2XwfqD+OFEv0xMZyHrn+Eyj3nn7I4dlwqH1PU1K67GZMPnHkraFPxeXa/cItfzY7DY0Rwl56D55pfXvtZoVn7X8eXI5SXMsNWgeFbrUzEKi30tiLPQWemHiWr5azs82bneRw0sszMx0qTZqyFAvYKKA6ADFSQrgGy2b6Le0T52SKJpSrZaGpIyCXkKhE7xmIqix5Cmu7JBrGTYgH3V3SEtstXxusUsRRDO0/wDseZ/3Ev8AwHFJO4eiszvBZdB8K+w/TDhndCBd3ivCx1EWvw6qIPIfFuL5WDy88L6+vdSOYSzE1xtlqDuy5nnkiKenEwOdiOOlt6bEi6x3hAAW6aiA1Hn8r57cqwDt4VDoQ2G50xAWvy/5a8MrA3RGz+zDyX+GvjySkatGp1Mt1IVoXvsDfW6HnzrAOxMYqHOiBbCba26DM3yvfunW11vXWMYDyC/lfx9LapGVrA8Itqrck1ufKvDy58xh6K5zqr9O1mmpPpbjfwsgP07RD2hOun3v0UjDFCodnpZI+9MTBWKa1LC1tCNVjyK1645jbVMwzMe4XByNvnROdnyu7JzQcxn89V3JwXNSt3eYz82l0Y1l4hGoqvCXo8wTV86PPHOCqpohjihbcEd43Oe8DlyRronk2e4+AspOUkI+rOdXRDqUqSCClkEAi2CncdcSRuJsrB1yz0z9rhbg/S0+CsHZ/gwzsuYMksiRQOIlSJihZu7SRnZh4q8YUAEDYk3ezPZOz4XU4kkAcTxQFXUvDy1psApHGOzU+WHe5d5MzEN3hkppQOpicAFyOehrJ3o3QOlbsSGRt4hhd6eX4VYa17TZ+YQeZY8zEGR7U+JHXmrDqPUHYg+oPUY5lpkp5CHjPQg7x80PiE0ykbcFSewHHfq+ZbJT0gmJkh+73n/iKp+658a9QxcHcrfYbMnEkVgb28+h5jTnqEoq48L78UWzHYaODvZIc3Jl4iWkkBEbqObM2p1LeZ8THF6nZtPUOxSC56lUjqZGCzVI7Kdncq6w5wPLmWIDxSZg/DfVYlCojdL06h542p6SGAf0mgfOKzkle/vFW/BKzWYScUbOS/WZF7tIe8SKEnxIQdMjSVt3vh06RYUXudRxyu261z3/AKVotpfnw8PumtFCGjtCqzJmYIkhfMTNG1WqoxDMXomlXxNvtXLffpXjmTPe9sTQRz0FuZyHvwW7ixrGlxt+6fyU+ekcMNceWsWM0EMrDb4VjVSn85J/TA72UbGkZF//AAvh8SSb+ACpF2rnX0HPX0+60f6PoKyzSdZZXb5Ke7X5Ul/PHT0EeCBoS6qdilKqX0ycYVymSABAqWX330L+rH+TzOL1EpaLDVEUNMJCXu0CyGfMESWhK6D4SvhK15EbjfFYx9Oe9eVL7yEDQZBXn6HO1MeVneCYALmXBEx5h+QVj1RjyPRj1DWu7XbkI5u9bbxLiCxKbIL0dCXux6fK+Z5DmcWe8NFyqtaXGwVcynENcoEmd7ttOpFLKhkB+0qEUYh50SdtwKLZRdofqefBaSYBk3zRDj+bIymZSUAOYJdLD4XqNj4fI1voO/OiwBONJO4eizZ3gs6g+FfYfphwzuhAu7xXoVWKgmlJKlhWwYFfbnWFW2w8UhkYLlha4eB+FFUJHa4ToQQjC8OSgNGqvvbnfnd+w/D0GPn8m0qh8jpHSEF2tjbTQZJ82CMNDQ0WGm9KTIISSY9yNz57V5npt7YybWShoYHmwNwLm1+O4K5jaTiIF0Iny4SQhSTQs6uYLUK5eS9d98dxsCeaqMlRLr9Lb8bXP3GiS17GRBsbOZSBvljpEsUfOAWhPIMAfZ/Cf1GFW2Y8dKSNRn88bI/Zz8MwB3p7/to5aDU0McMaWq95KEWlJA0hVZtxuAFv0xwr6QVEtg8uJ4C58bkD1Tp78DdLDqoMXEZZ4JJZITFpa4wb3VNLBvEFbcgkWo2wW2GKKYRsdivr43HMepXrXufG4uFuHgrFFxRslN9YjHeJKUjlhB8TknTG0V7d5vp0mgwrcaRjTYlY5jv0zhcbuXHw+6wrYAR2gWoY6lKlUO1nZzKIk2cLy5ZlBeV8ufirq0bBkdul6dR88Dz0sMw/qNB+cVrHK9ndKjZXsJFN3UkubkzEQKyRgCNFb7StqRQ3kfCwxjT7PggdijGfUq8lTI8WcUz9IPEu+c5ND+zRRJmj57ao4f5vjb90AcnxltOt7BgY3vOyH3PzerUsON1zoE79Fub0QnJOfHCNcd83ikOoEeelyyHypfvDBFFUtnjuNQSD4LOeMscrzgtYrL+2CCHN50JsJMskxA6Oe8iJ/mVE+anCDa8LXVEDt97eGvzqmFG84HhBQMkJQJ2hWZVUKXcIwXetJJBHXlhZIasxkxAlpvoLjxHlqjpOyDrOtfJSZUhQqY52YKGbQZ2lBoc/EzHa/Ot/bGMRlcCJGAXsL4Q3fyAUYGg3B9brS+y8PdZLLg7aYULe+kFvzvHaxizQEjebuKwPiXEDmJpJ2u5WL78wD8K/yrS/LC2R2JxK6OCPs4w35zVYmHib+I/qcGN0CSyi0jup911BAHuzSgWx9MVe/CrwQ9qTc2A1W3dl45xCgzESagBdmi9cmkVQbNVa2LN3V1gcSMDsRzPorvjJGFpy9UZlyk2YVimos42lJ0LtuAv2gnqoPO7Js407OWU4nLPHHGMIS4pk+7yGYhRtSpBIZGItdQVmIQG6JPqdIr7W+CXjDERyKGacTweapeSiVhTBj4QQATVUAdh5H/iGF23qisgLOzksxw5DMa5653uidnxQy4sTfqHH5ZO56BQpatzQoEiydhYHuBdcvbCfZdVV9q2CB5Fz1HM55aC6Lq4ocJfI29lzE7KKV2HsdvwNgfIY7KfYtBMcT4hflce1kjZWTsFg77rt5nPxSOfmF/4QMZx7A2fGbiIeJJ9zZWdXTnLF7JvLwpZDAnqApNVyNgdb69dXphXt+WqpS0QvwxkaCwsRztvRuzo4pr4xdw4pzN5dQuoCjsKViLPIWB+F1+mEmzKmrErYIHkYj1HM55aZo6qihwl8jb2UPPqe6bqQt36rvf5Y7+qbigcDwXPQG0jTzUDNN3mY1pkZpJoqVJVaMKLUNt3lrdHnpseeOEADIsLpWhp1BBvw3WO7iuhl+p9ww3G/+VOy0+bkWVc3Ase3gKuGJsEEMQa1cjtQPyxkGU0bmmneTx3eXwrSIyOBDxbJHOySCbO5TVREeWedQfv/ALOMH+VZH+bDDLY8IbNM7eDb1KDrXnAwLT8P0uVF+lTOa4RkkPjmGuSuaRRnUSfLU4VB5233TgSsqWwR3OpIA8VtBGXuTH0d8U7phknPgdTJlj5bapIf5fjX90kckxjs6r7Zha7vNy/BWtVBgdiGhQOH+7zhO7HMZvUepKyyKL9lCgegAxz21Cf+oZ/8fsjqX/t/NSpMrqSJlZo5EAMciGmQkb1dggjYqQQeowFTVklNM5zOOY3FbPhbKwByKQ9o+IBdJ+qyH75WRD7lASCfZh8sPR/qGMD6mG/K1vt7IE7PdfIoJxOBhFPLLJ3k0unW9aRQIVUVd9KKCaFnmSSSScLP176ysY4iwF7DwRTYBFGQF4nBcvK2qWCORj1dAx2HIEjYegxjJVTRizHkDkbLaWJjjchQOKcCy8CyywxLG3dOvgFAhgDy9wPzxtTVk82FkjiRcHPxWfYsYC5otkVqPaVzFw/MleaZaQj+WM1+mO0OQSRgxOAXz3M+lSfIE/gMKWi5AXTSOwtLuCFSaHOrXpJ5gg1fv5YKGJuVrpW8RSnHisTuK5ilCWPjDCm6D5dT1x65pfyVY5WwkgfVfXcFvvYDMQ57LJI0veyBQJYyAoVuR1LzYEg7k6WqwByGkcDBnvQssrzloFa55C5KIaA+Nx0/dX9716e+CEOonaKFVyOZVRSjLygAfwNikvcPQqzO8Fj8yK0sIYA0nIi+df8Axguo0b0WMerlzxOOOOdG0ogDDegKvbn88ZRODXglXc0uFhqu5ePRj4Q7/wAK7fnWNpNowM336fAt4tkVLxcgN6m3pmU0O0A6xP8AKr/0xj/1WHgfT8rY7Dn/ANzfM/hNtn45pohXLVs69TR9R0OJLVRzWDSsXUE9OCXty46qTxOFEmjIVR+0UbADm1f64kRs8LB/dKKTrasPMH9MMni7SEI02cFDyvHZU0quUlmAVDqj01ugJBsjcf8Axj5zPRxvJc6QN116ldOZnDINJyCkR8Xmll0SZSSFSjNqcqbIZAANJI5MTv5e+MxTRRsxtkDjcDLx/CvFI5z8JaQpfDYG7nLSxSd3NEvgetQoimRl+0jACxY5AgggHEbXPpKyQtFwTmFR0AliAOqNv2j4g40j6rGesgWRz7hCQAfdj88M3/6hjDbtYb+H7+yFGz3XzKGNkwiSsWaSVwTJK5tnIU1dUAByCgADoMIpa2WqmDpOIsNwRzIWxMIah7HwZMjZvrGU0kcwWljU17qWB9CRhns0n9dl/wAvusqv/t/JTzEA+ejHTMzf+oBJ/wC/GW2Bhrgf/wCT6ryjN4bdU/lGuGM+aKfxXCiQWleOZ90Ww/SFEzfGIYyQ0g1D7K7n51y+dYYUmyaupsY2ZHech+T4ArCashiyc7PgMz86pjP5gvAzGxqKUp6DUvP1OChDFBUNhjzIvd3E20HIeZN+Sq1z3xl7ha9rDlz5lQ17VxxytD3OYeRNyIoi+xGzbdP/AIOMn7OfJGJA5oB4mytJUAPLbG/JN5zjf1iOcfV54Qsd/t00FrsGhZ2Ffni0NIIHMONrrn/E3XglxtcLEdVs/EcoJopIm+GRGQ+zAg/rjsUjBtmvnzj3AZsq3dZhQCwNFWBDDkSKNge4BwsfG6MhdFDOyoabePiqw+QcHYWPOxjYTNKXuopQbDMJxeHGrZgvn7e94qZs7ALVtCbXe63zipmV4k0dyZaRo2jUgPGSp6Er6rsLB2O3ljxmJjhfUrWUxyxODdGj5b5vVn7HfSjmYJETNOJcvdMSqh4wftAqBqA5nUCTvvfMxr+KTlnBbP2lYHJZkg2DBJRH8Bx7J3D0VWd4LFpc0q5hNTAARLzPmWwRUPALQTuC8hie+5a0nPcLpjtNOrkFGVhfNSCOR8sBzG8Zsj9ntLapoOWvsUJ4dxYIxRSGaQBVAYCm1Aqb5WCNr88Ln0bpy3LQ+dwQR43Tqespm954y4Z9dEfz7zBJX0NHqAJYzrShdPoOigc/P2xZmw5mhpfhIbfdxvzPFAt2pS3AzNv+P7qv8OzarIj7kAnlvfhPI8j+ON2Ds33d+UVUu/VQWi321uOe9FuKcXSR1ZQwp1O48mvoTgtk8eIZpNJs6oa0/TfpYqyFgVsEEEWCORw6JBF0mAsbJrhmYljjjYKJIysShAae2pbBPhPNdiRyJvpj5rUsje5zSbH6jfd+ePHouqu5rQdRl1RCXiEchZA1Otao22dfdTvXqNj0OBIoHsAcRkd4zHn9tVpG8E23qLkp2XLxso1Uu6+Y9PUfnv6YP7GKapfDIbFxydwPA8j6G3NYOc9kYe3O2o5fkeqk8O4zDIQFkAY8lbY+wB5/K8C1uyKumBL2ZDeMx+3iAvYq2GWwa7Pgcj86KXxN6ikPkjH8FOAKYXkaOY91u/JpUCGIGXIoeuYh/wDTuT/2YfbKGKsJ6oasNoLdESz8ejiGdX77RS16NEsf5mI48/1C0iVjuR9P5Wezz9BCicJT+yxLZsRqhI52o0k+9jCiodaqe62+/wB0XGP6YHJAsrwCDLEM8mo9C5A39B1P446J21q6ub2cDLccOvnoPTqgG0VPTnHI6/X8b/VSs7mdcTsPhA29aIN/ljM0jaR7InZyHM20aLGw6nU9Bbnu2Yztc8d0ac+JQ7inFpGkbLxZcEoQTNJG7qpIB8CxqWLUfNaOMIqdrWCV79f8QQCd2ZJAt5r2olJfgA03m59k+sh+rvC0s8r91I2uaF4uQApdaqSLPmx8zyxnhvKJA1rRcCzSHediR7dF7GfoLbkm28WW2ZWTUiN5qD+IvHYBJCvnrtBnJJc1M8zEv3jqb+yEYgIPILyr3PMklZM4l5uuipWNbE3DvCEZrXtoA52bNfLl1xVmH/JXl7XLAB5/so+ZmVxXJlO4KaiPYcv5txjRjS3Pd1t86arCWRsgtoRuIuR9vHMJucaEN7FtgLuhzNnqT1PmR5Ys36nZbllN/TiIOpyty3+J3nioGN0tW99jM00nZ23NlcvmEH8MZkRR8lUD5Y0d3D0WY76zHIQxlZGlZtioGlhqJN3sefIb8hhLUSS4wGb73vfdb57LrGAsY1sY3KTNwzL22pgQJFC1IhJUgiwaoUwuzXh/HA7amoIGEagk5HXW3HTLLf5Lx13gXbfqN/8AHqh3HMlGDpjNjSCDYJVrNcuRG22/vvQMo5ZXZuFjf58yVZWCWBwkHH+VZu1MGvLsKsAqSPRWB/Ac/ljqKwOMLsOq5HZ/Z/qGdpp8t6qtcOkRZA0lFQG2IuzpIUcj1rpjlZmvcy0ept75+i7aW4bw9FM4lJBpcIKYsrKdJXbdSlVQ2pj0JutqxlDFUtcDJe1iD739x01WMUoLgMQPiD9/DopvZ2QiCW+S2R6eGyP9fnjpKB5/Tuvuv7LntssaKtttSBfzspq8Dmn0qcy8UASPwRAByy73rItBsOXPHGSVcUN3YA51zmdLdN6PfE91hisLDREYeB5fKg9zEFJ+Jzu7dTbmyfxwM2rmqD/Ud4aDy0WkMTI82hMZPMd1DCzfBoXVXSxd+3/1hi2lbWSSRNykBJF9HDeOo1HU34jB0xga15zaRY8uaazXZzL5q3jk0m9zGQR816H8MWbtmvoAIqhlxuxXB89CPPqh30VPUHHG63T8bvRFuOL/AGaRbNmNlBPO2GkH3s4R0ZvUNdb/ACvyyzTCQf0yOSe4VFr4hkl+40steixNH+sgw82E0mRzuXv/AAhdon6AOaIdro9HEkb/ABssR84JL/Gpvyxt/qGO8LX8D7/wsNnu+ohDOFbK6dVlkH9TGQD+lxjmqnN7XcWt9sPuEyjyBHM/lV89nGMryzy6gWNV927AJPwgDah+OOni282OBsNLFnbfx32AzPjbmlp2cXyGSZ+X267lLzRDRyKlaQjCxy5bAYxdA6EtlqL9o8ggbwL5k9dAN3hYFNkEgLIu60eu4D3JUvh+dYN/cuVoNrXSRuPIsGsegPTCqphaR3gDnkb/AIt7LdzzwXeZ4pBIxhEgEhH921q/I/ZYAnbfljOGnmjb2hb9PEZjzF142RjjhvnwWhdkJ9eSyxPPulU+6jSfzBx3URuwFIpBZxQbtv2Ry0sOYzHdVmBE7B1ZltlUlSyg6W5AWQTWPJI2uGYWsNQ+MgA5cFiuFa6NNTcMebUYwTpXxEC/VV6CyRQBI61ZoH39SyGwedTl9zxy32B8swBWi4y1+3z7qaeHwQoGKay+XcqJWBIk8JRQBsLJdduei+uBe3mlfYG1nDujdnfnwOfG25BEADPPLf6JjifZvx6csHf9nq6MGIqgu+ollBcbHnWwViNINo/RinsM7cLdd2Ry1Gl87gGros/pWs9kCv8A3e8PL6vmL9wZNX+a8OHf2z0Qw74Wa8OyqjMspGoLVagDzUN7czWPexaw2HzJbSVs0rQCbAZZJ7tXl1Wyiqp/dFdPTniOja7UKsVTLGfpcft5IlkOCRLpfxMdmGoir53QAH44PhoYWEOAueayqNqVMzSwmw5Zfui2DEuVdVFGdcKoFaeQA5gH/XC2cASGwRsbnFguUu2iBlYHkR/pjFWUnKZRYskES6ZBuTZJkrf88Fz4YqVx5e6yixSTi/H2R/hudX9pasiRc5H0hDXxUbul3BJAGx54+b1UTjhsbl24Xvnpu37l0peM+A37lEzHGYZ4pHglWQKDek8iAcEQUksT2tkaRey8bK1zCWm9l0rrGipIBoKBbPIUKo+/n74KigfPilpie1aSSN5F8iOmhG/LjY4ySNjsyXuEW8eB/Kg/92GWWObLzaQGBIPPTe4BHxAjaj+OCpf9QMlgfBVxfVb13ZHMeF+SEbs4skEkL8vt13oxxs2qL96SMf0t3hH9KnHP0Ys4u4NPqLD1ITOTOw5j8/ZEuxcWviMjf4OWA+c8l/jUP546bYbLROdxPt/KXbRd9QCJ/SNFS5Wf/DnCt/DMDF/zDGflgzakXa0rxwF/LNDUr8MoVdyvhnkXo6q49SLRvwAj/HHFS/VAx3Akfcf/AGToZPI45/b8IDxDg+ZlnYu6iIMdG+wXp4fveZPr0rHUbP2tQUlMOzacZGeWd993cOFt266Vz0dRPKcRGHd/HFEljVAqDy//AEnAD3S1ZkqpMgPK/wDi0ffhqUwYGQBsLdT8JPzkhHc5qRYY4JREhVllkq2XQQoCfvNv7Vdg8/ZHU7HPfK3EbggbjfPPkFVwkc1rWm3HwRzhnZ6HKoREvib45GOp3J6s3vvQ2wrkrpah/wDUOQ0AyA6BWhibHorf9Hs/7GWL/Clav4ZP2gP4sw+WOx2dJjp2pXWMwylE+182jI5tvKCWvfQaH44NcbAlYRtxOA4r58VSTSqWNXQ/62wqawuXRTTNj1RDJ5CURtbBFksKyNIHcjY/DJVchS3RIDUxor5Z43PGVyNQQ0gebb87m3Ftxmlji55JO/r+fm/NSeBZ7Ssq/UlR1yzVrXUGcLrTTq5KxZ/CDQAXpQGVXBic13bEgvGmRAvY3tvFhnqSSqsdkRh3KJkSXfWkT5ZAgQFmkXvNJKgsNSgCgDpPhBLnzONpQGMwOcHm99AbXzyyPHXU5DgFVuZuBZXfsdmZ1yOfyswQCOGV10attYcsPGS1E+KmAO5q1K4Z0lQ2WF2EkgDK9vLIWytuvwOYKxezC8XVO4W15p/evwUD/TDN/e+cEONE/wBr+v8A10xVehGeFPqgibzjQ/5RhrGbsB5IJws4qVi6qqzA156b+JfyRRhZP/cKMj7gT/a7r7f6YyVwn+HPqgyi/uqT7Rrd/wBVYz2tNhog3ebBaUEd6gngpLdmfrG5zTNlGbvDAoXSxvUf2gN6C25Xz6jpyDtodgbCMdppiOo3acbZXTV8OM976dbfuveI5PSX2QBxHEoRa8Oojfz+I8thWL00twDnlcm/G25aOZYHnYIlJEsoaNvL5+hGKxmWi7OrjzB8r72n5nqF5JgnxQu1+WIQnIcFzUE6GN1MRYa99ivW1+95Eda6XhpX7X2fW0zhI0iS2WWYO6zuF9b26XS+CjqIJRhP07+nTii2dOqeNeiqzn0JpF/EF/wxz8IwwuPEgfc/ZNdXgcM/t+VZvo1htMzP/izlV/hhAj/5gkPzx2OzYuzpmjx880mq34pSj3ajhhzOUnhBpnjIQ+TjdG+TgH5YNcARYocGxus2izmtctmaq6VwRuBLSlfQiUJfsccE6EsdLTndmP8A05//ABun2LEGyfM/3suu0edkjCCNCWexqAvTVdPM3t7HBuwqKCoe507gGtsbXtfx4C2aHrqiSJoEYzO/W37qNBEY0LyWXI87Pt7nDWrqG10rKSlH0DeMhzPQDzJ6LKnjNMx083ePn06lNLmGiE+nTanWNXKmFkmugOo/LCx8bZcGeRyy1yyHnkjrlrXcs/P4UQ45wuScJWZkgVQ3emM6dQoVub00Rz8icL6WpZC5wMYcSRa+dvys5Yy631W42Un6OuJgTp4iyTo0Yc/bMLN3bmtvGms/MY6bZz8ErojlobcLi5HgckJVNxRtf4fOqi/Sbms3LnDlU7wxaEZY02D8yXY9Rq28RoFRyPMmuqBELvdZvz5YK1C2LDjd3r/P5TPZfs/LErGSEamP2nAoVX2Q19T88I5dt0zBZpJ6D829ltIC95cq/wAYy87NC58IQtHoXb4F7ogWBa+OhtR1SHky4lK+FrXsGd7G55nF55X45NGoKHeHXHzl88U5xfjGcSHLiPL94hR4EcEksxOhW0jdW0rQs1Zf0JrTUlI+WTHJhNw4jIWGpF94ud263NePe8AWHJLtVLPK7d4O6kVUQhGB00BKWDbXbWQOXgQn0mz2wxNGA4mkk5jX/G1ump5m3P2TEdcvl1dOA5aRcnn+9A/ZwPECARelGYgWN0Goaa2AOnmpwz2XG3sHztvZ+efLf13HiRfQhYyn62t4LImliDMTmZi9kkwpQU31JZSfkBjrI2NLQbDMJW9xxEXTuYzXeDx59WTzMTa/6dP56vnidhHfRTtHW1XOWzypXd5zMR9AZEtD7KGah8jjUC2QVCn8zxRjtLnmb93LIQT/ADEIPlviKJjLTgMWizmluvfxnV+IDgnGbomONyFYPcMguc1m45CTJm55D1ZY6QfylwfyGPeyYMrBTG7irZ2OyupDqcSoBoQ6dI0nciiL8hvjkdv1NpBG3/H586J5s2L+mXnerjl8skUQRFCqBQUbAXjkXyOllLnG5R7WgZBB84dU8a/dtj/KKH+ZvywzhAZC4nK9h5m59AvXagDquc9lWlQSREh15AGj7e4P+uGtFUt2fO+jqxdjt+o5HoR5EdUvqYzUsbND3h59OoT3AOIyyK6yoQyUNRFarvp5it/cYX7boKemka+ncC11zYG9vHgb+i1oaiSUFsgzG/T4VGmzehcxmKurVQBuRFYC+pMpevcYwZCXGOAb8z/6s/8A42ROLCHSfMv3utQ7L8M+rZSCAm2SMBz5ud3b5uSfnjtwABYJATc3RTHq8WXcT4cI8zmsqbEctzx1t4Zie8APmsuo7cg6Y5bbcRhnZUN+EfkZeCa0Tg+Mxld5LMlotT/EoIkA+8mzUPKxY8wRhE+C04YzQkWvwOn7o1r/AKMR3a+CE5dmnIcikG4H/XM46+qEGyaYwxm8jxmd9t55DgOOedkrgMlZMJHdxunz3TffDvFcfC2qM+tEkfL4h88K5ad0TOydqAHdL6jwyTCOUSHGNDceWn3TU3ZbJkFppJO6SiY3nYRKL28JOwvkLrA3/UKoENiaMR3hv1FZyU8YzccuuSIZ1WRwiIsekK2XKna4q2K6QEo6RQJtb9RilFNhIlxEkH6r8/HP0zyVy3E0x26K1cFzP1gNmSPFIeRN6QpIVPTSOY+8WPXC7b1U+arIOgyHT99UKxuBgAXvEsz4tF0Otc/QD1O/yB98L4I8sVvnz3WzBZV3jPAWk/axeFwQQGOzV1J3pjsL6hVB5DSzpa5sf9OTMHhu/bf1JI33j2XNxqqKc8ytreYwxPvGD4RpkZ2L6XWlk0kAOu4A+Kjjoexa5uFrMThrvzAAtcHMXvcHK+5CYs7k2CHDjzlEjT9vOzavDb6iERVLWLdjpYkb+pwV+iYHl7voYBbOwtmSbcBmM8uip2ptYZlaHlMzJBwtI9Wv6xGEb4vjk3Z/GdVldevbdqNL4sDbPrXS1UtLY4b/AE6ZC9iMsrcOA4q8kYDRJvGqoWbzhibQ2deIg7IkWwo1uQV1XXqcdlSm8QHDLySqcWeTxz81x9YPxfWMn/vTEO9/p7u7/wCrxuslyvEtWwz5Yn7M0J0H8ddD+UYi8XpzhTnmoIQemVisn3IC1/ViKJDNl/8A/Vl5gP8A+qKmHsSrX/UcRRdxZ12YIueYv0SGKk9vsiul6fxxlNKIoy87lpGwveGhXh4Vhyrl5GiVVt5EUsy2fEQAp9d62G/THzqSZ89TcAOJOQJsD7fuuncBHFhvayFt2+hXYyCcXQMUciPZNC43Wj7q2/3RjRuxpHZhpaeZaR5g38x4ocVbWnM36X9v38ETyk27zMKGpYxfTfxH+pq/lxb9OZrU7DnZzuuWQ8QFu+YMu86XA6fCuuIyPlnMgFxtuR0vr7Hy/wDrDOiFPtekEEhtKwWB323HmOI455XCXTmSklMje67X57IhxLOFYtS/E1BAfvPstjyBNnyAPljl4af+t2b9xN+g1/bqmxf9GIb9PFM8H4aJc1lcqLMcVTyE/dhI7sE+bS6TvzCPh/siMyzOnd8J/A90HXPDIxGFq+OkSlLEUVO+kjL1HDmEW5IZKoc2jcESJ86DAfeVcAbSiZJTOa7l4G+X78kRSuLZRZVqOUJKHUgxzgbjlrrwN7OnhvzVB1xxbml8RYe8y/lvH/pOfQngnFwHXGh993n+E3xydto0B1MOnl6fnvh/sCiicx1ZUHJpyvytmfSw/ZAV87wRBHqVCky4CJAv95oLg+RUg382P64zkmdPJJWO7mIN8CNPBoueZREbRE1tONbX8j+So0zTtRyqRf2gaZTKCQmlSLIHxbWlHa1XzOMS2FuU5P0Zi2/5r4lXkDnfVGB9Wt/ngnZOArlkbN5nMTZiWFC2otpUADdUT4fFy3u76HfAza508gp4Y2sa42ta56k8tVmI+z/qOJJCMcI4n3DHrFPTKeQVyPXkHG/uPXA1ZS/qGX/yZkeY/Y+nRXkaL4hoUZyo2aRz5mz+Z9Nth6DzJwrkOkbfnz5kAoonAuI5mXLLLNlXiRiNLErurMAj6dWtQbGxHW+W+HVZ/p2WFplY4EAXO46Z8vUIeOpY5wvqissarHsurbZRXlyFkD032xz7XF0mZtzRFzeyqGR4VlY8wJJMsYpZJu8RiAQjFK0a12GqmauRY+enD+eaodT4Y5g9obYgXva+tiAcshcaAcLrFrWh1y2x+cF7xHOfWJQUBMaWI6BOon4nAHMUKHpZ646H/T+zxSRGefInjlZB1k2I4AgHG4XHjjlMan4yF1jlsSOZB5bX7G8dHi7J+L/E68juP28kEW4223hANR56+Hk/4lLq99Fc/wCTBqGS+vlvD9dhk/cmh0ofmUof5cSyiQzBTfv8pB65dBIx+YDUP5hiKJGcvv32Tn9Z1Ebj8Qtj5nEUVh7M5VzbyvH3a7qI1Cxg1zHhF1fM9ccrt2uv/Qj8fnzenezafCO1cjvEOEZkuZoMwqHSF7mVNUTKL2b7QJJPiHShW2OXjqqewilYTnfEDZwPLdpuKOlY8uxNPgdEKyfFcypkhmg0FFUxkPrU6yVVQedWNr3A2PKyeaaB2GWN1wb3yscsyfmV9F5FI9t2uGmn2RWOFSrZa/EI1az1snxf1Cz74pDM+GRlf/jiIPLLTxacui8la2RrqffYH54hPcKzbWYnG6ja/Stj+I3wZt6gha1tbTnJxztpnvHrcfuhqCd5JgkGY+fwmppQ8pdjUcF7nlrrxN/IvhvzZx0wnYwsiDR3n+24eJz8AmFwXYjoPff5D7qz/RdFrhlzTKQ88m18xGgqNfTYlyPNzjsKCJsUAa3nfrv9UlqXl8hJV2wYsEsRRV7tyP7MP94n61gHaf8A2r/D3CJpP7zfm5Z/lskY0jgmJMWZiEsD8iCQHeK+jox1Kfu1XwHCHaNK6LBVR8Bfy9jof3R1PKHl0TudlKXiDrG4Yapo6DAfaB2WQD7rVddCGF7XgOkoI6ioazFhjdc+WreFx7Z23LSad0cZNruHy/T+EHbvIUfMSV3kjKqKfIkbV023r0w/m/TVUzKGn/tsBc4jjbjvz1O+6BidJCx1RJ3nWAB6/MuSIFe6lr7EhsejdR8x4v6sImuE8PNvtu8tE2H0vtuPuqrxjNO4MeYzDyyPMKyMManUiSWoJosAygPqJ5HrhhBGxjscTA0Bv9xxOpHlkcreyXSknJ5ub90fPFWjJZLMypIc4sYWTdYkJJjFAaS3Jj1scjdXeyx09PG5opybjUnfz+3MepcYe4HtLZ7uCIcLzO5imUO+sOy7KJ0AAqhS6goFrsGrfZjjZ84/WMrZBiZkD/xO4+eYP3ssHQlrDG3+Vf8ALcQhzOqKjuviR1IscjV7H1o7WPMY6mnq4KoHsnBwGvj1S18b4+8LIZxTI5LLrqnkdB0Bnls+igNqY+m+BzsuhacRjHzkriaZ2QKpOflOZfu4Vkjgb7MjFmatySTbKv7uo3Q5XWKP2dSUx/VFlraDiemg/Cjql9sN7qycL4MYiGjIvTRLAnnXIAgAbf8A7gOWqln75y4DQLABRM/2fTTQ2NVfQ+dry/DHse0J4TribwPz5wXhFs1nfEuB6NRihiZrNiRSxBBoigabfqQfnjpoJiGBzblhFxxH59+qq5rX8j6H8IZKz/C02VkP+HLF3a/ysY19viGDY5GPF2lYOY5uRC58Ue/9jy3qKlf5D9oa/DF1VTeGcObMvTfV5UIvvUjKsN+tBRfoQcKdqbRbTMLR3ijqKkMrrnRHMxx/IqHyzlLUhQsgIRuXi11VK3NrsFSRvV8h+lq3ETNvxy16W5jdpnY703fPFYs4I5wjiqyRFRKkrR+FnRgQ/wB19jQ1DcjoQw6YWzUpZJiwlodnY7uI8N3EWK1hdiGt7JjLL302r7MZIHq55n+Ube5PlgiZ3Yw4d7vbd5+y07zuQ9/2UFWeZI8xHQljLo6jys7V12o164ewCnpZn0NR/beGlpPG3Hdnv3WSqQyTMbPH3m3BA+enNEJs+2hVUATSWFB+zXxOR5LfLqSo64UVNBHT1Dmh2JjbHz0HC59s7ZI6Gd0kYNrOPy/T+FDn4cZklgjsQ5eIyTtzugWSInq0h8Tfu3fxjBtBTukx1T+Bt1t9tB+yzqZQ3DC3ldaL2FH9mP8AvH/WsONm/wDbN8fcoGr/ALzvm5WLByGSxFEA7c/7Ix8pIvzkUf64C2iL0z/m9EUv95qi5Xg6ZzhsUTkqQo0OvxRvGSFdfUEfMWDsTjSFrZKdocLgtHsqSEtlJHEqqxTyI0kMyAZmIeJQaWQb6ZEJ+w3+U2DuMcdX7PNNLYn6Ccjrb9x6pxBP2rbjVC5Mm+azCSE/sEoqOupSLVl5hg4o30FYZR1tPQUDoWf3nXB6HQg6Ww6W3m9kI6CSeoD3dwafi3G+vJG81khIhU9eRHMEbgj1Bxz8VQYnhzfnJMnNxCyF5CllJZQJ1ARiOq2SK/dO5HluOmGU4xRjAfoOY6/kKrbONz3t6PHMLoLHkASfYCzhSYnB4A3rx306qswcSGYijleIwxysO5fWC1knQTXwM3Tn5daLjsuwkdG12IgfULZW39bb9OKxbKJGjELA6JfXc1C57zMyAEaQ6qg2u9OoLaEmt+tDfbDnZH6PMR/QTrz8Tf0shKtkjc7XC9WEaixtnPN2JZj7sbOOlZCxmbR+fNLHSOdqiPB5lSUFtgVKgnzJBH41+NYW7Zie+AFu43K8artlZtsc8x4WwKE8Y4xGtgEM/wB1Ty9z0/X0wTDRTVByFhxOn7qriqDkuIl5XU+ZIPz3/Hn6b46OmeGnsRo3IeGSXx1OOVzLafbI+vou8+kDWJTHfXUwB/XG0jYibusD1sUWJcP0313fsoOS4BGX/YopXq7orAfwWNz61WFVZtUU12sfc87H1R8FF2ubm2Cez/E4I43y0GaTLzUQryIwU7b1IaUG6Greug2wgbFPJIJ5Yy9u8Ai/lr4b95Rz5WNb2bDYo72f46mbhIkQLLHSywuL0mtiAeaHmDhXVUT6eW7DdpzDhv8A3G9XieJBYjMahRmyUayFMtEkckg8RRQtKD8RA267eZPvgwSu7PHO4lrdL7zw+blpgazJgsSjuVy6xqEUUAP+j74TTTOleXO3rVrQ0WCr/wBWbK5iSQH9i5LEczqbkoXmW1cq6GsdM+sgrqBsTx/VbYDoNTfS1tb7xdLWQSQVBeO4dfxbjfTkpzSyyNHDCg+syiwpNiMfakcj7C3/ADGgNzgKhoDPJYH6BqdPn2Rk8/ZMudVcc3wdMnw2WFCWtTrdvikdyAzt6kn5CgNgMdVO0R07g3QNPsk0ZLpQTxCk9hf9kU+ckv5SMP8ATFNni1Mz5vV6v+85WDBiHSxFFVfpF4ksWWCEW0jKQPSNlYn8dK+7g8rwHXOAhLd7sv38BmiKZt5AeGaa+j/jsckQgupFLkA/aBYtt6gEAj5ixvjyhlBjEe9oH8qVLCHl24op2n7Opm0Xxd3NHZhmUWUJ5gj7SNyZDz9CAQRNCyZhY8XBWTHljsQWdyNJBOyyR6J6uWNd1mUbd9CftEDp8VeFhYU45Os2e+Edm/Nv+LuHI8j5A58Qm0U4f9Tdd448x8+y64Blps9IzQd2dJszS6mSOye7RIgRb6KZmJX4hudgDKXZJe3C44W6WFrk7yTwvkBpb1wlqsJuMz6Dhkn+03BM1llE0pikROc0KshjB/xIyzXF5srWvOqBOCHbJELT2RJG9p9wePvovGVpcRiyPH8qAudkDghSdAYSQAqCxatLBmoECjW4BDXdiiodAwt11tZ2eXEW1HuLeKOLi7MbtQnOxmUMGURJwqmNncKSG7sEsQNXmFJBI8zgfab+1qC+K5BsMsr+HPJZwxlkYDv4Ufs9NJm2nzJbTlXbTDGy/EqjSZLPwgkcuWx26naqwUoZBrINSNxOg59dfZeQvc8lx7qHx8RgKLLFI0UTsVQyowjY77KT8PI9RyO22HVPWVlO7sjZxAuQDcj5yQ8kVPKMWnPciDNIBvFq9UYEfgaP5HDKLbcDu/cFDP2dIO7mg2Zzsx8JiKqdtJRv9RWPP1kTjibg9Erkhr8WER5ef3Hsu8rHIqgJI4/dELMB8yNsXFXHG23ajyv7r2LZ1W1tsXpf9/New8HmZrFqSd2J0nfnyJPyrAMm04WEuDiTyyW0Wwpi/G95F+GSl8KyEEjuoYTSRAFlX4QTdDfYsSDzP4YXVldNhDiMAOnHmeKbU9FTROJaAXDf+/7onneH5wRa4pY1lUWIdFoa+xrNNfTUNI9B0WMqqUyYZGktP+V8+ttPDPqUU/tbXaRfhuXD5heJcONXEZVKkVeh1NEe2oe9eWPGxvoa25+rCfMH9vVVH/5EXC6gLlHaVJZlifNhNI7rUq1d65CTuAdxYFdATVHNcxkbmsJEd99iegHP+ctfQyzg59i7l7lH+zXBszmEMkBjjjc3386szTV9pIlZdMX3SW3G4FGya3Y/6gB05IG5o3dTx4oV9bhJDM+aidocrNkXVpzGNW6zRalSTTReOSJiafRbKbb4TuKIOVTskxgNacTdLG1xwIPC+o0+3sVUHG5yPoeKYhMuYnCxR65quONtliU7d9Mfski6HxVagWWxjSULpRgb3f8AJ3HkOQ8ic+C3mqGs+o67hw5n591pXZfs4mTRvF3k0lGWZhRcjkAPsovJUHL1JJPTxRMiYGMFgEpkeXuxOQv6QOOxxxGC7kYoSB9kBg2/qQCAPmaG+Bq2UCMx73A/ytqaMl4duCc+jniay5bQBTRsxI9HZmB/HUvuhPKsWonXiDd7cv38RmvKltpCeOateC0OliKLM/pAikzGbESckQWTyBosf6tSbenphHtSqZC8F+4e5+wCYUjCWEjj7fyqpkFki7udDTalNdUskRs37rMCPYkcmOBRUhkthq3MHcbd4eXzJbluMW4/B6rcstMHRXHJlDD5i8dMlCicb4LDmo+7mTUAbVgSGRujIw3Vh5j9MeOaHCxGS9BINwhvY7s42SGYVpe9Es3eBioVvgRPEBsW8O5AF86F4pFE2NoY3QKz3l5uUdzZTQ/eV3ek69XLTXiv0rGiosZ4Jl+9ijViwKQxNG/21DawAfPwqpIPnjjKqUQyuczMFzrjcbW8sycxwTuEFzQDqAFzxrK64mhzBZVbbvYmIB9/L+FrHrjSmkbjEkFif9p18OPUZq8gxNwyZcxp86ojm880OUbuI1dkjqOMDY0KA0g2RXQHflgNtM2WoHauIBOZ3+f3srSNLI/oF8lW+C5dZM3loBIHiysZnZaACyOaWMD4gEJLANZHInDCoc5kEkuGznnCOYGp4Z6EjIoNjbva0G4bn4oh2h0jiGXaBS+YVSZlWgDA22pmYgWrbqL/AA2wPRl36OQSmzD3T/y5AXyI1WkhtM0t139E92EiMuW79nc97JIyh2ZtKByFUAnYbf8AW2KbVkEc/ZAD6QL2AzNs1elcSzFc5prMZ9489FqP9lm1QL6SofiN9WbUg89IONGRtfSuw/3G2ceh3eAsfFeGZwlF+6cvH5krWIlGE5kedyIuVVuITrleJxykhYs1GY36DvI90Yn1XwjDWKN1VQuj1cw3HQ6j7oV39OYE6Oy8UZz/ABGRWGhY9FHUzuV0npsFOoV6ry574FgpWOGZN+Qvf50KJIcNLW5oZwrLN3Yjg2S2LSsNiWJZiq/ask+g8zgyolYx2OXXc0ctLnd7qrMm4WeaXHYe6hkjTVTwytI3N206Ad/PSzEAeW2M6OXt5mySbnNAG4Xv9wFnMC1pA3grYsoU0J3dd3pGjTy014a9Kx26SID2y7NtnRl1WXuhFL3jMFDNWh0pb2DeLYkGudGqxnJG2RuF2iux5YbhE+CcFhykfdwppBNsxNs7dWdjuzHzP6Yu1oaLDRVJJNypeZmCIznkqlj8hePV4sN4h3kneTubNsa6uQQJGX91SQPbbkuOa/Uh8ovq7U7hfujy+ZpuBgbYaD4Vafo9iky+caJ+ToaI5E0G/wAul9v3vXBWy6pkzyWbx7HLzBQ9Uwhlzx9/4WnYdoBLEUWPZ/PNLnpHYlR3jBQBzeu7TbqVQWf3gfMY5faLsZebZ6dGtOfmfQ8imsIwtaPHxP4UF5HbXKkcgkYVTKaZIwmpglCidjsSNiBucDNaxuGJzhhHA6E3sL77ZjQcTkrhx7w1Wk9guJSSwFZBvEQgYVuK5WNiR5joR1sY6ejmdNHid56X5/N6Wzxhj7D+FZsFLFeOoIIPI7HEUWK53hX1ZpMtKs0zRHVGjzytHJEW8MndliraBsyhSbXYbjCHaDqlkob2mFjt9hrwvuvuJIHNMKcRubfDdw+XRrhGnQWEgkLm2ccieVAfZCgadPMVvZsnmKrHjwkYbaDl1331vv3ZWTGMC173U4gHywMC4LRDpeDLziJiPku6/wBB2/CsGsr5NJRiHPXz/N1ngt3Tb28lHfLTKbKJIQKDKaavKm/TVghs9O8WxFvI5j0/C9u4G5F+iHZuFTIZCs8UhjMZdVO6nej4XXY9efrgpmbAwFrm3va+/wAwVm4MJxG4OnzULvhuaiy8CwpLQRdKs43HlY2BP4Y8mp5JpTI5uutvhUZ2bG4Q5ROJRQz5ZMuZjS6aZN2BTkRzpvXfmfPG0TZYZjMGa3yOmaq9sbmBmJF4s+5AASVzXxd2Vv1shR+eAnU8bTcuaPEH8lah4tvPguhl53N6Uj6Wx1N+C7f5sUNRTRiwJd0yHr+F7dx0AHVSYeEIDqcmRv3+Q9lG36n1wPJXSuFoxhHLXz1UwA943+cFPLYCwkq6H8WrQGLiMobVzyBO1EfaDA6dPM3tRogyluHYQ3FfUfNLa33b8lSQC1ybILw/hJzLR5aITQmQ6pESaVY44g3ik7sMFXWNlUqDbbjwnHT0Dqh8hGO7Bvy14X323kEjml1SI2tvhs4/LrbUUAADkNhh4ly9xFFWe3nEpIoNMY3ktS22wrlZ2BPmegPWsC1kzoo8Tel9bc/t1K2gjD32KzZZnXRK8chkUEUqmlSQPpYpR1EbmiQNwDuMcuWRnFExwwnidSLXF918hkDxGSZFxP1EZqZw/PNFn43Qlh3gDA9HoRvt0LIbH7xHkcGbNODAbZ6dWuOXkfbmFnMMTXD5cflbHjpkrUbiWdEMTysCQguhzPkBe1k7fPFXvDGlx0Ga9a0uIAWJ5lzK0uZoN4ie7Fm2dixA2BKDVzG522F3jnJpi6TCci43vlkN3jlbhqc9E1DQGgDcp0qKolWlCKiqAkja1IIEatZpW1H4qPW+uFrS5xYbnESTmBYi31EZZi2649lfIX+dEf8Aou4l+0khLltQ1biiGWh4h98qaO52jG+Oj2e8glhyGo3jnblpw1QVU24DvA/b7rSMNEGliKIT2h4BFm0CyaldDccqGnjPmp8jyKmweoOKSRtkaWvFwVZri03CofEey2chYt3ff/8AnZVljkI83hkOhq/ib0Awll2Q4C0ZBb/tdmPA6jw80cysB74seI+WQ5s/Mhp1lWv8XJTr/nXwH5DC1+yHj/yz4OBHkRf1RLapv+4eIKb/AO8KXTZnKxnycsD+DMuB3bPc3/y5D5fgrTtwf8monl5ZmGpZYHH7qNX9Qkb9MBSNhBs5rweZHthCuMZ0I+eK9OfKkCZO7sgBw2pCTsBqoFSf3gBZABJxBTtcCYnX5EWPlnfwPMgL0PIP1C3spejGWJa3XSnFHC6ihtxAsSIU7yiQXLaUBGxGqiWI/dBAIIJBxt+mDBeZ1uQzPllbxPMArLGTk0X9k3mXmQFmlgQfvK1fiZB+mNYxC84WteehH4KhLxqR88ULXtGhNDMZZz5IWJ/BWbBg2cXf4P8AT8BZmcD/ACanVz87mkWVv91kp2/zsNA+YwQzZL//ANZ8XADyAv6rN1W3/cPAFEeHdlM5MwYx9x/52aZZJAOpSKM6Fv8AiX1Bwxi2S4i0hAb/ALW5DxOp8fNDPrGjNgueJ+WV+7O8AiyaFY9TM5uSRzbyHzY+Q6KKA6AYcxxtjaGtFggXOLjcoti6qliKLN/pS4n444Q5XSL2BJLNfwj74UUNx/eHfCvaDyXCMZjU8OV+WvHRGUwsC7w/P2QCFFYRLSlGRlIkkbWxJIkUUaZ9Q+Kh6dMc44uaXnPECDkBYCwwk5ZCx0ufdGCxtw+XQ/LuYmizNBfED3ZvYxuGAOxIQlbs7gE7GrwyhmLZMAzLSDfLMb/HO2WW/LRUc27bHetu4bnRNEkqggOoNHmPMGtrB2+WOjY8PaHDQ5pW5paSClxHJrNE8TEgOpFrVjyIsEWDuLB5Yj2B7S06FRri0ghZJ2k4MMlOFssgVimnwk96pTn0I0sbrkFrrhFV0xY7C03vY3OfdN+W+3mUxhk7Rt+H3Q9MppXwLrSWO21V4eojsUC5kA6C6UAc8AmbE76zZzTla+fE78g08cs7nRakZKy9gGcZ5hKrE6ZArNq5Ehgw6EUtemoDbcFjssx4/wCnbu7t1rX87+NrrCqvgz4/PnNafh4l6WIoliKJYiiWIouXQEUQCPI4iiovbPKcPjcL9VJzbjUv1WopAAa1vICoCXt4ibogBqOBKySnjjvPa3PP0W0LZHO+jVVvh001mHNxqyuGCPqVtQokpIAqgtps2FCmjsOvH1LKc/1qQkW1GdxwIPXxCbxl/clGqncNfTriY33ZGkk2SjDw2epBDLZ3OmzucC1DMWGUC2LXqNfPI8r2Wsdxdp3ey94mS2iIEjvCdRBohFHio9CSVWxuNVjcYlOMAdKR3dOFzp5Znnay8fnZo3+ygcRmmsQ5SNQqAB31KukUCEjBVgG00bKkCxsehNMyn/vVbib6DO54knqs5C/uRDRWTsblOHyOVOVIzaDU31qpZCCa1pISwKXt4CKsAhbAx2NHJTyR3gtbll6JRM2Rrvr1V6RABQAA8hgtYrrEUSxFEsRRLEUSxFFl/wBIDuc6oiVg1RhmXVyUlix6AU1eukjfYBHtQx4/6lsm799728reF7o+lvgy4/PnJVtsrqSnXQkUdrprxecdmwHEh32NWwI5WuEuF30G7nHO98uDt2RaOOeVjqiAMrKd2a4MM7OVsqmlderxMO6UJz6k6gbqqLX0wfSUxe7CTpc3GXeN7b7Z38gspZMDb8fstd4bk1hiSJSSEUC2qz5k0ALJ3NAc8PGNDGho0CXOcXEkqTiy8Wd/StkyTDIASaINbnwkUAPZ3Pywt2gLFjjzHnn9kZSHUeP2+6puQyxknSHaz3abgkBu8Uk0CCdJdtrFj3wuij7QixtiJ8rH7AFEvOAEkafn91oPY3snNlsw8srJRD1pYsSXYEndVobepN/u2WtLSOidckaWFuCDmnD22A5q64OQyWIoliKJYiiWIoliKLMc+xXiOdD/ABs0bpfWLukVa/dEgkHvfnjltvxuMjXHu29flk22eRhI3qBHl3UIZZFKxAkMQQSaK6nYmr0k8trN7csKy9ji4RtN3bt3GwFuNvmaLDC2xcdPmajcIz/fySSQQzT6tKKYo2K1GW3LtSAlmbbVdAHrhh/0qpfG1gFrXJvxNuu4DxQ5q4muJJ+Be8U4h3Ekcs8M0GnUjGWMhdMhXcOLQkMq2NV1Z6Y8OyahsbmEA3sRbiL9DoT4qfq4nOBHy6kzQs2sxSqFlAJYAkg0F1IwNXpA57WL35YAY5jMIkbm2+W7jYgjjdEFhN8JyPzJTOG23EcmE+NWkd66Rd06tf7pkMY968sNtgtcHuI7tvX5dCbQLcIG9ahjp0pSxFEsRRLEUSxFEsRRUrtl2TmzOYSWJkoBL1MVIKMSDsrWN/cV+9YBqqR0rrgjSxvwRMMwY2xHNZ7xDLGKdofLvE2BFt3jENRJIDGNdrND2wrkj7MuBN8JHlYD2cSjGnEA4DX59lcvonyZBmkYEbAC9j4ibBHsiH54Y0ABLnDkPLP7oaqOg6n55LRcMUGliKKPnsjFMumWNJFu6dQwvzo9ef4nHhAIsV6CRos6+j3Ko2fzVov7B2EVCtIDtGOXOk2F3WB4oI2vLgM8+O/VaySOLQ2603BKxSxFEsRRLEUSxFEsRRLEUQ3jPAsvmgBPEr6b0turLfPS6kMt+hGPHNDhYhegkZhDcp2FyCEH6sJCDY753mo+Y71mr5YqyJjO6AOi9L3O1KsaKAAAAAOQGLqqTqCCCAQeYOIoq5m+wuQck/VhGSbPcu8NnzPdMt/PFHxMf3gD1Vmvc3QolwbgWXyoIgiVNVam3LNXLU7Es1epOLNaGiwC8JJzKJY9XiWIoliKJYiiWIoliKJYiizL6Qsoi5/K0i/t3QS2L1AuqHnytNjVXgaWBjnhxGeXHdoto5HBpC0XI5GKFdMUaRrd0ihRZ60OvL8BggAAWCyJJ1UjHq8X/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sp>
        <p:nvSpPr>
          <p:cNvPr id="9222" name="AutoShape 6" descr="data:image/jpeg;base64,/9j/4AAQSkZJRgABAQAAAQABAAD/2wCEAAkGBxQTEhUUExMWFhUXGBwaGBgWFxwcHhwgGxwfHB0cHxwfHigiHR0lHSAgITEjJyktLy4wHyAzODQsNygtLi0BCgoKDg0OGxAQGywmICY0LzIyMiw0LCwvNDQ0NDQvLDQ0LzQvLCw0NC8sMiwtNCwsLCwsLCwsLywsLCwsNC0sLP/AABEIAPMA0AMBEQACEQEDEQH/xAAcAAABBQEBAQAAAAAAAAAAAAAFAAMEBgcCAQj/xABHEAACAgAEAwYCBwUFBQkBAQABAgMRAAQSIQUxQQYTIlFhcTKBBxRCUpGhsSNicoKSJDNTosE0c7Kz8BUWQ2OjwtHh8VRE/8QAGwEAAgMBAQEAAAAAAAAAAAAABAUAAgMGAQf/xAA/EQABAwIDBQcDAwMDAgYDAAABAAIDBBESITEFQVFhcRMygZGhsfAiwdEU4fEjM0IGUmIVNBZDgqKywiRTcv/aAAwDAQACEQMRAD8A3HEUSxFFXO2XHHgEMUJUT5hiqFxYRUXVJJpsaqFAC6tlvbAtbUimhdKRe38LSKPtHYVTcvxnNBg0eendm+AZiGLuZaF6fBGjKCNwQw89+WEw2tUsJMjW2GoafqHXNGfpGHIErROz3FRmsvHOq6dY3UmyrAlXUnqVYFfljomuDgCEARY2KI49XiWIoqb2p7WSJN9WyqgyLXeORq0kgHQq6lGrSQxZmAXUmzFqANbWtpxuvz05bifADcdERBAZEPyXa7NoxEirMALMegRy11KMHaOT+Hw+rCxgCLbIFjKBhP8Ak25HiCAQt30X+058CrxwziEeYiWWJtSMNjyOxogg7hgQQQdwQQeWHgIIuEARZAO3vGp8nGk8TRaA4R0kViW1EAaSCKre79+lHxxIFwspnPY3E0Xssm492kzmZcl5pFUnZYnZI0Xy0KwZ29Wvn0G2MTISs6badK9v1/SeahJnyBYnnWhdrLKnL1DDf0xW701ElM52AEEqFLnnIXXmZw1aiWzD7WdviJPpf63j36ig5amMMvE3EQbED+M7ckT4D2kzsF93nJSrAjTIGk2+8veA6SD5bHHuMhCy1MkhLIGXcObcuoB++q2b6P8AiMuYyUcs0gkZi3iFXQYimAUAMCCKq6AuzeN26IhmLCMYzRLjnGI8rHre2JOlEWizsdwqgkC6BJJIAAJJABOKySNjaXONgFdrS42CpeZ7V5xnIXQtV+ziTXp600sjqrGugUEfMHCR+2h3mgBu4uJF+gAJ8Sj20XE58kd7H9qDmS0MwCzoL8IoOoIBIUklSpIBW2HiQhiGGGtNUtnbcISWIxmxVowSsksRRDu0PFRlcvJOy6tA2UGizEhUUHoWYhfnjxzg0ElegXNgs1zfaHM6yZM7mFZfj+rQxdzET9nxxszAeZJv05BD/wBSqpPqjDADoHE4ijv0zBkSfBXfsZx18wJYpihngZQzIKDq6ho5NNnTYsEXVq1bYa0dT+ohElrX3dMihJY8DrKyYKWaWIoliKJYiiyHtVmmnzcmbTcZV+6hW6DqtrP6AuzMoJ2uNOhwh2jUiSX9LuIzPA6g+Fs+RTCnhIj7TeoY4qqQIQpkjjcCN9QQIRahZ9W8RS6YkdPlhY2kdLUEYg1zhmDz1LToQdVuZQ1l7Xt8zWmdicosOUjjE0cpt3Zo2BUtK7SNpPVQWIB8gMddGwMYGjcLJU43JKK8RzqQRSTSGkjRncgXSqCx2HPYYuqqAe0+V+rx5kTKYZGVEcWRbsEAP3aY0brTvdViKLPOGZgST5tw6uTK5VlIIKmSQoQRsfBo/AY5PbwIlbwP7JvQ2wpvibXp0tpZXUBlO4Lbf6jbAlKLXuLgg5Hfb5qjJBcC3FEeBcSmi/bQBD3gBlhdiqs1AF1YA6H2o7EMALo74MpdpGicYZLlg04j9vZBTUvagPbkUK+kvtLLmEhy3crFqYyBjJra0BFAAAC9XMk9dtsOoK+KqaTHewtqhRTPjcATmq12WyS5jvGkZooo1BIUamOolVCiibsGhTXYAGLSPsbDMoKXZVPO4yOBHG29HeD8CycrsjytIDYCEGPnzt1O7czpBB8xijnvaLgKU2yaeOTHck7r7vntuTWZ4BlIpSrzuWGw0RDUPQtR1sB9lBe423GPQ97hkFU7Jgza57rHdfT7eiGdqeHxZUxmI6kkUlSwG5o2CQBzO/L0x7G9zyQUzEbIWNDenpvKs30ZdqnjypgXLhyjFtRm033pLjVakitxYvliVG0IaUASXzvuWIp3yG7VM4tPLIwmmZe+YiNAnwwqxtgl7liBZcgaiF2AAGOfqto/rX4QPobc24kaX8dyPhp+yHMqHwxqhj5+JQx3sktuST154HqG3mdyy8skVEPoCmdmmP8A2pEFO/dsz/w6WBP9XdfguHOxgbX3Z/b9/VL9oWutRw/SxLEUQHttlFmykkZmjiNo6tIwChonWRdR6KSoBPkTikjA9had4srNNiCssk4iGhkpTHHLITJIWDqSTRWDT/e668NDr06cv+mMc7Q4hzmCzQPd3ABMxIHMuMr/ADJT+yObaDNx5pvCuZfuZVuwitSwehKMqqTy/aP0GGGz6gMk/T7gNeJ1J8b5cgsqiEmPtFsWHaXpYiiWIoliKLEo8m8PeZckgwSMGB3NEnRJvZKOlNdEWXDbXp5qtaGVBxDXQ8f3B3ZG1iMxm1gdijy3fPnillMgHkBUsjlf7yJtLAVtfPWl8gwdfJuQwLPNgjOLMcCLj7WPMYXcW71oGBx/Hz3uOaY4n2eChpXGWk0i2MmUGo111RUb9lOPIK4PIjaHC+ln5f8Au/K9dBhGLI9R+PwgMHarLsrRt9YgVgyMI55DGQRRBjJqiDyKnDvsa2MXY8O5EW+eaDD6d3ebbojvZPgBgy8GYj0ZhSJ+8SUHwuyBQIkIpSxjCsz/AGSOmEm0a8zSvpZCWWLSMOhF7kuPQ3AG8LNrLZ6qBwjhmayOQ+smGiIy1azr1Mx0u0ZUeGioddRNKjCjqwZU1tJW1Ipmnfb/AInodx/2nQm401tC50TSVM7O8MmjyREobvdbOVZiWBDBgGsmmNXXrvveMaqpikqhgthta40zyy5C9vDLJHUzT2Oet7orw/NabW/NlPmrG9va6/DzwNPDiGLwPUZeqKZbu+I6Krduf78SEn+6HUg+FiCAfXUD8sNdkjDCW8/dA1bbPvyVs+i2MrBIzjUWYob6hQVoH5nfBUkmCUEKjY8UdivOAdmouGgosmtsxNEBrABCxMWAUDmws6m8ug62dUmRpFlm2nDHA3XvGOAQcUeOVm0Nl5JIZFSjqWOVqB5FGI8V77P12OPRUGIBtlDAJCXXTf0qwmYQtQsu11/ASPzGKQvxPJK1fH9AaPmRVd7BsQ7m/hjC7ddTsR+GmvmcB7Ybija3n7D91pRi56D7qw8TzpY+H7Fn+dgVVffxE+m2FtPThoz/AMvYG5PoiXnhu99AFKiQqFVUZ2rSiLVmgTQLEKNgdyQMYSOBJc4gDUk7s+Vz5K73iJuae7MZdiIpcs7rM5MebdlsxlQTJGusFQ4kVUsAigSbOk40ftaaifI36bW+gZZi4wnLO2G5zOu7VKHDtbE+KmZaPMSwvNPnHj0PKySjug3dxu2hyTGURSgBOlATzJo6RSo2zP8AqWBgLnWblmBiIFwACLm5IzJG6281EQwlVaNp8wAxjzMupQbzWZdE3HSNSf8AgAwzqK5zXFr5gM9GC588h6otkDSAWs8zb55J3KdlKOqsrEendZVSw9Q8hbf104Xy7UbbDZ7uriPRtvdain6DoPuV1m8kschLFncD+8lbUxFC65aU8wgRfNhuMa08pkjBGQ4AWAPrc83FzuDd6q5gafz89rDmmXyTzGPLgm55FVQDRoEa5NqpUS2vYWEC9NR9G0PnGEaanh+5Pja5OelJ3YY89/z5u0W446FKUsRRLEUSxFEI452cy+aoyoRIopJY2KSL1oON6vfSbB6jFJI2SNwvFxzVmuLTcFUHivC5shKgY97HISI5AApZqLGORR4RIVBKutBqIYDY45/aWzWNjxA/T7fkcQb21HBMKapLjY6+/wC6nxSBgGU2CAQfQ8sco9pY4tOoTIG4uFRu0B4bPIYdUazaSEKRPbSMToUMoCsCzXRNG7JGnfo6P/qMDO1IJbfO5GTRqc7kZDwtaxvksqXQk2ba6N9meGqruH77LFQl5c5vWSyIlzbMdS6XCkXVKBp8QAX11Q5zQW4X3v8AVgtkSbN0yNxfS9ze+Rvk0Z5+6gcej70SvK8NPIMvFmCjGWIImrWgDD4jtQK+KQbm9OCaQ9lhbGHXAxubcYXXNrHLdxzybu1VXZ6olw/Oq8pUwrCxjAIRy6sUJ1eIgWRq8ueo2dzi9Xs6WClbOXFwLjqLEA6ZZ2vb200RNFO0yFg1t7JnNZXS2nkrE6SOaPudvQ7/AJjkcVilxC+8a8x8/KPLbG27dyPz8IXxbK/WIQNIMqsNBPKwRqF+Roj8Dg6B3YyYgfpOv2/KxlHaMtb6gin0c5ofVyocArI+pK6tRAHXajWCqnJ6ygzaivajiMMCCeV2VltI9BayXo6aBpgSoJvbbFYcTzhavZcLBicvey2fhmi72F2ctQcuWLalHwkE+GruhtvY548mxMdhcpFhc27UN7dZ9THEiU8juTGAedAjn5b1i0BsS52gGa9kNhlqdEJ4XlhFEiJs7nxsB1ok8/IXXsPXAs7sb3PfmBoPnNXibhaGt1OqI5OEMQQKRb0Dz6Fz5k718z12DleWgg6nX8fOi3YAc9w0/KlZfMXO6I2mTuu7iLE6NbsCQwBBvSB1utQBBO/r6GT9EKki7cV3W72EA2I1333cCbjRdVVAM3Z30Hr/ABZd5LPvlo2IKmKTXmImS1BQuXIVQp8ZBMgXVbKCvNS2F0sDKh4GeJtmEHPO1szcZDu3tk76tCAsgSAuc3wpbijgkzJiiQadbkxh1ZChKPWulDGgCAdNUdx7HVOs58zWYnHcPqsQb5jS5truve4WradziLXsiuWi0qATZHX5+pJ9OeApJMTrjL54JixuFoC9mmCgknYCz7DEjjL3ADUr05C5ULhfC5s/K4U91HGQJJCAxVqDCONT4TIFILSNYWwFB3OOp2bs1rmYifp9/wADgBa+p4JbU1Ja6w19lfeBdm8vlLMSEyMKeV2LyN1oud6v7IoDoMdBHGyNuFgsOSXucXG5KL4uqpYiiWIoliKJYiiqv0lf7Gp6jM5avc5iMfoTgWtANNJf/afZawf3G9Qq3w/+7Xy3r2s1+WOEqc5T4ewT5ndVb7QQZyR2OWjhiPwl2KtI4NDkUKqtDfckgL5VhpRvpI2hs7nO32FwB6gn0GvVDTMlcbsAHuUDy0zRyRZSRPrGZ78SSNC2kRIzrqCMoXu2YAFiAthgCfI+RgkY6oa7AzDYBwvc2Nrg3uBoBnmLgIMgj+na7r7tytXEoyngKmPLa5HtSzn9ru6yMT8JNk8xuBeL7BFHM8Pe68tgLEAD6dC0cR58lhWRTRjT6eI+/wA8VLzHDop41ELgMo8LA1Xt+m2Oue0PBa8XBS9pIILdUFzSyRstwhQOZQHQSNg2kb3udvbfbCGXYr7OwPxcL94DeL6fNE0i2g24xC3TTrbVNxND9uWQm7IEbqLJvot8/XArqCu0bEPNp+/2W4rKbe8+RH2XqwQAkxwObWjzRTTagSSQdQbcMBY5gg42i2bXuI7R7QPM+mVuV1m+tpm9xpPoPnNRe0eZlmiMndNKI7A7tSQpagTe5cjqRywwYaSgcGFwxnjr+APfddByPmqhe30jh8zXPCnkjhtUeAT7lXBQsRsdL1aFgK863BGxxZzaWtccDhibrbO3Ub/gPBRks1MLEZHw8juU9ooCwaSGRSFVF2tVC8gmgnT8q5DCuTZu0G3DHNcNeB8b/ko5tbTOzcCPm6y4LRAgxyyAg2A0bsORHVQevnjIUFa76XxDPm0ff7K/6ymBu158j+Puu8hlZJAVEYsnwyNfgH7o5g3fXy51g+LZBxB0jrDeBv6n9vJCyV4sQwZ7id3RGpspl4oGSVhZ3Y3zPn74dtFrBoyCWk7yofBVkZFir+yoQy6lpm0ksi7k/s1Y6xsNwtEgVjidusoopXPhd/VORA7ovk48nEZHM5E5A5pvQRyusXj6RpfXl4I+XxzIYE4svASce6KJrPioz8r9tQv8sa0pJlHj7FUk7qsX0bf7Gx6nM5q/cZiQfoBjvKIAU0dv9o9khm/uO6lWrBSySxFEsRRLEUSxFEsRRUj6T82QmWjFWZGlN/dgjZv+YY8BbQI7AtP+Vh5mx9FvTD+pfhmh8UIRFQclAA+QrHAOkL3ued+aetFhZD4p5ZbbL5WedASDJGECkjY6TI666O1rYsEXh3BsaokYHGw66oZ9bGw21XnD5Y2LMi6WDFZAyaXDDmHBFg8ufSiNqwHVRTRO7OW+WnDwW8TmPGJiczXEtJ0INcnl0X1Y9PbmfzxnDR4/rcbN9+n50C9c7PC3VDoeDAk+MiQ+I92Qteycq+R98O2bcqIAA3Noy+q59dfXwQclBA7XI8svTRTl4VmB8OZ28nS//d/pghn+rG6Pi8j+33Qbtmf7X+Y/dMycNn6zxj1EVn9Rjf8A8UR2+mI+JA+xVRst5/yHkvE4XHzkdpSOjHw/0rz+d4AqNu1kwsyzBy18z9gEZFsyJubrnrp863U48QVaFgAchsMJf0z3nEcyepR2EDJeNnUcFTpYHmDRB9xizYJInB7LgjfmCoWNcLGxUFuGpzikeM+V2v4Nv8gcO6fb9XELSAPHkfMfhAS7Ljdm249QnEyE/SaP3MdH9T+uDP8AxRENYneY/ZCnZbx/kPJDuOTNl0LT5pmuqjhi8R1GhzYhQTtbAC/XFoP9QSVLsMMQHNzsvIDPoDdUdQNZm9/kFJl4GFIZSS6mwZPFv6qdvwo4VP23NUAskNmnc3L118yQmMdDCzNuvE5/PBTMpn9Z0MNMnOr2Pqp6j8xhXLS9mMbTdvHh1+WRbX3NnZFOZvNCPSWslmCoqgszMeSqo3J/0BPIY8ggfUOwRi5UkkbG27l7Jm5IgDmMrPl0YgCSQIVs7AMY3bRZ2tqFkC8FVGxKmNmIWNuGvshmVsbnW0UjNxalKnkwIPz2wrhfgIeNxuiyLghEvouzhZMzG1WJVlFfdmjVv+YJMd7QEdiGj/G48jYeiRVItJfjmrxgxDpYiiWIoliKJYiiazWZSNGeR1RFFszEAADqSdgMRRVjtPlUz8KPlJoZZYm1xgSKVcFSrxllugyk79CFPTGFTAJ4ywm3Pgdx81pFIY3YlUZMlxCSN4UysyuyFFeTu1CEigzP3pDVz8Cm/wAsIGbEd2we4AC9znkegtv5nLTNHurW4CAtTyGUWGJIkACRqqKByAUUMdMliy/tVm9XE8wIOfdQo7dA6mQs3qwRkX3FH4ThJtZkbi0v3X8dMvymNDiztvULOB8vDqhgedrshSL/AHmNm2PoNydthySteyeS0jw0fLDl4o97uyb9IuuOGdocpJOjRHRI37KWORdEnK0LA7sVYadia7w4pPRVLYnNkzaMwRmOduFxnnwQ7ZmOeCNdD8+aozxHPhVPi0dAetnlQ3s+Qo4FpqYucLC6KNgLk2XvAOzWdljQSPoAG8kqftH9RED4f5jfpjpY9ktc4vIwg7h8/CAdW4BhbmeKs+V7D5Yf3hkmP/mOQP6E0r+IOGcdFDHo1CPqZH6le8d4BlY8pmDHloVIhkIIjUEEIaN1d41exoYbBZtc4uFys2jykZUWi8h9keWGrYInNF2jyQZleCbEroZWvgZk9jY/pNjAs2yaaXVtui3jrpmb0ps5Mqkaq6CRFsi9t0P+l+2ENTsAxnE0Yhw0P59/BMotpNkGF2R4of2g0COFYmYpNmoddgvZ1i2Mh3B5CmPkABWFtMx/aPc8WLWutu3aW88wOpK2na0NGHQkfLq3cc4rBl4u9mfSt0KFkk8lAG5P/W2EdJTzTSdnGL+3W6IfI2MXchMc65hVJimgY7p3qaGJAuwQSA1b0TdXtV4YC8BIDmvG+xuPHTLnx3qNkbILEEcLqd2Xz1cTy4noHupo0NeEuxjKsPIlFda8zX2hbrZEcbC8s0Nuo1y+aoGuxZA7lp2fyizRPE4BSRWRgeRDCiMPEuWWrkM+kaQyZWZnVFRnjEbByBRZX70Bb5+NRX5Y5p2xXiYuaARckZ2A6ix05HPkmba1uCxVt7LZROHwO+bmhillbXJqkUKgChUjBarCqBv1JY9cPqeEQxhgP870BLIZHFytGVzKSIrxurowtWUgqQeoI2Ixus07iKJYiiWIoliKLMONcVGfkLkj6lCbjB+GZl5zN0Man4ByNFvu1zm19ouB/Tw677ew+ckyo6YW7R6ETcDjzRDNDHHH0bu1EreoJH7Nf8x5+HqnbWPpcg4l3C5wj8n0HNFujbLusPX9vfopPDs7LknqKYxb13eZkeWGUdCrs2qKSuYB/lYAHDSm2tN3j/UbvsAHN45DUcD5kaIWSlYcu6fQqXxzt3mzGUUZaGRhQ7qVp5Te3gTu1C/xNqA8jhkzaYk7jHAby4WA8fsh/wBKQcyOgzKDLWXVIkKGeUnR3rlQzc2Zjux+VkkgdScI5XmdzpH3wN1sL/t4nL2TM2haGNtcqVwjtOgV0zjw5eeJyjoZVAbYMHXUb0kHAdTs97nNfThz2OFwbHLiDbes2TjMPsCF3xPLRZp4tMKzSkhoSuzbEMGDiiEGxJuvfBWzoKgOMbCQNCN3O40VpTEGh7vBWLLx5fITRLMHzWflDMkcSA6VX4igYhUUctbEFt/YdTTUkcDbN1Sqad0pzVq4LxqPMiTQsimJ+7kWRCjK2lWqjz2YbjY9CRvgpYIPkO3+Ul+tV3qnKgmUPGQdmZaUfabUpWh1oYii9PaCLPcMzM8IcRmGYKXXTq0owJAvkDYvzBxSTuHors7wVAh+FfYfphyzuhAu7xXTGhdX7YsqqscRzzq7KmoJqWTTIpUgqwYhSeamvz2rlgOSQg2C3a0EKZwOd3UyDX3jEk2hEZHIL5EUPiFm754EqaBlWy5ydx+fOqIhqnQOtu4IjJKj5mDMTABYFcENyjdtJVz000CNXIHSfbkpqaWnjkpxcOcR4gXuB6ZbxdN8TJS2XcPRWrN5ZZlUFiAGVxpNWVNgE+V+VXy5E2gjkdA45biM+a2c26Fcd4YJUI5MNwQaII3BBG49x78xhnQ1RieCNFZ7BI3CVJ4J27zQjCN9WncCj3srQSitvGndsG/iXSD5DHRu2mI++x3ItFwfH7JT+lv3SOhyKicRz02depZjLvXd5aR4oYh1LOrapZK5An+VRZwuqdrTd63Zt3Xzc7hluHE+ROiIjpWDLvH0CgpwOPKkssKOnMt3amVfWwLkH+b+LAH6x1VkXEO6nCfwfToi2xti3XHTP9/fqjHAOMDIyBtQ+pTG5AOUTNymXoI2PxjkLDfetvsuvN+wl13X9kJWUwt2jFqeHyWJYiiWIoqp9ImfKwJl0JD5p+7sc1jA1St6eAaQehdcC1tR+ngdJw067lrBH2jw1VJoA7rCBUUQUso5E/8Ahx/witRHog5E44cPMbDKe864H/2PXcPHeE7IucO4fAPnJSOKo7LUbFWBvnV/PBWx6ilgkJqWBwPIG3hz81lVxSyNHZOsfK6G5Q5z4W7or17zc/5efzwfWnYzvqixh3/HIf8Au08EPA2tGT7W5/t91zGwLNIQoSMEDStDb42A35kUOew9cCkFjBG293WOZueQvlprpvRjLC7zu+EqbPwuDNRaMxAAxUEq+nvF3IB1ITW90Qep9RgEVM1PJiiflxF8J8Dbx/hVc1so+oflV2LgbRSNHNHDmo9u6kkiVp2ZyQIySPEbrxHpX8reOY1AaYS5jjkWtJw9bfbj64iPs79oARxIz6LXOyvABlkLPTTuB3jDkPJF/dX8zZPp0VNTtgYGhLppjI65VY7c8GTM5onMZfNARRoYM3kgxdSxbVGyrZJBFghSAGNkXuQsUuxGcz+VhVM3BmZxJJKyOdLSRxIi6O93JMjm6WyR57UIoqm/Z/OC5xl5hqyZZ4glls0Z53UEfdSRhNq/dTzrEXqv3B8mYeAiJkZGTJMHVhRDd2dW38V4pJ3D0XrO8FSYfhX2H6Ycs7oQTu8V3fTFlVV/jXDLHeMSztLGvoqs4XSB89z1N8uWB5I951uFq125Fshku61Kp8BNqp+yTzAP3Sd/Q3zvbVjMOQ0VCbpyZDetK1rt7jmVPv8AlzwFtChbVR23jREUtS6B99ylwzzSIzxzFeRVQqWK+JSWUi9iLra+oG/ATQxxPwSMzzvr4GwI8R7LoTd7cTTlu0UTs3NJmpZMyJJDlh4IVev2hHxyEAAVewHvyIx7VhlMxsBaO0OZtu4D8rKBznuLrnDu/KlZhO7lulKyUp1LqAb7DVY/hO/UeWPWHtYt9255GxtvF8+ui3kGd+OX4SnOcul7oJ00WD/m5fLBtEdjN+qXGXf8sx/7dfFBzNrTky1uX7/ZE8hA6qe8bUT63Xzwv2vV0k0o/SsDQNcrX8OXE5rekilY09q6587IccuEkaIi4pQxUHkD9tPYg6gP4+gGKB5kYJB3m2v9j9j4b1uBY4dx+EfOauf0c8QLZdsu5Jkyr93Z5tGRqib18B0k9SjY7Kjn7eFr/PrvSOePs5C1WzBKxSxFFmnaHPrJnp5WNRZWPuQTyBIEszfhoX+Q45rbsrnvZTs1Of2H3TOgYGgyH5xTPDYCIiWBV5Ld/MFhsPdV0pf7uEEsoE7cNi1tgOBtr5m58Uc1pLTfU/PRDP8Asx02WQj1Fj/XHWn/AFFSys/qQ35HCR6/hK27LlafpfbzCblgMalu8Z5D4ULMSFLbWBexAs/I4AkqzM7s2xiNmpAFiQOJsMj8ui46YRjEXlztBc5A9E9NwyOWNcsZmiJoju3CyHTuCLs7EA2Oo98LjUyRvM+HF1BIz1/C3la0t7O9vdQH+vZR7cJnVao0l2SRATQDCiCtkWRv1PIVoz9JVNsy8ZFyRq09OdtAfBDgSsdn9W7mrj9HnBlA+sOf2cIMcJPKxtJL6C7QeQDdCMP6GINBnfkTn0Hz7oWqk0ibuVvVpJt1Pdx9DXib13+EeXXGjXTVP1MOBm4/5HnnkBwyJPJYkMjyOZ9B+V3kJTrkj1FhHpGpquyLK7AXQo/zYJhNrsuTbebfYDkqyNsA61r/AD8qdjdZJYiiGdp/9jzP+4l/4DikncPRWZ3gshSVhGOV6TuLsEUAKPO7Fb9cEw1pxPje3DgAN7i1jpwz1y0FtVnJAPpc03vu38/novZZU02rG/s0DqLD4gSfCRRWh+GOep5K1tXd98QJx3P04c7WF931WvlpxCYyMgMOVrbuN9/2XshL0BprUCOZvTTg9KF6fPn6Y6X9S51R2Abla993K3jfW2m9KuyAj7Qnfa3uuppTp589O689+Yo8mA9T0xgyuklheQ3C8EtFyLF262nLgeS1MDWPbc3aRfwXksqAjS3M2KBHgvctq5nUDuN6s8sJtkSVLZ7vJw6PxG/1ZaZ690Z56o2sbGY8rX/xtw+X5KLmYQ+uN9kmGltJ3Vt1Vrobkgjl0F88X2jidK6djLGMgG+/f5Wt+AVakLQwRONw7Tl8N0RHaeGCsrBBNNLGAvdRRnwivCWY7BSN735++Oafs6SU9vK9rWnO5OvQceWSMdK1hwNBJG4LiJ8xJrTNxLF3ilokV9ZULQYMwFarZSK8j5Y1aYGWdA4utqSLX4WHDIjyV43PddsgtfROwQd6A+to5PhfSxALLsbW69fwwVHWGncY3RiRgzAIBIGuRschzHkspKcSDEHFrtDY5X6Lufgjyc5dvWyf1we3/UtJE3+nDY8BhA9Pwg3bMlcfqf7lTuLZYmIFbLx0y+ZK9P5ltb/exzFPODMS7IOvfgAfwbHwTVzSGi2o+eqc7McQEeegkU/s81H3JPQkAywsflrX3cY6HY0hY58Dtdfsfsgq9gc1sg+cFqGOgStQeOcTXLZeWd/hjQtQ5kjko9SaA9SMeE2F1BmsqyOWZgkL7tff5ki6Luxk03+9ISSPurR+IY4epqMT31PG4b7E+A9TfcnjI7NEfDM/OvoiHGsj3yBdRUg6r58rFEXuN/0xXZFeaKbtcN7i3DyKlVTfqGYb2UPL8JoU0jEeQsX+eHdT/qMOF4YgHcXWNvC338ELFs0jJ7yRwFwvJYgZkQCljXVXq2w/IN+OFbZXuidK83c469Mz62R7WgODWiwAVc4rlH/ayTcPdiW1R5mFg7pR8FoPEukAEgbc/MnBcMjbtZHOBbItdkDxz0N8+aClBuS5niNeSscPGVzvhyxYl5BECVK6WPPY0fAtscD0uzZGStjk68cuPiVuahvZlzVps+SWLLrEgPdxhBQBJ0KRfLcmhe253x1U8QfFg3ZX6A5jxGXNKGOOO+9ZD9MHb2R5PqWUd0RQDK6FlZywsIKpgoBF/eJA5DfRrw4XC8cwtNijX0VcEnycg77NSAyKGbKlbVdVgNr1MpawN1o0Dd1tm2S7rAZK7mfTcrV8brFLEUQztP8A7Hmf9xL/AMBxSTuHorM7wWXZGRU8TJqJAKtV6fCAdvlzrqfmt23s6qnIfDfCQMQG+2mW/VE0NRE27ZDY3Nj1U8Z+M1unsBZHy538scx/02rvlG/yKZmeH/ePMKDIF1lkXSK8qsnmaPLkPLr747XYVFUwMc6o1NgATcgC/wCdEjr543kCPnfquslmkUHwbknxlTyJuuW1cqIHLCTa2zqmeUywkuiccQw556HLrvCYUc8TWhkhwuGWfpmpn12M82U+gXV+gJwmZsyrJs2J/kR7ox9RCBfGPNDHy6sHAXSrbADoOd+niJP4csd5syiljpSypN3OzO86ADPkAkFTO0yh0eg8E3lZcwP2kAjd/hljkJUFksagwB3o7gjcadxW/IVlPEx5hmuLHIjPwt7FPGvc9gkZnfVSshw7NNL9YzjxgqpWOGG9KhiNTMx3LbAeWAnz0zGdjTA52Jc7U20AHBSJr8WJ/gAustGBLJGdw4DV5keFvy043fK5rGTMNi02uPMfdbFoLi0i4I/ldZrhBfZZWUeRsj9cM6f/AFG1gvNEC7i2wPt9/BL5dmk9x5A4HNS+EcN7iPRqLEmyeXQCgL2G364S7T2j+uqO1w4Ra3HzOSLpKb9PHhvdCc9l2XXEmzX3+WJuhIjCTT8nAYD7rEDZTgimqMLmT7xYO6aA+WXUc17JHiaY+OY+fMlrfA+JrmcvFOnwyIGo8wTzU+oNg+oOOyBuLpERZULt3x36xmlyUFOICJJfumT/AMNWPREPjbzYIo3BpZtWoEcOEmwORO+28DmdOWpRdJHd9+CZQR5aIs70B4ndubMeZ9zsAo9AOQxxZ7SplDWDkANw+anqSm2UbbkolwjszPmh3uYeTLxHdIUpZCOhlcglCeehaI6m7A66i2LDE0GUYnenzqlk1a9xszIJjj/BhkpcuY5JHincxNHK2sq3dvIrqx8VeAqQSRuCKrfHa+z4W05ljGEjhv3K1JUvMga43uhGT8Ukr+bkD2XwfqD+OFEv0xMZyHrn+Eyj3nn7I4dlwqH1PU1K67GZMPnHkraFPxeXa/cItfzY7DY0Rwl56D55pfXvtZoVn7X8eXI5SXMsNWgeFbrUzEKi30tiLPQWemHiWr5azs82bneRw0sszMx0qTZqyFAvYKKA6ADFSQrgGy2b6Le0T52SKJpSrZaGpIyCXkKhE7xmIqix5Cmu7JBrGTYgH3V3SEtstXxusUsRRDO0/wDseZ/3Ev8AwHFJO4eiszvBZdB8K+w/TDhndCBd3ivCx1EWvw6qIPIfFuL5WDy88L6+vdSOYSzE1xtlqDuy5nnkiKenEwOdiOOlt6bEi6x3hAAW6aiA1Hn8r57cqwDt4VDoQ2G50xAWvy/5a8MrA3RGz+zDyX+GvjySkatGp1Mt1IVoXvsDfW6HnzrAOxMYqHOiBbCba26DM3yvfunW11vXWMYDyC/lfx9LapGVrA8Itqrck1ufKvDy58xh6K5zqr9O1mmpPpbjfwsgP07RD2hOun3v0UjDFCodnpZI+9MTBWKa1LC1tCNVjyK1645jbVMwzMe4XByNvnROdnyu7JzQcxn89V3JwXNSt3eYz82l0Y1l4hGoqvCXo8wTV86PPHOCqpohjihbcEd43Oe8DlyRronk2e4+AspOUkI+rOdXRDqUqSCClkEAi2CncdcSRuJsrB1yz0z9rhbg/S0+CsHZ/gwzsuYMksiRQOIlSJihZu7SRnZh4q8YUAEDYk3ezPZOz4XU4kkAcTxQFXUvDy1psApHGOzU+WHe5d5MzEN3hkppQOpicAFyOehrJ3o3QOlbsSGRt4hhd6eX4VYa17TZ+YQeZY8zEGR7U+JHXmrDqPUHYg+oPUY5lpkp5CHjPQg7x80PiE0ykbcFSewHHfq+ZbJT0gmJkh+73n/iKp+658a9QxcHcrfYbMnEkVgb28+h5jTnqEoq48L78UWzHYaODvZIc3Jl4iWkkBEbqObM2p1LeZ8THF6nZtPUOxSC56lUjqZGCzVI7Kdncq6w5wPLmWIDxSZg/DfVYlCojdL06h542p6SGAf0mgfOKzkle/vFW/BKzWYScUbOS/WZF7tIe8SKEnxIQdMjSVt3vh06RYUXudRxyu261z3/AKVotpfnw8PumtFCGjtCqzJmYIkhfMTNG1WqoxDMXomlXxNvtXLffpXjmTPe9sTQRz0FuZyHvwW7ixrGlxt+6fyU+ekcMNceWsWM0EMrDb4VjVSn85J/TA72UbGkZF//AAvh8SSb+ACpF2rnX0HPX0+60f6PoKyzSdZZXb5Ke7X5Ul/PHT0EeCBoS6qdilKqX0ycYVymSABAqWX330L+rH+TzOL1EpaLDVEUNMJCXu0CyGfMESWhK6D4SvhK15EbjfFYx9Oe9eVL7yEDQZBXn6HO1MeVneCYALmXBEx5h+QVj1RjyPRj1DWu7XbkI5u9bbxLiCxKbIL0dCXux6fK+Z5DmcWe8NFyqtaXGwVcynENcoEmd7ttOpFLKhkB+0qEUYh50SdtwKLZRdofqefBaSYBk3zRDj+bIymZSUAOYJdLD4XqNj4fI1voO/OiwBONJO4eizZ3gs6g+FfYfphwzuhAu7xXoVWKgmlJKlhWwYFfbnWFW2w8UhkYLlha4eB+FFUJHa4ToQQjC8OSgNGqvvbnfnd+w/D0GPn8m0qh8jpHSEF2tjbTQZJ82CMNDQ0WGm9KTIISSY9yNz57V5npt7YybWShoYHmwNwLm1+O4K5jaTiIF0Iny4SQhSTQs6uYLUK5eS9d98dxsCeaqMlRLr9Lb8bXP3GiS17GRBsbOZSBvljpEsUfOAWhPIMAfZ/Cf1GFW2Y8dKSNRn88bI/Zz8MwB3p7/to5aDU0McMaWq95KEWlJA0hVZtxuAFv0xwr6QVEtg8uJ4C58bkD1Tp78DdLDqoMXEZZ4JJZITFpa4wb3VNLBvEFbcgkWo2wW2GKKYRsdivr43HMepXrXufG4uFuHgrFFxRslN9YjHeJKUjlhB8TknTG0V7d5vp0mgwrcaRjTYlY5jv0zhcbuXHw+6wrYAR2gWoY6lKlUO1nZzKIk2cLy5ZlBeV8ufirq0bBkdul6dR88Dz0sMw/qNB+cVrHK9ndKjZXsJFN3UkubkzEQKyRgCNFb7StqRQ3kfCwxjT7PggdijGfUq8lTI8WcUz9IPEu+c5ND+zRRJmj57ao4f5vjb90AcnxltOt7BgY3vOyH3PzerUsON1zoE79Fub0QnJOfHCNcd83ikOoEeelyyHypfvDBFFUtnjuNQSD4LOeMscrzgtYrL+2CCHN50JsJMskxA6Oe8iJ/mVE+anCDa8LXVEDt97eGvzqmFG84HhBQMkJQJ2hWZVUKXcIwXetJJBHXlhZIasxkxAlpvoLjxHlqjpOyDrOtfJSZUhQqY52YKGbQZ2lBoc/EzHa/Ot/bGMRlcCJGAXsL4Q3fyAUYGg3B9brS+y8PdZLLg7aYULe+kFvzvHaxizQEjebuKwPiXEDmJpJ2u5WL78wD8K/yrS/LC2R2JxK6OCPs4w35zVYmHib+I/qcGN0CSyi0jup911BAHuzSgWx9MVe/CrwQ9qTc2A1W3dl45xCgzESagBdmi9cmkVQbNVa2LN3V1gcSMDsRzPorvjJGFpy9UZlyk2YVimos42lJ0LtuAv2gnqoPO7Js407OWU4nLPHHGMIS4pk+7yGYhRtSpBIZGItdQVmIQG6JPqdIr7W+CXjDERyKGacTweapeSiVhTBj4QQATVUAdh5H/iGF23qisgLOzksxw5DMa5653uidnxQy4sTfqHH5ZO56BQpatzQoEiydhYHuBdcvbCfZdVV9q2CB5Fz1HM55aC6Lq4ocJfI29lzE7KKV2HsdvwNgfIY7KfYtBMcT4hflce1kjZWTsFg77rt5nPxSOfmF/4QMZx7A2fGbiIeJJ9zZWdXTnLF7JvLwpZDAnqApNVyNgdb69dXphXt+WqpS0QvwxkaCwsRztvRuzo4pr4xdw4pzN5dQuoCjsKViLPIWB+F1+mEmzKmrErYIHkYj1HM55aZo6qihwl8jb2UPPqe6bqQt36rvf5Y7+qbigcDwXPQG0jTzUDNN3mY1pkZpJoqVJVaMKLUNt3lrdHnpseeOEADIsLpWhp1BBvw3WO7iuhl+p9ww3G/+VOy0+bkWVc3Ase3gKuGJsEEMQa1cjtQPyxkGU0bmmneTx3eXwrSIyOBDxbJHOySCbO5TVREeWedQfv/ALOMH+VZH+bDDLY8IbNM7eDb1KDrXnAwLT8P0uVF+lTOa4RkkPjmGuSuaRRnUSfLU4VB5233TgSsqWwR3OpIA8VtBGXuTH0d8U7phknPgdTJlj5bapIf5fjX90kckxjs6r7Zha7vNy/BWtVBgdiGhQOH+7zhO7HMZvUepKyyKL9lCgegAxz21Cf+oZ/8fsjqX/t/NSpMrqSJlZo5EAMciGmQkb1dggjYqQQeowFTVklNM5zOOY3FbPhbKwByKQ9o+IBdJ+qyH75WRD7lASCfZh8sPR/qGMD6mG/K1vt7IE7PdfIoJxOBhFPLLJ3k0unW9aRQIVUVd9KKCaFnmSSSScLP176ysY4iwF7DwRTYBFGQF4nBcvK2qWCORj1dAx2HIEjYegxjJVTRizHkDkbLaWJjjchQOKcCy8CyywxLG3dOvgFAhgDy9wPzxtTVk82FkjiRcHPxWfYsYC5otkVqPaVzFw/MleaZaQj+WM1+mO0OQSRgxOAXz3M+lSfIE/gMKWi5AXTSOwtLuCFSaHOrXpJ5gg1fv5YKGJuVrpW8RSnHisTuK5ilCWPjDCm6D5dT1x65pfyVY5WwkgfVfXcFvvYDMQ57LJI0veyBQJYyAoVuR1LzYEg7k6WqwByGkcDBnvQssrzloFa55C5KIaA+Nx0/dX9716e+CEOonaKFVyOZVRSjLygAfwNikvcPQqzO8Fj8yK0sIYA0nIi+df8Axguo0b0WMerlzxOOOOdG0ogDDegKvbn88ZRODXglXc0uFhqu5ePRj4Q7/wAK7fnWNpNowM336fAt4tkVLxcgN6m3pmU0O0A6xP8AKr/0xj/1WHgfT8rY7Dn/ANzfM/hNtn45pohXLVs69TR9R0OJLVRzWDSsXUE9OCXty46qTxOFEmjIVR+0UbADm1f64kRs8LB/dKKTrasPMH9MMni7SEI02cFDyvHZU0quUlmAVDqj01ugJBsjcf8Axj5zPRxvJc6QN116ldOZnDINJyCkR8Xmll0SZSSFSjNqcqbIZAANJI5MTv5e+MxTRRsxtkDjcDLx/CvFI5z8JaQpfDYG7nLSxSd3NEvgetQoimRl+0jACxY5AgggHEbXPpKyQtFwTmFR0AliAOqNv2j4g40j6rGesgWRz7hCQAfdj88M3/6hjDbtYb+H7+yFGz3XzKGNkwiSsWaSVwTJK5tnIU1dUAByCgADoMIpa2WqmDpOIsNwRzIWxMIah7HwZMjZvrGU0kcwWljU17qWB9CRhns0n9dl/wAvusqv/t/JTzEA+ejHTMzf+oBJ/wC/GW2Bhrgf/wCT6ryjN4bdU/lGuGM+aKfxXCiQWleOZ90Ww/SFEzfGIYyQ0g1D7K7n51y+dYYUmyaupsY2ZHech+T4ArCashiyc7PgMz86pjP5gvAzGxqKUp6DUvP1OChDFBUNhjzIvd3E20HIeZN+Sq1z3xl7ha9rDlz5lQ17VxxytD3OYeRNyIoi+xGzbdP/AIOMn7OfJGJA5oB4mytJUAPLbG/JN5zjf1iOcfV54Qsd/t00FrsGhZ2Ffni0NIIHMONrrn/E3XglxtcLEdVs/EcoJopIm+GRGQ+zAg/rjsUjBtmvnzj3AZsq3dZhQCwNFWBDDkSKNge4BwsfG6MhdFDOyoabePiqw+QcHYWPOxjYTNKXuopQbDMJxeHGrZgvn7e94qZs7ALVtCbXe63zipmV4k0dyZaRo2jUgPGSp6Er6rsLB2O3ljxmJjhfUrWUxyxODdGj5b5vVn7HfSjmYJETNOJcvdMSqh4wftAqBqA5nUCTvvfMxr+KTlnBbP2lYHJZkg2DBJRH8Bx7J3D0VWd4LFpc0q5hNTAARLzPmWwRUPALQTuC8hie+5a0nPcLpjtNOrkFGVhfNSCOR8sBzG8Zsj9ntLapoOWvsUJ4dxYIxRSGaQBVAYCm1Aqb5WCNr88Ln0bpy3LQ+dwQR43Tqespm954y4Z9dEfz7zBJX0NHqAJYzrShdPoOigc/P2xZmw5mhpfhIbfdxvzPFAt2pS3AzNv+P7qv8OzarIj7kAnlvfhPI8j+ON2Ds33d+UVUu/VQWi321uOe9FuKcXSR1ZQwp1O48mvoTgtk8eIZpNJs6oa0/TfpYqyFgVsEEEWCORw6JBF0mAsbJrhmYljjjYKJIysShAae2pbBPhPNdiRyJvpj5rUsje5zSbH6jfd+ePHouqu5rQdRl1RCXiEchZA1Otao22dfdTvXqNj0OBIoHsAcRkd4zHn9tVpG8E23qLkp2XLxso1Uu6+Y9PUfnv6YP7GKapfDIbFxydwPA8j6G3NYOc9kYe3O2o5fkeqk8O4zDIQFkAY8lbY+wB5/K8C1uyKumBL2ZDeMx+3iAvYq2GWwa7Pgcj86KXxN6ikPkjH8FOAKYXkaOY91u/JpUCGIGXIoeuYh/wDTuT/2YfbKGKsJ6oasNoLdESz8ejiGdX77RS16NEsf5mI48/1C0iVjuR9P5Wezz9BCicJT+yxLZsRqhI52o0k+9jCiodaqe62+/wB0XGP6YHJAsrwCDLEM8mo9C5A39B1P446J21q6ub2cDLccOvnoPTqgG0VPTnHI6/X8b/VSs7mdcTsPhA29aIN/ljM0jaR7InZyHM20aLGw6nU9Bbnu2Yztc8d0ac+JQ7inFpGkbLxZcEoQTNJG7qpIB8CxqWLUfNaOMIqdrWCV79f8QQCd2ZJAt5r2olJfgA03m59k+sh+rvC0s8r91I2uaF4uQApdaqSLPmx8zyxnhvKJA1rRcCzSHediR7dF7GfoLbkm28WW2ZWTUiN5qD+IvHYBJCvnrtBnJJc1M8zEv3jqb+yEYgIPILyr3PMklZM4l5uuipWNbE3DvCEZrXtoA52bNfLl1xVmH/JXl7XLAB5/so+ZmVxXJlO4KaiPYcv5txjRjS3Pd1t86arCWRsgtoRuIuR9vHMJucaEN7FtgLuhzNnqT1PmR5Ys36nZbllN/TiIOpyty3+J3nioGN0tW99jM00nZ23NlcvmEH8MZkRR8lUD5Y0d3D0WY76zHIQxlZGlZtioGlhqJN3sefIb8hhLUSS4wGb73vfdb57LrGAsY1sY3KTNwzL22pgQJFC1IhJUgiwaoUwuzXh/HA7amoIGEagk5HXW3HTLLf5Lx13gXbfqN/8AHqh3HMlGDpjNjSCDYJVrNcuRG22/vvQMo5ZXZuFjf58yVZWCWBwkHH+VZu1MGvLsKsAqSPRWB/Ac/ljqKwOMLsOq5HZ/Z/qGdpp8t6qtcOkRZA0lFQG2IuzpIUcj1rpjlZmvcy0ept75+i7aW4bw9FM4lJBpcIKYsrKdJXbdSlVQ2pj0JutqxlDFUtcDJe1iD739x01WMUoLgMQPiD9/DopvZ2QiCW+S2R6eGyP9fnjpKB5/Tuvuv7LntssaKtttSBfzspq8Dmn0qcy8UASPwRAByy73rItBsOXPHGSVcUN3YA51zmdLdN6PfE91hisLDREYeB5fKg9zEFJ+Jzu7dTbmyfxwM2rmqD/Ud4aDy0WkMTI82hMZPMd1DCzfBoXVXSxd+3/1hi2lbWSSRNykBJF9HDeOo1HU34jB0xga15zaRY8uaazXZzL5q3jk0m9zGQR816H8MWbtmvoAIqhlxuxXB89CPPqh30VPUHHG63T8bvRFuOL/AGaRbNmNlBPO2GkH3s4R0ZvUNdb/ACvyyzTCQf0yOSe4VFr4hkl+40steixNH+sgw82E0mRzuXv/AAhdon6AOaIdro9HEkb/ABssR84JL/Gpvyxt/qGO8LX8D7/wsNnu+ohDOFbK6dVlkH9TGQD+lxjmqnN7XcWt9sPuEyjyBHM/lV89nGMryzy6gWNV927AJPwgDah+OOni282OBsNLFnbfx32AzPjbmlp2cXyGSZ+X267lLzRDRyKlaQjCxy5bAYxdA6EtlqL9o8ggbwL5k9dAN3hYFNkEgLIu60eu4D3JUvh+dYN/cuVoNrXSRuPIsGsegPTCqphaR3gDnkb/AIt7LdzzwXeZ4pBIxhEgEhH921q/I/ZYAnbfljOGnmjb2hb9PEZjzF142RjjhvnwWhdkJ9eSyxPPulU+6jSfzBx3URuwFIpBZxQbtv2Ry0sOYzHdVmBE7B1ZltlUlSyg6W5AWQTWPJI2uGYWsNQ+MgA5cFiuFa6NNTcMebUYwTpXxEC/VV6CyRQBI61ZoH39SyGwedTl9zxy32B8swBWi4y1+3z7qaeHwQoGKay+XcqJWBIk8JRQBsLJdduei+uBe3mlfYG1nDujdnfnwOfG25BEADPPLf6JjifZvx6csHf9nq6MGIqgu+ollBcbHnWwViNINo/RinsM7cLdd2Ry1Gl87gGros/pWs9kCv8A3e8PL6vmL9wZNX+a8OHf2z0Qw74Wa8OyqjMspGoLVagDzUN7czWPexaw2HzJbSVs0rQCbAZZJ7tXl1Wyiqp/dFdPTniOja7UKsVTLGfpcft5IlkOCRLpfxMdmGoir53QAH44PhoYWEOAueayqNqVMzSwmw5Zfui2DEuVdVFGdcKoFaeQA5gH/XC2cASGwRsbnFguUu2iBlYHkR/pjFWUnKZRYskES6ZBuTZJkrf88Fz4YqVx5e6yixSTi/H2R/hudX9pasiRc5H0hDXxUbul3BJAGx54+b1UTjhsbl24Xvnpu37l0peM+A37lEzHGYZ4pHglWQKDek8iAcEQUksT2tkaRey8bK1zCWm9l0rrGipIBoKBbPIUKo+/n74KigfPilpie1aSSN5F8iOmhG/LjY4ySNjsyXuEW8eB/Kg/92GWWObLzaQGBIPPTe4BHxAjaj+OCpf9QMlgfBVxfVb13ZHMeF+SEbs4skEkL8vt13oxxs2qL96SMf0t3hH9KnHP0Ys4u4NPqLD1ITOTOw5j8/ZEuxcWviMjf4OWA+c8l/jUP546bYbLROdxPt/KXbRd9QCJ/SNFS5Wf/DnCt/DMDF/zDGflgzakXa0rxwF/LNDUr8MoVdyvhnkXo6q49SLRvwAj/HHFS/VAx3Akfcf/AGToZPI45/b8IDxDg+ZlnYu6iIMdG+wXp4fveZPr0rHUbP2tQUlMOzacZGeWd993cOFt266Vz0dRPKcRGHd/HFEljVAqDy//AEnAD3S1ZkqpMgPK/wDi0ffhqUwYGQBsLdT8JPzkhHc5qRYY4JREhVllkq2XQQoCfvNv7Vdg8/ZHU7HPfK3EbggbjfPPkFVwkc1rWm3HwRzhnZ6HKoREvib45GOp3J6s3vvQ2wrkrpah/wDUOQ0AyA6BWhibHorf9Hs/7GWL/Clav4ZP2gP4sw+WOx2dJjp2pXWMwylE+182jI5tvKCWvfQaH44NcbAlYRtxOA4r58VSTSqWNXQ/62wqawuXRTTNj1RDJ5CURtbBFksKyNIHcjY/DJVchS3RIDUxor5Z43PGVyNQQ0gebb87m3Ftxmlji55JO/r+fm/NSeBZ7Ssq/UlR1yzVrXUGcLrTTq5KxZ/CDQAXpQGVXBic13bEgvGmRAvY3tvFhnqSSqsdkRh3KJkSXfWkT5ZAgQFmkXvNJKgsNSgCgDpPhBLnzONpQGMwOcHm99AbXzyyPHXU5DgFVuZuBZXfsdmZ1yOfyswQCOGV10attYcsPGS1E+KmAO5q1K4Z0lQ2WF2EkgDK9vLIWytuvwOYKxezC8XVO4W15p/evwUD/TDN/e+cEONE/wBr+v8A10xVehGeFPqgibzjQ/5RhrGbsB5IJws4qVi6qqzA156b+JfyRRhZP/cKMj7gT/a7r7f6YyVwn+HPqgyi/uqT7Rrd/wBVYz2tNhog3ebBaUEd6gngpLdmfrG5zTNlGbvDAoXSxvUf2gN6C25Xz6jpyDtodgbCMdppiOo3acbZXTV8OM976dbfuveI5PSX2QBxHEoRa8Oojfz+I8thWL00twDnlcm/G25aOZYHnYIlJEsoaNvL5+hGKxmWi7OrjzB8r72n5nqF5JgnxQu1+WIQnIcFzUE6GN1MRYa99ivW1+95Eda6XhpX7X2fW0zhI0iS2WWYO6zuF9b26XS+CjqIJRhP07+nTii2dOqeNeiqzn0JpF/EF/wxz8IwwuPEgfc/ZNdXgcM/t+VZvo1htMzP/izlV/hhAj/5gkPzx2OzYuzpmjx880mq34pSj3ajhhzOUnhBpnjIQ+TjdG+TgH5YNcARYocGxus2izmtctmaq6VwRuBLSlfQiUJfsccE6EsdLTndmP8A05//ABun2LEGyfM/3suu0edkjCCNCWexqAvTVdPM3t7HBuwqKCoe507gGtsbXtfx4C2aHrqiSJoEYzO/W37qNBEY0LyWXI87Pt7nDWrqG10rKSlH0DeMhzPQDzJ6LKnjNMx083ePn06lNLmGiE+nTanWNXKmFkmugOo/LCx8bZcGeRyy1yyHnkjrlrXcs/P4UQ45wuScJWZkgVQ3emM6dQoVub00Rz8icL6WpZC5wMYcSRa+dvys5Yy631W42Un6OuJgTp4iyTo0Yc/bMLN3bmtvGms/MY6bZz8ErojlobcLi5HgckJVNxRtf4fOqi/Sbms3LnDlU7wxaEZY02D8yXY9Rq28RoFRyPMmuqBELvdZvz5YK1C2LDjd3r/P5TPZfs/LErGSEamP2nAoVX2Q19T88I5dt0zBZpJ6D829ltIC95cq/wAYy87NC58IQtHoXb4F7ogWBa+OhtR1SHky4lK+FrXsGd7G55nF55X45NGoKHeHXHzl88U5xfjGcSHLiPL94hR4EcEksxOhW0jdW0rQs1Zf0JrTUlI+WTHJhNw4jIWGpF94ud263NePe8AWHJLtVLPK7d4O6kVUQhGB00BKWDbXbWQOXgQn0mz2wxNGA4mkk5jX/G1ump5m3P2TEdcvl1dOA5aRcnn+9A/ZwPECARelGYgWN0Goaa2AOnmpwz2XG3sHztvZ+efLf13HiRfQhYyn62t4LImliDMTmZi9kkwpQU31JZSfkBjrI2NLQbDMJW9xxEXTuYzXeDx59WTzMTa/6dP56vnidhHfRTtHW1XOWzypXd5zMR9AZEtD7KGah8jjUC2QVCn8zxRjtLnmb93LIQT/ADEIPlviKJjLTgMWizmluvfxnV+IDgnGbomONyFYPcMguc1m45CTJm55D1ZY6QfylwfyGPeyYMrBTG7irZ2OyupDqcSoBoQ6dI0nciiL8hvjkdv1NpBG3/H586J5s2L+mXnerjl8skUQRFCqBQUbAXjkXyOllLnG5R7WgZBB84dU8a/dtj/KKH+ZvywzhAZC4nK9h5m59AvXagDquc9lWlQSREh15AGj7e4P+uGtFUt2fO+jqxdjt+o5HoR5EdUvqYzUsbND3h59OoT3AOIyyK6yoQyUNRFarvp5it/cYX7boKemka+ncC11zYG9vHgb+i1oaiSUFsgzG/T4VGmzehcxmKurVQBuRFYC+pMpevcYwZCXGOAb8z/6s/8A42ROLCHSfMv3utQ7L8M+rZSCAm2SMBz5ud3b5uSfnjtwABYJATc3RTHq8WXcT4cI8zmsqbEctzx1t4Zie8APmsuo7cg6Y5bbcRhnZUN+EfkZeCa0Tg+Mxld5LMlotT/EoIkA+8mzUPKxY8wRhE+C04YzQkWvwOn7o1r/AKMR3a+CE5dmnIcikG4H/XM46+qEGyaYwxm8jxmd9t55DgOOedkrgMlZMJHdxunz3TffDvFcfC2qM+tEkfL4h88K5ad0TOydqAHdL6jwyTCOUSHGNDceWn3TU3ZbJkFppJO6SiY3nYRKL28JOwvkLrA3/UKoENiaMR3hv1FZyU8YzccuuSIZ1WRwiIsekK2XKna4q2K6QEo6RQJtb9RilFNhIlxEkH6r8/HP0zyVy3E0x26K1cFzP1gNmSPFIeRN6QpIVPTSOY+8WPXC7b1U+arIOgyHT99UKxuBgAXvEsz4tF0Otc/QD1O/yB98L4I8sVvnz3WzBZV3jPAWk/axeFwQQGOzV1J3pjsL6hVB5DSzpa5sf9OTMHhu/bf1JI33j2XNxqqKc8ytreYwxPvGD4RpkZ2L6XWlk0kAOu4A+Kjjoexa5uFrMThrvzAAtcHMXvcHK+5CYs7k2CHDjzlEjT9vOzavDb6iERVLWLdjpYkb+pwV+iYHl7voYBbOwtmSbcBmM8uip2ptYZlaHlMzJBwtI9Wv6xGEb4vjk3Z/GdVldevbdqNL4sDbPrXS1UtLY4b/AE6ZC9iMsrcOA4q8kYDRJvGqoWbzhibQ2deIg7IkWwo1uQV1XXqcdlSm8QHDLySqcWeTxz81x9YPxfWMn/vTEO9/p7u7/wCrxuslyvEtWwz5Yn7M0J0H8ddD+UYi8XpzhTnmoIQemVisn3IC1/ViKJDNl/8A/Vl5gP8A+qKmHsSrX/UcRRdxZ12YIueYv0SGKk9vsiul6fxxlNKIoy87lpGwveGhXh4Vhyrl5GiVVt5EUsy2fEQAp9d62G/THzqSZ89TcAOJOQJsD7fuuncBHFhvayFt2+hXYyCcXQMUciPZNC43Wj7q2/3RjRuxpHZhpaeZaR5g38x4ocVbWnM36X9v38ETyk27zMKGpYxfTfxH+pq/lxb9OZrU7DnZzuuWQ8QFu+YMu86XA6fCuuIyPlnMgFxtuR0vr7Hy/wDrDOiFPtekEEhtKwWB323HmOI455XCXTmSklMje67X57IhxLOFYtS/E1BAfvPstjyBNnyAPljl4af+t2b9xN+g1/bqmxf9GIb9PFM8H4aJc1lcqLMcVTyE/dhI7sE+bS6TvzCPh/siMyzOnd8J/A90HXPDIxGFq+OkSlLEUVO+kjL1HDmEW5IZKoc2jcESJ86DAfeVcAbSiZJTOa7l4G+X78kRSuLZRZVqOUJKHUgxzgbjlrrwN7OnhvzVB1xxbml8RYe8y/lvH/pOfQngnFwHXGh993n+E3xydto0B1MOnl6fnvh/sCiicx1ZUHJpyvytmfSw/ZAV87wRBHqVCky4CJAv95oLg+RUg382P64zkmdPJJWO7mIN8CNPBoueZREbRE1tONbX8j+So0zTtRyqRf2gaZTKCQmlSLIHxbWlHa1XzOMS2FuU5P0Zi2/5r4lXkDnfVGB9Wt/ngnZOArlkbN5nMTZiWFC2otpUADdUT4fFy3u76HfAza508gp4Y2sa42ta56k8tVmI+z/qOJJCMcI4n3DHrFPTKeQVyPXkHG/uPXA1ZS/qGX/yZkeY/Y+nRXkaL4hoUZyo2aRz5mz+Z9Nth6DzJwrkOkbfnz5kAoonAuI5mXLLLNlXiRiNLErurMAj6dWtQbGxHW+W+HVZ/p2WFplY4EAXO46Z8vUIeOpY5wvqissarHsurbZRXlyFkD032xz7XF0mZtzRFzeyqGR4VlY8wJJMsYpZJu8RiAQjFK0a12GqmauRY+enD+eaodT4Y5g9obYgXva+tiAcshcaAcLrFrWh1y2x+cF7xHOfWJQUBMaWI6BOon4nAHMUKHpZ646H/T+zxSRGefInjlZB1k2I4AgHG4XHjjlMan4yF1jlsSOZB5bX7G8dHi7J+L/E68juP28kEW4223hANR56+Hk/4lLq99Fc/wCTBqGS+vlvD9dhk/cmh0ofmUof5cSyiQzBTfv8pB65dBIx+YDUP5hiKJGcvv32Tn9Z1Ebj8Qtj5nEUVh7M5VzbyvH3a7qI1Cxg1zHhF1fM9ccrt2uv/Qj8fnzenezafCO1cjvEOEZkuZoMwqHSF7mVNUTKL2b7QJJPiHShW2OXjqqewilYTnfEDZwPLdpuKOlY8uxNPgdEKyfFcypkhmg0FFUxkPrU6yVVQedWNr3A2PKyeaaB2GWN1wb3yscsyfmV9F5FI9t2uGmn2RWOFSrZa/EI1az1snxf1Cz74pDM+GRlf/jiIPLLTxacui8la2RrqffYH54hPcKzbWYnG6ja/Stj+I3wZt6gha1tbTnJxztpnvHrcfuhqCd5JgkGY+fwmppQ8pdjUcF7nlrrxN/IvhvzZx0wnYwsiDR3n+24eJz8AmFwXYjoPff5D7qz/RdFrhlzTKQ88m18xGgqNfTYlyPNzjsKCJsUAa3nfrv9UlqXl8hJV2wYsEsRRV7tyP7MP94n61gHaf8A2r/D3CJpP7zfm5Z/lskY0jgmJMWZiEsD8iCQHeK+jox1Kfu1XwHCHaNK6LBVR8Bfy9jof3R1PKHl0TudlKXiDrG4Yapo6DAfaB2WQD7rVddCGF7XgOkoI6ioazFhjdc+WreFx7Z23LSad0cZNruHy/T+EHbvIUfMSV3kjKqKfIkbV023r0w/m/TVUzKGn/tsBc4jjbjvz1O+6BidJCx1RJ3nWAB6/MuSIFe6lr7EhsejdR8x4v6sImuE8PNvtu8tE2H0vtuPuqrxjNO4MeYzDyyPMKyMManUiSWoJosAygPqJ5HrhhBGxjscTA0Bv9xxOpHlkcreyXSknJ5ub90fPFWjJZLMypIc4sYWTdYkJJjFAaS3Jj1scjdXeyx09PG5opybjUnfz+3MepcYe4HtLZ7uCIcLzO5imUO+sOy7KJ0AAqhS6goFrsGrfZjjZ84/WMrZBiZkD/xO4+eYP3ssHQlrDG3+Vf8ALcQhzOqKjuviR1IscjV7H1o7WPMY6mnq4KoHsnBwGvj1S18b4+8LIZxTI5LLrqnkdB0Bnls+igNqY+m+BzsuhacRjHzkriaZ2QKpOflOZfu4Vkjgb7MjFmatySTbKv7uo3Q5XWKP2dSUx/VFlraDiemg/Cjql9sN7qycL4MYiGjIvTRLAnnXIAgAbf8A7gOWqln75y4DQLABRM/2fTTQ2NVfQ+dry/DHse0J4TribwPz5wXhFs1nfEuB6NRihiZrNiRSxBBoigabfqQfnjpoJiGBzblhFxxH59+qq5rX8j6H8IZKz/C02VkP+HLF3a/ysY19viGDY5GPF2lYOY5uRC58Ue/9jy3qKlf5D9oa/DF1VTeGcObMvTfV5UIvvUjKsN+tBRfoQcKdqbRbTMLR3ijqKkMrrnRHMxx/IqHyzlLUhQsgIRuXi11VK3NrsFSRvV8h+lq3ETNvxy16W5jdpnY703fPFYs4I5wjiqyRFRKkrR+FnRgQ/wB19jQ1DcjoQw6YWzUpZJiwlodnY7uI8N3EWK1hdiGt7JjLL302r7MZIHq55n+Ube5PlgiZ3Yw4d7vbd5+y07zuQ9/2UFWeZI8xHQljLo6jys7V12o164ewCnpZn0NR/beGlpPG3Hdnv3WSqQyTMbPH3m3BA+enNEJs+2hVUATSWFB+zXxOR5LfLqSo64UVNBHT1Dmh2JjbHz0HC59s7ZI6Gd0kYNrOPy/T+FDn4cZklgjsQ5eIyTtzugWSInq0h8Tfu3fxjBtBTukx1T+Bt1t9tB+yzqZQ3DC3ldaL2FH9mP8AvH/WsONm/wDbN8fcoGr/ALzvm5WLByGSxFEA7c/7Ix8pIvzkUf64C2iL0z/m9EUv95qi5Xg6ZzhsUTkqQo0OvxRvGSFdfUEfMWDsTjSFrZKdocLgtHsqSEtlJHEqqxTyI0kMyAZmIeJQaWQb6ZEJ+w3+U2DuMcdX7PNNLYn6Ccjrb9x6pxBP2rbjVC5Mm+azCSE/sEoqOupSLVl5hg4o30FYZR1tPQUDoWf3nXB6HQg6Ww6W3m9kI6CSeoD3dwafi3G+vJG81khIhU9eRHMEbgj1Bxz8VQYnhzfnJMnNxCyF5CllJZQJ1ARiOq2SK/dO5HluOmGU4xRjAfoOY6/kKrbONz3t6PHMLoLHkASfYCzhSYnB4A3rx306qswcSGYijleIwxysO5fWC1knQTXwM3Tn5daLjsuwkdG12IgfULZW39bb9OKxbKJGjELA6JfXc1C57zMyAEaQ6qg2u9OoLaEmt+tDfbDnZH6PMR/QTrz8Tf0shKtkjc7XC9WEaixtnPN2JZj7sbOOlZCxmbR+fNLHSOdqiPB5lSUFtgVKgnzJBH41+NYW7Zie+AFu43K8artlZtsc8x4WwKE8Y4xGtgEM/wB1Ty9z0/X0wTDRTVByFhxOn7qriqDkuIl5XU+ZIPz3/Hn6b46OmeGnsRo3IeGSXx1OOVzLafbI+vou8+kDWJTHfXUwB/XG0jYibusD1sUWJcP0313fsoOS4BGX/YopXq7orAfwWNz61WFVZtUU12sfc87H1R8FF2ubm2Cez/E4I43y0GaTLzUQryIwU7b1IaUG6Greug2wgbFPJIJ5Yy9u8Ai/lr4b95Rz5WNb2bDYo72f46mbhIkQLLHSywuL0mtiAeaHmDhXVUT6eW7DdpzDhv8A3G9XieJBYjMahRmyUayFMtEkckg8RRQtKD8RA267eZPvgwSu7PHO4lrdL7zw+blpgazJgsSjuVy6xqEUUAP+j74TTTOleXO3rVrQ0WCr/wBWbK5iSQH9i5LEczqbkoXmW1cq6GsdM+sgrqBsTx/VbYDoNTfS1tb7xdLWQSQVBeO4dfxbjfTkpzSyyNHDCg+syiwpNiMfakcj7C3/ADGgNzgKhoDPJYH6BqdPn2Rk8/ZMudVcc3wdMnw2WFCWtTrdvikdyAzt6kn5CgNgMdVO0R07g3QNPsk0ZLpQTxCk9hf9kU+ckv5SMP8ATFNni1Mz5vV6v+85WDBiHSxFFVfpF4ksWWCEW0jKQPSNlYn8dK+7g8rwHXOAhLd7sv38BmiKZt5AeGaa+j/jsckQgupFLkA/aBYtt6gEAj5ixvjyhlBjEe9oH8qVLCHl24op2n7Opm0Xxd3NHZhmUWUJ5gj7SNyZDz9CAQRNCyZhY8XBWTHljsQWdyNJBOyyR6J6uWNd1mUbd9CftEDp8VeFhYU45Os2e+Edm/Nv+LuHI8j5A58Qm0U4f9Tdd448x8+y64Blps9IzQd2dJszS6mSOye7RIgRb6KZmJX4hudgDKXZJe3C44W6WFrk7yTwvkBpb1wlqsJuMz6Dhkn+03BM1llE0pikROc0KshjB/xIyzXF5srWvOqBOCHbJELT2RJG9p9wePvovGVpcRiyPH8qAudkDghSdAYSQAqCxatLBmoECjW4BDXdiiodAwt11tZ2eXEW1HuLeKOLi7MbtQnOxmUMGURJwqmNncKSG7sEsQNXmFJBI8zgfab+1qC+K5BsMsr+HPJZwxlkYDv4Ufs9NJm2nzJbTlXbTDGy/EqjSZLPwgkcuWx26naqwUoZBrINSNxOg59dfZeQvc8lx7qHx8RgKLLFI0UTsVQyowjY77KT8PI9RyO22HVPWVlO7sjZxAuQDcj5yQ8kVPKMWnPciDNIBvFq9UYEfgaP5HDKLbcDu/cFDP2dIO7mg2Zzsx8JiKqdtJRv9RWPP1kTjibg9Erkhr8WER5ef3Hsu8rHIqgJI4/dELMB8yNsXFXHG23ajyv7r2LZ1W1tsXpf9/New8HmZrFqSd2J0nfnyJPyrAMm04WEuDiTyyW0Wwpi/G95F+GSl8KyEEjuoYTSRAFlX4QTdDfYsSDzP4YXVldNhDiMAOnHmeKbU9FTROJaAXDf+/7onneH5wRa4pY1lUWIdFoa+xrNNfTUNI9B0WMqqUyYZGktP+V8+ttPDPqUU/tbXaRfhuXD5heJcONXEZVKkVeh1NEe2oe9eWPGxvoa25+rCfMH9vVVH/5EXC6gLlHaVJZlifNhNI7rUq1d65CTuAdxYFdATVHNcxkbmsJEd99iegHP+ctfQyzg59i7l7lH+zXBszmEMkBjjjc3386szTV9pIlZdMX3SW3G4FGya3Y/6gB05IG5o3dTx4oV9bhJDM+aidocrNkXVpzGNW6zRalSTTReOSJiafRbKbb4TuKIOVTskxgNacTdLG1xwIPC+o0+3sVUHG5yPoeKYhMuYnCxR65quONtliU7d9Mfski6HxVagWWxjSULpRgb3f8AJ3HkOQ8ic+C3mqGs+o67hw5n591pXZfs4mTRvF3k0lGWZhRcjkAPsovJUHL1JJPTxRMiYGMFgEpkeXuxOQv6QOOxxxGC7kYoSB9kBg2/qQCAPmaG+Bq2UCMx73A/ytqaMl4duCc+jniay5bQBTRsxI9HZmB/HUvuhPKsWonXiDd7cv38RmvKltpCeOateC0OliKLM/pAikzGbESckQWTyBosf6tSbenphHtSqZC8F+4e5+wCYUjCWEjj7fyqpkFki7udDTalNdUskRs37rMCPYkcmOBRUhkthq3MHcbd4eXzJbluMW4/B6rcstMHRXHJlDD5i8dMlCicb4LDmo+7mTUAbVgSGRujIw3Vh5j9MeOaHCxGS9BINwhvY7s42SGYVpe9Es3eBioVvgRPEBsW8O5AF86F4pFE2NoY3QKz3l5uUdzZTQ/eV3ek69XLTXiv0rGiosZ4Jl+9ijViwKQxNG/21DawAfPwqpIPnjjKqUQyuczMFzrjcbW8sycxwTuEFzQDqAFzxrK64mhzBZVbbvYmIB9/L+FrHrjSmkbjEkFif9p18OPUZq8gxNwyZcxp86ojm880OUbuI1dkjqOMDY0KA0g2RXQHflgNtM2WoHauIBOZ3+f3srSNLI/oF8lW+C5dZM3loBIHiysZnZaACyOaWMD4gEJLANZHInDCoc5kEkuGznnCOYGp4Z6EjIoNjbva0G4bn4oh2h0jiGXaBS+YVSZlWgDA22pmYgWrbqL/AA2wPRl36OQSmzD3T/y5AXyI1WkhtM0t139E92EiMuW79nc97JIyh2ZtKByFUAnYbf8AW2KbVkEc/ZAD6QL2AzNs1elcSzFc5prMZ9489FqP9lm1QL6SofiN9WbUg89IONGRtfSuw/3G2ceh3eAsfFeGZwlF+6cvH5krWIlGE5kedyIuVVuITrleJxykhYs1GY36DvI90Yn1XwjDWKN1VQuj1cw3HQ6j7oV39OYE6Oy8UZz/ABGRWGhY9FHUzuV0npsFOoV6ry574FgpWOGZN+Qvf50KJIcNLW5oZwrLN3Yjg2S2LSsNiWJZiq/ask+g8zgyolYx2OXXc0ctLnd7qrMm4WeaXHYe6hkjTVTwytI3N206Ad/PSzEAeW2M6OXt5mySbnNAG4Xv9wFnMC1pA3grYsoU0J3dd3pGjTy014a9Kx26SID2y7NtnRl1WXuhFL3jMFDNWh0pb2DeLYkGudGqxnJG2RuF2iux5YbhE+CcFhykfdwppBNsxNs7dWdjuzHzP6Yu1oaLDRVJJNypeZmCIznkqlj8hePV4sN4h3kneTubNsa6uQQJGX91SQPbbkuOa/Uh8ovq7U7hfujy+ZpuBgbYaD4Vafo9iky+caJ+ToaI5E0G/wAul9v3vXBWy6pkzyWbx7HLzBQ9Uwhlzx9/4WnYdoBLEUWPZ/PNLnpHYlR3jBQBzeu7TbqVQWf3gfMY5faLsZebZ6dGtOfmfQ8imsIwtaPHxP4UF5HbXKkcgkYVTKaZIwmpglCidjsSNiBucDNaxuGJzhhHA6E3sL77ZjQcTkrhx7w1Wk9guJSSwFZBvEQgYVuK5WNiR5joR1sY6ejmdNHid56X5/N6Wzxhj7D+FZsFLFeOoIIPI7HEUWK53hX1ZpMtKs0zRHVGjzytHJEW8MndliraBsyhSbXYbjCHaDqlkob2mFjt9hrwvuvuJIHNMKcRubfDdw+XRrhGnQWEgkLm2ccieVAfZCgadPMVvZsnmKrHjwkYbaDl1331vv3ZWTGMC173U4gHywMC4LRDpeDLziJiPku6/wBB2/CsGsr5NJRiHPXz/N1ngt3Tb28lHfLTKbKJIQKDKaavKm/TVghs9O8WxFvI5j0/C9u4G5F+iHZuFTIZCs8UhjMZdVO6nej4XXY9efrgpmbAwFrm3va+/wAwVm4MJxG4OnzULvhuaiy8CwpLQRdKs43HlY2BP4Y8mp5JpTI5uutvhUZ2bG4Q5ROJRQz5ZMuZjS6aZN2BTkRzpvXfmfPG0TZYZjMGa3yOmaq9sbmBmJF4s+5AASVzXxd2Vv1shR+eAnU8bTcuaPEH8lah4tvPguhl53N6Uj6Wx1N+C7f5sUNRTRiwJd0yHr+F7dx0AHVSYeEIDqcmRv3+Q9lG36n1wPJXSuFoxhHLXz1UwA943+cFPLYCwkq6H8WrQGLiMobVzyBO1EfaDA6dPM3tRogyluHYQ3FfUfNLa33b8lSQC1ybILw/hJzLR5aITQmQ6pESaVY44g3ik7sMFXWNlUqDbbjwnHT0Dqh8hGO7Bvy14X323kEjml1SI2tvhs4/LrbUUAADkNhh4ly9xFFWe3nEpIoNMY3ktS22wrlZ2BPmegPWsC1kzoo8Tel9bc/t1K2gjD32KzZZnXRK8chkUEUqmlSQPpYpR1EbmiQNwDuMcuWRnFExwwnidSLXF918hkDxGSZFxP1EZqZw/PNFn43Qlh3gDA9HoRvt0LIbH7xHkcGbNODAbZ6dWuOXkfbmFnMMTXD5cflbHjpkrUbiWdEMTysCQguhzPkBe1k7fPFXvDGlx0Ga9a0uIAWJ5lzK0uZoN4ie7Fm2dixA2BKDVzG522F3jnJpi6TCci43vlkN3jlbhqc9E1DQGgDcp0qKolWlCKiqAkja1IIEatZpW1H4qPW+uFrS5xYbnESTmBYi31EZZi2649lfIX+dEf8Aou4l+0khLltQ1biiGWh4h98qaO52jG+Oj2e8glhyGo3jnblpw1QVU24DvA/b7rSMNEGliKIT2h4BFm0CyaldDccqGnjPmp8jyKmweoOKSRtkaWvFwVZri03CofEey2chYt3ff/8AnZVljkI83hkOhq/ib0Awll2Q4C0ZBb/tdmPA6jw80cysB74seI+WQ5s/Mhp1lWv8XJTr/nXwH5DC1+yHj/yz4OBHkRf1RLapv+4eIKb/AO8KXTZnKxnycsD+DMuB3bPc3/y5D5fgrTtwf8monl5ZmGpZYHH7qNX9Qkb9MBSNhBs5rweZHthCuMZ0I+eK9OfKkCZO7sgBw2pCTsBqoFSf3gBZABJxBTtcCYnX5EWPlnfwPMgL0PIP1C3spejGWJa3XSnFHC6ihtxAsSIU7yiQXLaUBGxGqiWI/dBAIIJBxt+mDBeZ1uQzPllbxPMArLGTk0X9k3mXmQFmlgQfvK1fiZB+mNYxC84WteehH4KhLxqR88ULXtGhNDMZZz5IWJ/BWbBg2cXf4P8AT8BZmcD/ACanVz87mkWVv91kp2/zsNA+YwQzZL//ANZ8XADyAv6rN1W3/cPAFEeHdlM5MwYx9x/52aZZJAOpSKM6Fv8AiX1Bwxi2S4i0hAb/ALW5DxOp8fNDPrGjNgueJ+WV+7O8AiyaFY9TM5uSRzbyHzY+Q6KKA6AYcxxtjaGtFggXOLjcoti6qliKLN/pS4n444Q5XSL2BJLNfwj74UUNx/eHfCvaDyXCMZjU8OV+WvHRGUwsC7w/P2QCFFYRLSlGRlIkkbWxJIkUUaZ9Q+Kh6dMc44uaXnPECDkBYCwwk5ZCx0ufdGCxtw+XQ/LuYmizNBfED3ZvYxuGAOxIQlbs7gE7GrwyhmLZMAzLSDfLMb/HO2WW/LRUc27bHetu4bnRNEkqggOoNHmPMGtrB2+WOjY8PaHDQ5pW5paSClxHJrNE8TEgOpFrVjyIsEWDuLB5Yj2B7S06FRri0ghZJ2k4MMlOFssgVimnwk96pTn0I0sbrkFrrhFV0xY7C03vY3OfdN+W+3mUxhk7Rt+H3Q9MppXwLrSWO21V4eojsUC5kA6C6UAc8AmbE76zZzTla+fE78g08cs7nRakZKy9gGcZ5hKrE6ZArNq5Ehgw6EUtemoDbcFjssx4/wCnbu7t1rX87+NrrCqvgz4/PnNafh4l6WIoliKJYiiWIouXQEUQCPI4iiovbPKcPjcL9VJzbjUv1WopAAa1vICoCXt4ibogBqOBKySnjjvPa3PP0W0LZHO+jVVvh001mHNxqyuGCPqVtQokpIAqgtps2FCmjsOvH1LKc/1qQkW1GdxwIPXxCbxl/clGqncNfTriY33ZGkk2SjDw2epBDLZ3OmzucC1DMWGUC2LXqNfPI8r2Wsdxdp3ey94mS2iIEjvCdRBohFHio9CSVWxuNVjcYlOMAdKR3dOFzp5Znnay8fnZo3+ygcRmmsQ5SNQqAB31KukUCEjBVgG00bKkCxsehNMyn/vVbib6DO54knqs5C/uRDRWTsblOHyOVOVIzaDU31qpZCCa1pISwKXt4CKsAhbAx2NHJTyR3gtbll6JRM2Rrvr1V6RABQAA8hgtYrrEUSxFEsRRLEUSxFFl/wBIDuc6oiVg1RhmXVyUlix6AU1eukjfYBHtQx4/6lsm799728reF7o+lvgy4/PnJVtsrqSnXQkUdrprxecdmwHEh32NWwI5WuEuF30G7nHO98uDt2RaOOeVjqiAMrKd2a4MM7OVsqmlderxMO6UJz6k6gbqqLX0wfSUxe7CTpc3GXeN7b7Z38gspZMDb8fstd4bk1hiSJSSEUC2qz5k0ALJ3NAc8PGNDGho0CXOcXEkqTiy8Wd/StkyTDIASaINbnwkUAPZ3Pywt2gLFjjzHnn9kZSHUeP2+6puQyxknSHaz3abgkBu8Uk0CCdJdtrFj3wuij7QixtiJ8rH7AFEvOAEkafn91oPY3snNlsw8srJRD1pYsSXYEndVobepN/u2WtLSOidckaWFuCDmnD22A5q64OQyWIoliKJYiiWIoliKLMc+xXiOdD/ABs0bpfWLukVa/dEgkHvfnjltvxuMjXHu29flk22eRhI3qBHl3UIZZFKxAkMQQSaK6nYmr0k8trN7csKy9ji4RtN3bt3GwFuNvmaLDC2xcdPmajcIz/fySSQQzT6tKKYo2K1GW3LtSAlmbbVdAHrhh/0qpfG1gFrXJvxNuu4DxQ5q4muJJ+Be8U4h3Ekcs8M0GnUjGWMhdMhXcOLQkMq2NV1Z6Y8OyahsbmEA3sRbiL9DoT4qfq4nOBHy6kzQs2sxSqFlAJYAkg0F1IwNXpA57WL35YAY5jMIkbm2+W7jYgjjdEFhN8JyPzJTOG23EcmE+NWkd66Rd06tf7pkMY968sNtgtcHuI7tvX5dCbQLcIG9ahjp0pSxFEsRRLEUSxFEsRRUrtl2TmzOYSWJkoBL1MVIKMSDsrWN/cV+9YBqqR0rrgjSxvwRMMwY2xHNZ7xDLGKdofLvE2BFt3jENRJIDGNdrND2wrkj7MuBN8JHlYD2cSjGnEA4DX59lcvonyZBmkYEbAC9j4ibBHsiH54Y0ABLnDkPLP7oaqOg6n55LRcMUGliKKPnsjFMumWNJFu6dQwvzo9ef4nHhAIsV6CRos6+j3Ko2fzVov7B2EVCtIDtGOXOk2F3WB4oI2vLgM8+O/VaySOLQ2603BKxSxFEsRRLEUSxFEsRRLEUQ3jPAsvmgBPEr6b0turLfPS6kMt+hGPHNDhYhegkZhDcp2FyCEH6sJCDY753mo+Y71mr5YqyJjO6AOi9L3O1KsaKAAAAAOQGLqqTqCCCAQeYOIoq5m+wuQck/VhGSbPcu8NnzPdMt/PFHxMf3gD1Vmvc3QolwbgWXyoIgiVNVam3LNXLU7Es1epOLNaGiwC8JJzKJY9XiWIoliKJYiiWIoliKJYiizL6Qsoi5/K0i/t3QS2L1AuqHnytNjVXgaWBjnhxGeXHdoto5HBpC0XI5GKFdMUaRrd0ihRZ60OvL8BggAAWCyJJ1UjHq8X/9k="/>
          <p:cNvSpPr>
            <a:spLocks noChangeAspect="1" noChangeArrowheads="1"/>
          </p:cNvSpPr>
          <p:nvPr/>
        </p:nvSpPr>
        <p:spPr bwMode="auto">
          <a:xfrm>
            <a:off x="155575" y="-1812925"/>
            <a:ext cx="3238500" cy="3781425"/>
          </a:xfrm>
          <a:prstGeom prst="rect">
            <a:avLst/>
          </a:prstGeom>
          <a:noFill/>
        </p:spPr>
        <p:txBody>
          <a:bodyPr vert="horz" wrap="square" lIns="91440" tIns="45720" rIns="91440" bIns="45720" numCol="1" anchor="t" anchorCtr="0" compatLnSpc="1">
            <a:prstTxWarp prst="textNoShape">
              <a:avLst/>
            </a:prstTxWarp>
          </a:bodyPr>
          <a:lstStyle/>
          <a:p>
            <a:endParaRPr lang="es-PE"/>
          </a:p>
        </p:txBody>
      </p:sp>
      <p:pic>
        <p:nvPicPr>
          <p:cNvPr id="9223" name="Picture 7"/>
          <p:cNvPicPr>
            <a:picLocks noChangeAspect="1" noChangeArrowheads="1"/>
          </p:cNvPicPr>
          <p:nvPr/>
        </p:nvPicPr>
        <p:blipFill>
          <a:blip r:embed="rId2" cstate="print"/>
          <a:srcRect/>
          <a:stretch>
            <a:fillRect/>
          </a:stretch>
        </p:blipFill>
        <p:spPr bwMode="auto">
          <a:xfrm>
            <a:off x="3923928" y="260648"/>
            <a:ext cx="1981200" cy="2314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4"/>
          <p:cNvGraphicFramePr>
            <a:graphicFrameLocks noChangeAspect="1"/>
          </p:cNvGraphicFramePr>
          <p:nvPr/>
        </p:nvGraphicFramePr>
        <p:xfrm>
          <a:off x="539750" y="476250"/>
          <a:ext cx="1277938" cy="631825"/>
        </p:xfrm>
        <a:graphic>
          <a:graphicData uri="http://schemas.openxmlformats.org/presentationml/2006/ole">
            <p:oleObj spid="_x0000_s1038" name="Visio" r:id="rId3" imgW="1286364" imgH="640404" progId="Visio.Drawing.11">
              <p:embed/>
            </p:oleObj>
          </a:graphicData>
        </a:graphic>
      </p:graphicFrame>
      <p:graphicFrame>
        <p:nvGraphicFramePr>
          <p:cNvPr id="8195" name="Object 5"/>
          <p:cNvGraphicFramePr>
            <a:graphicFrameLocks noChangeAspect="1"/>
          </p:cNvGraphicFramePr>
          <p:nvPr/>
        </p:nvGraphicFramePr>
        <p:xfrm>
          <a:off x="1908175" y="1125538"/>
          <a:ext cx="1277938" cy="631825"/>
        </p:xfrm>
        <a:graphic>
          <a:graphicData uri="http://schemas.openxmlformats.org/presentationml/2006/ole">
            <p:oleObj spid="_x0000_s1039" name="Visio" r:id="rId4" imgW="1286364" imgH="640404" progId="Visio.Drawing.11">
              <p:embed/>
            </p:oleObj>
          </a:graphicData>
        </a:graphic>
      </p:graphicFrame>
      <p:graphicFrame>
        <p:nvGraphicFramePr>
          <p:cNvPr id="8196" name="Object 6"/>
          <p:cNvGraphicFramePr>
            <a:graphicFrameLocks noChangeAspect="1"/>
          </p:cNvGraphicFramePr>
          <p:nvPr/>
        </p:nvGraphicFramePr>
        <p:xfrm>
          <a:off x="3203575" y="260350"/>
          <a:ext cx="1277938" cy="631825"/>
        </p:xfrm>
        <a:graphic>
          <a:graphicData uri="http://schemas.openxmlformats.org/presentationml/2006/ole">
            <p:oleObj spid="_x0000_s1040" name="Visio" r:id="rId5" imgW="1286364" imgH="640404" progId="Visio.Drawing.11">
              <p:embed/>
            </p:oleObj>
          </a:graphicData>
        </a:graphic>
      </p:graphicFrame>
      <p:sp>
        <p:nvSpPr>
          <p:cNvPr id="8197" name="Text Box 15"/>
          <p:cNvSpPr txBox="1">
            <a:spLocks noChangeArrowheads="1"/>
          </p:cNvSpPr>
          <p:nvPr/>
        </p:nvSpPr>
        <p:spPr bwMode="auto">
          <a:xfrm>
            <a:off x="5003800" y="1268413"/>
            <a:ext cx="3889375" cy="1803400"/>
          </a:xfrm>
          <a:prstGeom prst="rect">
            <a:avLst/>
          </a:prstGeom>
          <a:noFill/>
          <a:ln w="9525">
            <a:noFill/>
            <a:miter lim="800000"/>
            <a:headEnd/>
            <a:tailEnd/>
          </a:ln>
        </p:spPr>
        <p:txBody>
          <a:bodyPr>
            <a:spAutoFit/>
          </a:bodyPr>
          <a:lstStyle/>
          <a:p>
            <a:pPr algn="l"/>
            <a:r>
              <a:rPr lang="es-PE" sz="1600" b="1" u="sng"/>
              <a:t>Conceptos</a:t>
            </a:r>
            <a:r>
              <a:rPr lang="es-PE" sz="1600"/>
              <a:t>: son </a:t>
            </a:r>
            <a:r>
              <a:rPr lang="es-PE" sz="1600" b="1"/>
              <a:t>términos</a:t>
            </a:r>
            <a:r>
              <a:rPr lang="es-PE" sz="1600"/>
              <a:t> que identifican </a:t>
            </a:r>
            <a:r>
              <a:rPr lang="es-PE" sz="1600" b="1"/>
              <a:t>ideas</a:t>
            </a:r>
            <a:r>
              <a:rPr lang="es-PE" sz="1600"/>
              <a:t> de importancia clave. </a:t>
            </a:r>
          </a:p>
          <a:p>
            <a:pPr algn="l"/>
            <a:endParaRPr lang="es-PE" sz="1600"/>
          </a:p>
          <a:p>
            <a:pPr algn="l"/>
            <a:r>
              <a:rPr lang="es-PE" sz="1600"/>
              <a:t>Los conceptos tienen una resonancia que trasciende las palabras ordinarias pero que </a:t>
            </a:r>
            <a:r>
              <a:rPr lang="es-PE" sz="1600" b="1"/>
              <a:t>dependen enteramente del contexto</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539750" y="476250"/>
          <a:ext cx="1277938" cy="631825"/>
        </p:xfrm>
        <a:graphic>
          <a:graphicData uri="http://schemas.openxmlformats.org/presentationml/2006/ole">
            <p:oleObj spid="_x0000_s2074" name="Visio" r:id="rId3" imgW="1286364" imgH="640404" progId="Visio.Drawing.11">
              <p:embed/>
            </p:oleObj>
          </a:graphicData>
        </a:graphic>
      </p:graphicFrame>
      <p:graphicFrame>
        <p:nvGraphicFramePr>
          <p:cNvPr id="9219" name="Object 3"/>
          <p:cNvGraphicFramePr>
            <a:graphicFrameLocks noChangeAspect="1"/>
          </p:cNvGraphicFramePr>
          <p:nvPr/>
        </p:nvGraphicFramePr>
        <p:xfrm>
          <a:off x="1908175" y="1125538"/>
          <a:ext cx="1277938" cy="631825"/>
        </p:xfrm>
        <a:graphic>
          <a:graphicData uri="http://schemas.openxmlformats.org/presentationml/2006/ole">
            <p:oleObj spid="_x0000_s2075" name="Visio" r:id="rId4" imgW="1286364" imgH="640404" progId="Visio.Drawing.11">
              <p:embed/>
            </p:oleObj>
          </a:graphicData>
        </a:graphic>
      </p:graphicFrame>
      <p:graphicFrame>
        <p:nvGraphicFramePr>
          <p:cNvPr id="9220" name="Object 4"/>
          <p:cNvGraphicFramePr>
            <a:graphicFrameLocks noChangeAspect="1"/>
          </p:cNvGraphicFramePr>
          <p:nvPr/>
        </p:nvGraphicFramePr>
        <p:xfrm>
          <a:off x="3203575" y="260350"/>
          <a:ext cx="1277938" cy="631825"/>
        </p:xfrm>
        <a:graphic>
          <a:graphicData uri="http://schemas.openxmlformats.org/presentationml/2006/ole">
            <p:oleObj spid="_x0000_s2076" name="Visio" r:id="rId5" imgW="1286364" imgH="640404" progId="Visio.Drawing.11">
              <p:embed/>
            </p:oleObj>
          </a:graphicData>
        </a:graphic>
      </p:graphicFrame>
      <p:graphicFrame>
        <p:nvGraphicFramePr>
          <p:cNvPr id="9221" name="Object 5"/>
          <p:cNvGraphicFramePr>
            <a:graphicFrameLocks noChangeAspect="1"/>
          </p:cNvGraphicFramePr>
          <p:nvPr/>
        </p:nvGraphicFramePr>
        <p:xfrm>
          <a:off x="611188" y="1412875"/>
          <a:ext cx="1277937" cy="631825"/>
        </p:xfrm>
        <a:graphic>
          <a:graphicData uri="http://schemas.openxmlformats.org/presentationml/2006/ole">
            <p:oleObj spid="_x0000_s2077" name="Visio" r:id="rId6" imgW="1286364" imgH="640404" progId="Visio.Drawing.11">
              <p:embed/>
            </p:oleObj>
          </a:graphicData>
        </a:graphic>
      </p:graphicFrame>
      <p:graphicFrame>
        <p:nvGraphicFramePr>
          <p:cNvPr id="9222" name="Object 6"/>
          <p:cNvGraphicFramePr>
            <a:graphicFrameLocks noChangeAspect="1"/>
          </p:cNvGraphicFramePr>
          <p:nvPr/>
        </p:nvGraphicFramePr>
        <p:xfrm>
          <a:off x="1979613" y="1916113"/>
          <a:ext cx="1277937" cy="631825"/>
        </p:xfrm>
        <a:graphic>
          <a:graphicData uri="http://schemas.openxmlformats.org/presentationml/2006/ole">
            <p:oleObj spid="_x0000_s2078" name="Visio" r:id="rId7" imgW="1286364" imgH="640404" progId="Visio.Drawing.11">
              <p:embed/>
            </p:oleObj>
          </a:graphicData>
        </a:graphic>
      </p:graphicFrame>
      <p:graphicFrame>
        <p:nvGraphicFramePr>
          <p:cNvPr id="9223" name="Object 7"/>
          <p:cNvGraphicFramePr>
            <a:graphicFrameLocks noChangeAspect="1"/>
          </p:cNvGraphicFramePr>
          <p:nvPr/>
        </p:nvGraphicFramePr>
        <p:xfrm>
          <a:off x="3419475" y="908050"/>
          <a:ext cx="1277938" cy="631825"/>
        </p:xfrm>
        <a:graphic>
          <a:graphicData uri="http://schemas.openxmlformats.org/presentationml/2006/ole">
            <p:oleObj spid="_x0000_s2079" name="Visio" r:id="rId8" imgW="1286364" imgH="640404" progId="Visio.Drawing.11">
              <p:embed/>
            </p:oleObj>
          </a:graphicData>
        </a:graphic>
      </p:graphicFrame>
      <p:sp>
        <p:nvSpPr>
          <p:cNvPr id="9224" name="Text Box 13"/>
          <p:cNvSpPr txBox="1">
            <a:spLocks noChangeArrowheads="1"/>
          </p:cNvSpPr>
          <p:nvPr/>
        </p:nvSpPr>
        <p:spPr bwMode="auto">
          <a:xfrm>
            <a:off x="5003800" y="1268413"/>
            <a:ext cx="3889375" cy="2047875"/>
          </a:xfrm>
          <a:prstGeom prst="rect">
            <a:avLst/>
          </a:prstGeom>
          <a:noFill/>
          <a:ln w="9525">
            <a:noFill/>
            <a:miter lim="800000"/>
            <a:headEnd/>
            <a:tailEnd/>
          </a:ln>
        </p:spPr>
        <p:txBody>
          <a:bodyPr>
            <a:spAutoFit/>
          </a:bodyPr>
          <a:lstStyle/>
          <a:p>
            <a:pPr algn="l"/>
            <a:r>
              <a:rPr lang="es-PE" sz="1600" b="1" u="sng"/>
              <a:t>Problemas:</a:t>
            </a:r>
            <a:r>
              <a:rPr lang="es-PE" sz="1600"/>
              <a:t> son más amplios que los conceptos y subyacen y regulan tanto a las disciplinas y materias como a los asuntos publicos. </a:t>
            </a:r>
          </a:p>
          <a:p>
            <a:pPr algn="l"/>
            <a:endParaRPr lang="es-PE" sz="1600"/>
          </a:p>
          <a:p>
            <a:pPr algn="l"/>
            <a:r>
              <a:rPr lang="es-PE" sz="1600"/>
              <a:t>Constituye un </a:t>
            </a:r>
            <a:r>
              <a:rPr lang="es-PE" sz="1600" b="1"/>
              <a:t>tema de estudio y debate permanente</a:t>
            </a:r>
            <a:r>
              <a:rPr lang="es-PE" sz="1600"/>
              <a:t> y se enfoca desde diversas perspectivas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539750" y="476250"/>
          <a:ext cx="1277938" cy="631825"/>
        </p:xfrm>
        <a:graphic>
          <a:graphicData uri="http://schemas.openxmlformats.org/presentationml/2006/ole">
            <p:oleObj spid="_x0000_s3110" name="Visio" r:id="rId3" imgW="1286364" imgH="640404" progId="Visio.Drawing.11">
              <p:embed/>
            </p:oleObj>
          </a:graphicData>
        </a:graphic>
      </p:graphicFrame>
      <p:graphicFrame>
        <p:nvGraphicFramePr>
          <p:cNvPr id="10243" name="Object 3"/>
          <p:cNvGraphicFramePr>
            <a:graphicFrameLocks noChangeAspect="1"/>
          </p:cNvGraphicFramePr>
          <p:nvPr/>
        </p:nvGraphicFramePr>
        <p:xfrm>
          <a:off x="1908175" y="1125538"/>
          <a:ext cx="1277938" cy="631825"/>
        </p:xfrm>
        <a:graphic>
          <a:graphicData uri="http://schemas.openxmlformats.org/presentationml/2006/ole">
            <p:oleObj spid="_x0000_s3111" name="Visio" r:id="rId4" imgW="1286364" imgH="640404" progId="Visio.Drawing.11">
              <p:embed/>
            </p:oleObj>
          </a:graphicData>
        </a:graphic>
      </p:graphicFrame>
      <p:graphicFrame>
        <p:nvGraphicFramePr>
          <p:cNvPr id="10244" name="Object 4"/>
          <p:cNvGraphicFramePr>
            <a:graphicFrameLocks noChangeAspect="1"/>
          </p:cNvGraphicFramePr>
          <p:nvPr/>
        </p:nvGraphicFramePr>
        <p:xfrm>
          <a:off x="3203575" y="260350"/>
          <a:ext cx="1277938" cy="631825"/>
        </p:xfrm>
        <a:graphic>
          <a:graphicData uri="http://schemas.openxmlformats.org/presentationml/2006/ole">
            <p:oleObj spid="_x0000_s3112" name="Visio" r:id="rId5" imgW="1286364" imgH="640404" progId="Visio.Drawing.11">
              <p:embed/>
            </p:oleObj>
          </a:graphicData>
        </a:graphic>
      </p:graphicFrame>
      <p:graphicFrame>
        <p:nvGraphicFramePr>
          <p:cNvPr id="10245" name="Object 5"/>
          <p:cNvGraphicFramePr>
            <a:graphicFrameLocks noChangeAspect="1"/>
          </p:cNvGraphicFramePr>
          <p:nvPr/>
        </p:nvGraphicFramePr>
        <p:xfrm>
          <a:off x="611188" y="1412875"/>
          <a:ext cx="1277937" cy="631825"/>
        </p:xfrm>
        <a:graphic>
          <a:graphicData uri="http://schemas.openxmlformats.org/presentationml/2006/ole">
            <p:oleObj spid="_x0000_s3113" name="Visio" r:id="rId6" imgW="1286364" imgH="640404" progId="Visio.Drawing.11">
              <p:embed/>
            </p:oleObj>
          </a:graphicData>
        </a:graphic>
      </p:graphicFrame>
      <p:graphicFrame>
        <p:nvGraphicFramePr>
          <p:cNvPr id="10246" name="Object 6"/>
          <p:cNvGraphicFramePr>
            <a:graphicFrameLocks noChangeAspect="1"/>
          </p:cNvGraphicFramePr>
          <p:nvPr/>
        </p:nvGraphicFramePr>
        <p:xfrm>
          <a:off x="1979613" y="1916113"/>
          <a:ext cx="1277937" cy="631825"/>
        </p:xfrm>
        <a:graphic>
          <a:graphicData uri="http://schemas.openxmlformats.org/presentationml/2006/ole">
            <p:oleObj spid="_x0000_s3114" name="Visio" r:id="rId7" imgW="1286364" imgH="640404" progId="Visio.Drawing.11">
              <p:embed/>
            </p:oleObj>
          </a:graphicData>
        </a:graphic>
      </p:graphicFrame>
      <p:graphicFrame>
        <p:nvGraphicFramePr>
          <p:cNvPr id="10247" name="Object 7"/>
          <p:cNvGraphicFramePr>
            <a:graphicFrameLocks noChangeAspect="1"/>
          </p:cNvGraphicFramePr>
          <p:nvPr/>
        </p:nvGraphicFramePr>
        <p:xfrm>
          <a:off x="3419475" y="908050"/>
          <a:ext cx="1277938" cy="631825"/>
        </p:xfrm>
        <a:graphic>
          <a:graphicData uri="http://schemas.openxmlformats.org/presentationml/2006/ole">
            <p:oleObj spid="_x0000_s3115" name="Visio" r:id="rId8" imgW="1286364" imgH="640404" progId="Visio.Drawing.11">
              <p:embed/>
            </p:oleObj>
          </a:graphicData>
        </a:graphic>
      </p:graphicFrame>
      <p:graphicFrame>
        <p:nvGraphicFramePr>
          <p:cNvPr id="10248" name="Object 8"/>
          <p:cNvGraphicFramePr>
            <a:graphicFrameLocks noChangeAspect="1"/>
          </p:cNvGraphicFramePr>
          <p:nvPr/>
        </p:nvGraphicFramePr>
        <p:xfrm>
          <a:off x="468313" y="2420938"/>
          <a:ext cx="1277937" cy="631825"/>
        </p:xfrm>
        <a:graphic>
          <a:graphicData uri="http://schemas.openxmlformats.org/presentationml/2006/ole">
            <p:oleObj spid="_x0000_s3116" name="Visio" r:id="rId9" imgW="1286364" imgH="640404" progId="Visio.Drawing.11">
              <p:embed/>
            </p:oleObj>
          </a:graphicData>
        </a:graphic>
      </p:graphicFrame>
      <p:graphicFrame>
        <p:nvGraphicFramePr>
          <p:cNvPr id="10249" name="Object 9"/>
          <p:cNvGraphicFramePr>
            <a:graphicFrameLocks noChangeAspect="1"/>
          </p:cNvGraphicFramePr>
          <p:nvPr/>
        </p:nvGraphicFramePr>
        <p:xfrm>
          <a:off x="1908175" y="2852738"/>
          <a:ext cx="1277938" cy="631825"/>
        </p:xfrm>
        <a:graphic>
          <a:graphicData uri="http://schemas.openxmlformats.org/presentationml/2006/ole">
            <p:oleObj spid="_x0000_s3117" name="Visio" r:id="rId10" imgW="1286364" imgH="640404" progId="Visio.Drawing.11">
              <p:embed/>
            </p:oleObj>
          </a:graphicData>
        </a:graphic>
      </p:graphicFrame>
      <p:graphicFrame>
        <p:nvGraphicFramePr>
          <p:cNvPr id="10250" name="Object 10"/>
          <p:cNvGraphicFramePr>
            <a:graphicFrameLocks noChangeAspect="1"/>
          </p:cNvGraphicFramePr>
          <p:nvPr/>
        </p:nvGraphicFramePr>
        <p:xfrm>
          <a:off x="3348038" y="2060575"/>
          <a:ext cx="1277937" cy="631825"/>
        </p:xfrm>
        <a:graphic>
          <a:graphicData uri="http://schemas.openxmlformats.org/presentationml/2006/ole">
            <p:oleObj spid="_x0000_s3118" name="Visio" r:id="rId11" imgW="1286364" imgH="640404" progId="Visio.Drawing.11">
              <p:embed/>
            </p:oleObj>
          </a:graphicData>
        </a:graphic>
      </p:graphicFrame>
      <p:sp>
        <p:nvSpPr>
          <p:cNvPr id="10251" name="Text Box 13"/>
          <p:cNvSpPr txBox="1">
            <a:spLocks noChangeArrowheads="1"/>
          </p:cNvSpPr>
          <p:nvPr/>
        </p:nvSpPr>
        <p:spPr bwMode="auto">
          <a:xfrm>
            <a:off x="5003800" y="1268413"/>
            <a:ext cx="3455988" cy="1558925"/>
          </a:xfrm>
          <a:prstGeom prst="rect">
            <a:avLst/>
          </a:prstGeom>
          <a:noFill/>
          <a:ln w="9525">
            <a:noFill/>
            <a:miter lim="800000"/>
            <a:headEnd/>
            <a:tailEnd/>
          </a:ln>
        </p:spPr>
        <p:txBody>
          <a:bodyPr>
            <a:spAutoFit/>
          </a:bodyPr>
          <a:lstStyle/>
          <a:p>
            <a:pPr algn="l"/>
            <a:r>
              <a:rPr lang="es-PE" sz="1600" b="1" u="sng"/>
              <a:t>Contextos:</a:t>
            </a:r>
            <a:r>
              <a:rPr lang="es-PE" sz="1600"/>
              <a:t> se refieren a los </a:t>
            </a:r>
            <a:r>
              <a:rPr lang="es-PE" sz="1600" b="1"/>
              <a:t>antecedentes del proyecto</a:t>
            </a:r>
            <a:r>
              <a:rPr lang="es-PE" sz="1600"/>
              <a:t>, los conocimientos y la interpretación que modelan los proyectos nuevos o los que están en proceso.</a:t>
            </a:r>
          </a:p>
          <a:p>
            <a:pPr algn="l"/>
            <a:endParaRPr lang="es-PE" sz="16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6"/>
          <p:cNvSpPr>
            <a:spLocks noChangeArrowheads="1"/>
          </p:cNvSpPr>
          <p:nvPr/>
        </p:nvSpPr>
        <p:spPr bwMode="auto">
          <a:xfrm>
            <a:off x="179388" y="188913"/>
            <a:ext cx="4679950" cy="3384550"/>
          </a:xfrm>
          <a:prstGeom prst="rect">
            <a:avLst/>
          </a:prstGeom>
          <a:solidFill>
            <a:schemeClr val="accent1"/>
          </a:solidFill>
          <a:ln w="9525">
            <a:solidFill>
              <a:schemeClr val="tx1"/>
            </a:solidFill>
            <a:miter lim="800000"/>
            <a:headEnd/>
            <a:tailEnd/>
          </a:ln>
        </p:spPr>
        <p:txBody>
          <a:bodyPr wrap="none" anchor="ctr"/>
          <a:lstStyle/>
          <a:p>
            <a:endParaRPr lang="es-PE"/>
          </a:p>
        </p:txBody>
      </p:sp>
      <p:graphicFrame>
        <p:nvGraphicFramePr>
          <p:cNvPr id="11267" name="Object 2"/>
          <p:cNvGraphicFramePr>
            <a:graphicFrameLocks noChangeAspect="1"/>
          </p:cNvGraphicFramePr>
          <p:nvPr/>
        </p:nvGraphicFramePr>
        <p:xfrm>
          <a:off x="539750" y="476250"/>
          <a:ext cx="1277938" cy="631825"/>
        </p:xfrm>
        <a:graphic>
          <a:graphicData uri="http://schemas.openxmlformats.org/presentationml/2006/ole">
            <p:oleObj spid="_x0000_s4138" name="Visio" r:id="rId3" imgW="1286364" imgH="640404" progId="Visio.Drawing.11">
              <p:embed/>
            </p:oleObj>
          </a:graphicData>
        </a:graphic>
      </p:graphicFrame>
      <p:graphicFrame>
        <p:nvGraphicFramePr>
          <p:cNvPr id="11268" name="Object 3"/>
          <p:cNvGraphicFramePr>
            <a:graphicFrameLocks noChangeAspect="1"/>
          </p:cNvGraphicFramePr>
          <p:nvPr/>
        </p:nvGraphicFramePr>
        <p:xfrm>
          <a:off x="1908175" y="1125538"/>
          <a:ext cx="1277938" cy="631825"/>
        </p:xfrm>
        <a:graphic>
          <a:graphicData uri="http://schemas.openxmlformats.org/presentationml/2006/ole">
            <p:oleObj spid="_x0000_s4139" name="Visio" r:id="rId4" imgW="1286364" imgH="640404" progId="Visio.Drawing.11">
              <p:embed/>
            </p:oleObj>
          </a:graphicData>
        </a:graphic>
      </p:graphicFrame>
      <p:graphicFrame>
        <p:nvGraphicFramePr>
          <p:cNvPr id="11269" name="Object 4"/>
          <p:cNvGraphicFramePr>
            <a:graphicFrameLocks noChangeAspect="1"/>
          </p:cNvGraphicFramePr>
          <p:nvPr/>
        </p:nvGraphicFramePr>
        <p:xfrm>
          <a:off x="3203575" y="260350"/>
          <a:ext cx="1277938" cy="631825"/>
        </p:xfrm>
        <a:graphic>
          <a:graphicData uri="http://schemas.openxmlformats.org/presentationml/2006/ole">
            <p:oleObj spid="_x0000_s4140" name="Visio" r:id="rId5" imgW="1286364" imgH="640404" progId="Visio.Drawing.11">
              <p:embed/>
            </p:oleObj>
          </a:graphicData>
        </a:graphic>
      </p:graphicFrame>
      <p:graphicFrame>
        <p:nvGraphicFramePr>
          <p:cNvPr id="11270" name="Object 5"/>
          <p:cNvGraphicFramePr>
            <a:graphicFrameLocks noChangeAspect="1"/>
          </p:cNvGraphicFramePr>
          <p:nvPr/>
        </p:nvGraphicFramePr>
        <p:xfrm>
          <a:off x="611188" y="1412875"/>
          <a:ext cx="1277937" cy="631825"/>
        </p:xfrm>
        <a:graphic>
          <a:graphicData uri="http://schemas.openxmlformats.org/presentationml/2006/ole">
            <p:oleObj spid="_x0000_s4141" name="Visio" r:id="rId6" imgW="1286364" imgH="640404" progId="Visio.Drawing.11">
              <p:embed/>
            </p:oleObj>
          </a:graphicData>
        </a:graphic>
      </p:graphicFrame>
      <p:graphicFrame>
        <p:nvGraphicFramePr>
          <p:cNvPr id="11271" name="Object 6"/>
          <p:cNvGraphicFramePr>
            <a:graphicFrameLocks noChangeAspect="1"/>
          </p:cNvGraphicFramePr>
          <p:nvPr/>
        </p:nvGraphicFramePr>
        <p:xfrm>
          <a:off x="1979613" y="1916113"/>
          <a:ext cx="1277937" cy="631825"/>
        </p:xfrm>
        <a:graphic>
          <a:graphicData uri="http://schemas.openxmlformats.org/presentationml/2006/ole">
            <p:oleObj spid="_x0000_s4142" name="Visio" r:id="rId7" imgW="1286364" imgH="640404" progId="Visio.Drawing.11">
              <p:embed/>
            </p:oleObj>
          </a:graphicData>
        </a:graphic>
      </p:graphicFrame>
      <p:graphicFrame>
        <p:nvGraphicFramePr>
          <p:cNvPr id="11272" name="Object 7"/>
          <p:cNvGraphicFramePr>
            <a:graphicFrameLocks noChangeAspect="1"/>
          </p:cNvGraphicFramePr>
          <p:nvPr/>
        </p:nvGraphicFramePr>
        <p:xfrm>
          <a:off x="3419475" y="908050"/>
          <a:ext cx="1277938" cy="631825"/>
        </p:xfrm>
        <a:graphic>
          <a:graphicData uri="http://schemas.openxmlformats.org/presentationml/2006/ole">
            <p:oleObj spid="_x0000_s4143" name="Visio" r:id="rId8" imgW="1286364" imgH="640404" progId="Visio.Drawing.11">
              <p:embed/>
            </p:oleObj>
          </a:graphicData>
        </a:graphic>
      </p:graphicFrame>
      <p:graphicFrame>
        <p:nvGraphicFramePr>
          <p:cNvPr id="11273" name="Object 8"/>
          <p:cNvGraphicFramePr>
            <a:graphicFrameLocks noChangeAspect="1"/>
          </p:cNvGraphicFramePr>
          <p:nvPr/>
        </p:nvGraphicFramePr>
        <p:xfrm>
          <a:off x="468313" y="2420938"/>
          <a:ext cx="1277937" cy="631825"/>
        </p:xfrm>
        <a:graphic>
          <a:graphicData uri="http://schemas.openxmlformats.org/presentationml/2006/ole">
            <p:oleObj spid="_x0000_s4144" name="Visio" r:id="rId9" imgW="1286364" imgH="640404" progId="Visio.Drawing.11">
              <p:embed/>
            </p:oleObj>
          </a:graphicData>
        </a:graphic>
      </p:graphicFrame>
      <p:graphicFrame>
        <p:nvGraphicFramePr>
          <p:cNvPr id="11274" name="Object 9"/>
          <p:cNvGraphicFramePr>
            <a:graphicFrameLocks noChangeAspect="1"/>
          </p:cNvGraphicFramePr>
          <p:nvPr/>
        </p:nvGraphicFramePr>
        <p:xfrm>
          <a:off x="1908175" y="2852738"/>
          <a:ext cx="1277938" cy="631825"/>
        </p:xfrm>
        <a:graphic>
          <a:graphicData uri="http://schemas.openxmlformats.org/presentationml/2006/ole">
            <p:oleObj spid="_x0000_s4145" name="Visio" r:id="rId10" imgW="1286364" imgH="640404" progId="Visio.Drawing.11">
              <p:embed/>
            </p:oleObj>
          </a:graphicData>
        </a:graphic>
      </p:graphicFrame>
      <p:graphicFrame>
        <p:nvGraphicFramePr>
          <p:cNvPr id="11275" name="Object 10"/>
          <p:cNvGraphicFramePr>
            <a:graphicFrameLocks noChangeAspect="1"/>
          </p:cNvGraphicFramePr>
          <p:nvPr/>
        </p:nvGraphicFramePr>
        <p:xfrm>
          <a:off x="3348038" y="2060575"/>
          <a:ext cx="1277937" cy="631825"/>
        </p:xfrm>
        <a:graphic>
          <a:graphicData uri="http://schemas.openxmlformats.org/presentationml/2006/ole">
            <p:oleObj spid="_x0000_s4146" name="Visio" r:id="rId11" imgW="1286364" imgH="640404" progId="Visio.Drawing.11">
              <p:embed/>
            </p:oleObj>
          </a:graphicData>
        </a:graphic>
      </p:graphicFrame>
      <p:graphicFrame>
        <p:nvGraphicFramePr>
          <p:cNvPr id="11276" name="Object 11"/>
          <p:cNvGraphicFramePr>
            <a:graphicFrameLocks noChangeAspect="1"/>
          </p:cNvGraphicFramePr>
          <p:nvPr/>
        </p:nvGraphicFramePr>
        <p:xfrm>
          <a:off x="0" y="4292600"/>
          <a:ext cx="4787900" cy="2368550"/>
        </p:xfrm>
        <a:graphic>
          <a:graphicData uri="http://schemas.openxmlformats.org/presentationml/2006/ole">
            <p:oleObj spid="_x0000_s4147" name="Visio" r:id="rId12" imgW="1286364" imgH="640404" progId="Visio.Drawing.11">
              <p:embed/>
            </p:oleObj>
          </a:graphicData>
        </a:graphic>
      </p:graphicFrame>
      <p:sp>
        <p:nvSpPr>
          <p:cNvPr id="11277" name="Text Box 13"/>
          <p:cNvSpPr txBox="1">
            <a:spLocks noChangeArrowheads="1"/>
          </p:cNvSpPr>
          <p:nvPr/>
        </p:nvSpPr>
        <p:spPr bwMode="auto">
          <a:xfrm>
            <a:off x="4932363" y="1484313"/>
            <a:ext cx="3889375" cy="4981575"/>
          </a:xfrm>
          <a:prstGeom prst="rect">
            <a:avLst/>
          </a:prstGeom>
          <a:noFill/>
          <a:ln w="9525">
            <a:noFill/>
            <a:miter lim="800000"/>
            <a:headEnd/>
            <a:tailEnd/>
          </a:ln>
        </p:spPr>
        <p:txBody>
          <a:bodyPr>
            <a:spAutoFit/>
          </a:bodyPr>
          <a:lstStyle/>
          <a:p>
            <a:pPr algn="l"/>
            <a:r>
              <a:rPr lang="es-PE" sz="1600"/>
              <a:t>Dentro del planteamiento del problema se debe </a:t>
            </a:r>
            <a:r>
              <a:rPr lang="es-PE" sz="1600" b="1"/>
              <a:t>seleccionar y dejar explícito en el documento</a:t>
            </a:r>
            <a:r>
              <a:rPr lang="es-PE" sz="1600"/>
              <a:t> del proyecto, el </a:t>
            </a:r>
            <a:r>
              <a:rPr lang="es-PE" sz="1600" b="1"/>
              <a:t>problema</a:t>
            </a:r>
            <a:r>
              <a:rPr lang="es-PE" sz="1600"/>
              <a:t> que será estudiado a lo largo del proyecto.</a:t>
            </a:r>
          </a:p>
          <a:p>
            <a:pPr algn="l"/>
            <a:endParaRPr lang="es-PE" sz="1600"/>
          </a:p>
          <a:p>
            <a:pPr algn="l"/>
            <a:r>
              <a:rPr lang="es-PE" sz="1600" u="sng"/>
              <a:t>La selección se deberá basar en</a:t>
            </a:r>
            <a:r>
              <a:rPr lang="es-PE" sz="1600"/>
              <a:t>: motivación, espectativas, ejemplo de proyectos anteriores, extensión del tema, tiempo disponible, costos, recursos disponibles, apoyo disponible, métodos y procedimientos, acceso a la información, entre otros</a:t>
            </a:r>
          </a:p>
          <a:p>
            <a:pPr algn="l"/>
            <a:endParaRPr lang="es-PE" sz="1600"/>
          </a:p>
          <a:p>
            <a:pPr algn="l"/>
            <a:r>
              <a:rPr lang="es-PE" sz="1600"/>
              <a:t>El equilibrio de todo proyecto consiste en colocar el </a:t>
            </a:r>
            <a:r>
              <a:rPr lang="es-PE" sz="1600" b="1"/>
              <a:t>problema seleccionado dentro de un contexto más general</a:t>
            </a:r>
            <a:r>
              <a:rPr lang="es-PE" sz="1600"/>
              <a:t> del campo de estudio y en </a:t>
            </a:r>
            <a:r>
              <a:rPr lang="es-PE" sz="1600" b="1"/>
              <a:t>interpretarla</a:t>
            </a:r>
            <a:r>
              <a:rPr lang="es-PE" sz="1600"/>
              <a:t> vinculándola con dicho campo</a:t>
            </a:r>
          </a:p>
          <a:p>
            <a:pPr algn="l"/>
            <a:endParaRPr lang="es-PE" sz="1600"/>
          </a:p>
        </p:txBody>
      </p:sp>
      <p:sp>
        <p:nvSpPr>
          <p:cNvPr id="11278" name="AutoShape 14"/>
          <p:cNvSpPr>
            <a:spLocks noChangeArrowheads="1"/>
          </p:cNvSpPr>
          <p:nvPr/>
        </p:nvSpPr>
        <p:spPr bwMode="auto">
          <a:xfrm>
            <a:off x="2268538" y="3644900"/>
            <a:ext cx="431800" cy="576263"/>
          </a:xfrm>
          <a:prstGeom prst="downArrow">
            <a:avLst>
              <a:gd name="adj1" fmla="val 50000"/>
              <a:gd name="adj2" fmla="val 33364"/>
            </a:avLst>
          </a:prstGeom>
          <a:solidFill>
            <a:schemeClr val="accent1"/>
          </a:solidFill>
          <a:ln w="9525">
            <a:solidFill>
              <a:schemeClr val="tx1"/>
            </a:solidFill>
            <a:miter lim="800000"/>
            <a:headEnd/>
            <a:tailEnd/>
          </a:ln>
        </p:spPr>
        <p:txBody>
          <a:bodyPr wrap="none" anchor="ctr"/>
          <a:lstStyle/>
          <a:p>
            <a:endParaRPr lang="es-PE"/>
          </a:p>
        </p:txBody>
      </p:sp>
      <p:sp>
        <p:nvSpPr>
          <p:cNvPr id="11279" name="Text Box 17"/>
          <p:cNvSpPr txBox="1">
            <a:spLocks noChangeArrowheads="1"/>
          </p:cNvSpPr>
          <p:nvPr/>
        </p:nvSpPr>
        <p:spPr bwMode="auto">
          <a:xfrm>
            <a:off x="5076825" y="476250"/>
            <a:ext cx="3455988" cy="825500"/>
          </a:xfrm>
          <a:prstGeom prst="rect">
            <a:avLst/>
          </a:prstGeom>
          <a:noFill/>
          <a:ln w="9525">
            <a:noFill/>
            <a:miter lim="800000"/>
            <a:headEnd/>
            <a:tailEnd/>
          </a:ln>
        </p:spPr>
        <p:txBody>
          <a:bodyPr>
            <a:spAutoFit/>
          </a:bodyPr>
          <a:lstStyle/>
          <a:p>
            <a:pPr algn="l"/>
            <a:r>
              <a:rPr lang="es-PE" sz="1600" b="1" u="sng"/>
              <a:t>El planteamiento del problema contempla tanto conceptos, problemas como contextos</a:t>
            </a:r>
            <a:endParaRPr lang="es-PE" sz="16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179388" y="188913"/>
            <a:ext cx="4679950" cy="3384550"/>
          </a:xfrm>
          <a:prstGeom prst="rect">
            <a:avLst/>
          </a:prstGeom>
          <a:solidFill>
            <a:schemeClr val="accent1"/>
          </a:solidFill>
          <a:ln w="9525">
            <a:solidFill>
              <a:schemeClr val="tx1"/>
            </a:solidFill>
            <a:miter lim="800000"/>
            <a:headEnd/>
            <a:tailEnd/>
          </a:ln>
        </p:spPr>
        <p:txBody>
          <a:bodyPr wrap="none" anchor="ctr"/>
          <a:lstStyle/>
          <a:p>
            <a:endParaRPr lang="es-PE"/>
          </a:p>
        </p:txBody>
      </p:sp>
      <p:graphicFrame>
        <p:nvGraphicFramePr>
          <p:cNvPr id="12291" name="Object 3"/>
          <p:cNvGraphicFramePr>
            <a:graphicFrameLocks noChangeAspect="1"/>
          </p:cNvGraphicFramePr>
          <p:nvPr/>
        </p:nvGraphicFramePr>
        <p:xfrm>
          <a:off x="539750" y="476250"/>
          <a:ext cx="1277938" cy="631825"/>
        </p:xfrm>
        <a:graphic>
          <a:graphicData uri="http://schemas.openxmlformats.org/presentationml/2006/ole">
            <p:oleObj spid="_x0000_s5166" name="Visio" r:id="rId3" imgW="1286364" imgH="640404" progId="Visio.Drawing.11">
              <p:embed/>
            </p:oleObj>
          </a:graphicData>
        </a:graphic>
      </p:graphicFrame>
      <p:graphicFrame>
        <p:nvGraphicFramePr>
          <p:cNvPr id="12292" name="Object 4"/>
          <p:cNvGraphicFramePr>
            <a:graphicFrameLocks noChangeAspect="1"/>
          </p:cNvGraphicFramePr>
          <p:nvPr/>
        </p:nvGraphicFramePr>
        <p:xfrm>
          <a:off x="1908175" y="1125538"/>
          <a:ext cx="1277938" cy="631825"/>
        </p:xfrm>
        <a:graphic>
          <a:graphicData uri="http://schemas.openxmlformats.org/presentationml/2006/ole">
            <p:oleObj spid="_x0000_s5167" name="Visio" r:id="rId4" imgW="1286364" imgH="640404" progId="Visio.Drawing.11">
              <p:embed/>
            </p:oleObj>
          </a:graphicData>
        </a:graphic>
      </p:graphicFrame>
      <p:graphicFrame>
        <p:nvGraphicFramePr>
          <p:cNvPr id="12293" name="Object 5"/>
          <p:cNvGraphicFramePr>
            <a:graphicFrameLocks noChangeAspect="1"/>
          </p:cNvGraphicFramePr>
          <p:nvPr/>
        </p:nvGraphicFramePr>
        <p:xfrm>
          <a:off x="3203575" y="260350"/>
          <a:ext cx="1277938" cy="631825"/>
        </p:xfrm>
        <a:graphic>
          <a:graphicData uri="http://schemas.openxmlformats.org/presentationml/2006/ole">
            <p:oleObj spid="_x0000_s5168" name="Visio" r:id="rId5" imgW="1286364" imgH="640404" progId="Visio.Drawing.11">
              <p:embed/>
            </p:oleObj>
          </a:graphicData>
        </a:graphic>
      </p:graphicFrame>
      <p:graphicFrame>
        <p:nvGraphicFramePr>
          <p:cNvPr id="12294" name="Object 6"/>
          <p:cNvGraphicFramePr>
            <a:graphicFrameLocks noChangeAspect="1"/>
          </p:cNvGraphicFramePr>
          <p:nvPr/>
        </p:nvGraphicFramePr>
        <p:xfrm>
          <a:off x="611188" y="1412875"/>
          <a:ext cx="1277937" cy="631825"/>
        </p:xfrm>
        <a:graphic>
          <a:graphicData uri="http://schemas.openxmlformats.org/presentationml/2006/ole">
            <p:oleObj spid="_x0000_s5169" name="Visio" r:id="rId6" imgW="1286364" imgH="640404" progId="Visio.Drawing.11">
              <p:embed/>
            </p:oleObj>
          </a:graphicData>
        </a:graphic>
      </p:graphicFrame>
      <p:graphicFrame>
        <p:nvGraphicFramePr>
          <p:cNvPr id="12295" name="Object 7"/>
          <p:cNvGraphicFramePr>
            <a:graphicFrameLocks noChangeAspect="1"/>
          </p:cNvGraphicFramePr>
          <p:nvPr/>
        </p:nvGraphicFramePr>
        <p:xfrm>
          <a:off x="1979613" y="1916113"/>
          <a:ext cx="1277937" cy="631825"/>
        </p:xfrm>
        <a:graphic>
          <a:graphicData uri="http://schemas.openxmlformats.org/presentationml/2006/ole">
            <p:oleObj spid="_x0000_s5170" name="Visio" r:id="rId7" imgW="1286364" imgH="640404" progId="Visio.Drawing.11">
              <p:embed/>
            </p:oleObj>
          </a:graphicData>
        </a:graphic>
      </p:graphicFrame>
      <p:graphicFrame>
        <p:nvGraphicFramePr>
          <p:cNvPr id="12296" name="Object 8"/>
          <p:cNvGraphicFramePr>
            <a:graphicFrameLocks noChangeAspect="1"/>
          </p:cNvGraphicFramePr>
          <p:nvPr/>
        </p:nvGraphicFramePr>
        <p:xfrm>
          <a:off x="3419475" y="908050"/>
          <a:ext cx="1277938" cy="631825"/>
        </p:xfrm>
        <a:graphic>
          <a:graphicData uri="http://schemas.openxmlformats.org/presentationml/2006/ole">
            <p:oleObj spid="_x0000_s5171" name="Visio" r:id="rId8" imgW="1286364" imgH="640404" progId="Visio.Drawing.11">
              <p:embed/>
            </p:oleObj>
          </a:graphicData>
        </a:graphic>
      </p:graphicFrame>
      <p:graphicFrame>
        <p:nvGraphicFramePr>
          <p:cNvPr id="12297" name="Object 9"/>
          <p:cNvGraphicFramePr>
            <a:graphicFrameLocks noChangeAspect="1"/>
          </p:cNvGraphicFramePr>
          <p:nvPr/>
        </p:nvGraphicFramePr>
        <p:xfrm>
          <a:off x="468313" y="2420938"/>
          <a:ext cx="1277937" cy="631825"/>
        </p:xfrm>
        <a:graphic>
          <a:graphicData uri="http://schemas.openxmlformats.org/presentationml/2006/ole">
            <p:oleObj spid="_x0000_s5172" name="Visio" r:id="rId9" imgW="1286364" imgH="640404" progId="Visio.Drawing.11">
              <p:embed/>
            </p:oleObj>
          </a:graphicData>
        </a:graphic>
      </p:graphicFrame>
      <p:graphicFrame>
        <p:nvGraphicFramePr>
          <p:cNvPr id="12298" name="Object 10"/>
          <p:cNvGraphicFramePr>
            <a:graphicFrameLocks noChangeAspect="1"/>
          </p:cNvGraphicFramePr>
          <p:nvPr/>
        </p:nvGraphicFramePr>
        <p:xfrm>
          <a:off x="1908175" y="2852738"/>
          <a:ext cx="1277938" cy="631825"/>
        </p:xfrm>
        <a:graphic>
          <a:graphicData uri="http://schemas.openxmlformats.org/presentationml/2006/ole">
            <p:oleObj spid="_x0000_s5173" name="Visio" r:id="rId10" imgW="1286364" imgH="640404" progId="Visio.Drawing.11">
              <p:embed/>
            </p:oleObj>
          </a:graphicData>
        </a:graphic>
      </p:graphicFrame>
      <p:graphicFrame>
        <p:nvGraphicFramePr>
          <p:cNvPr id="12299" name="Object 11"/>
          <p:cNvGraphicFramePr>
            <a:graphicFrameLocks noChangeAspect="1"/>
          </p:cNvGraphicFramePr>
          <p:nvPr/>
        </p:nvGraphicFramePr>
        <p:xfrm>
          <a:off x="3348038" y="2060575"/>
          <a:ext cx="1277937" cy="631825"/>
        </p:xfrm>
        <a:graphic>
          <a:graphicData uri="http://schemas.openxmlformats.org/presentationml/2006/ole">
            <p:oleObj spid="_x0000_s5174" name="Visio" r:id="rId11" imgW="1286364" imgH="640404" progId="Visio.Drawing.11">
              <p:embed/>
            </p:oleObj>
          </a:graphicData>
        </a:graphic>
      </p:graphicFrame>
      <p:graphicFrame>
        <p:nvGraphicFramePr>
          <p:cNvPr id="12300" name="Object 12"/>
          <p:cNvGraphicFramePr>
            <a:graphicFrameLocks noChangeAspect="1"/>
          </p:cNvGraphicFramePr>
          <p:nvPr/>
        </p:nvGraphicFramePr>
        <p:xfrm>
          <a:off x="0" y="4292600"/>
          <a:ext cx="4787900" cy="2368550"/>
        </p:xfrm>
        <a:graphic>
          <a:graphicData uri="http://schemas.openxmlformats.org/presentationml/2006/ole">
            <p:oleObj spid="_x0000_s5175" name="Visio" r:id="rId12" imgW="1286364" imgH="640404" progId="Visio.Drawing.11">
              <p:embed/>
            </p:oleObj>
          </a:graphicData>
        </a:graphic>
      </p:graphicFrame>
      <p:sp>
        <p:nvSpPr>
          <p:cNvPr id="12301" name="Text Box 13"/>
          <p:cNvSpPr txBox="1">
            <a:spLocks noChangeArrowheads="1"/>
          </p:cNvSpPr>
          <p:nvPr/>
        </p:nvSpPr>
        <p:spPr bwMode="auto">
          <a:xfrm>
            <a:off x="4932363" y="822325"/>
            <a:ext cx="3889375" cy="3759200"/>
          </a:xfrm>
          <a:prstGeom prst="rect">
            <a:avLst/>
          </a:prstGeom>
          <a:noFill/>
          <a:ln w="9525">
            <a:noFill/>
            <a:miter lim="800000"/>
            <a:headEnd/>
            <a:tailEnd/>
          </a:ln>
        </p:spPr>
        <p:txBody>
          <a:bodyPr>
            <a:spAutoFit/>
          </a:bodyPr>
          <a:lstStyle/>
          <a:p>
            <a:pPr algn="l"/>
            <a:r>
              <a:rPr lang="es-PE" sz="1600"/>
              <a:t>El objetivo general resume “</a:t>
            </a:r>
            <a:r>
              <a:rPr lang="es-PE" sz="1600" b="1"/>
              <a:t>lo que se va a hacer</a:t>
            </a:r>
            <a:r>
              <a:rPr lang="es-PE" sz="1600"/>
              <a:t>” en el proyecto. Responde a la pregunta </a:t>
            </a:r>
            <a:r>
              <a:rPr lang="es-PE" sz="1600" b="1"/>
              <a:t>¿Qué? </a:t>
            </a:r>
            <a:r>
              <a:rPr lang="es-PE" sz="1600"/>
              <a:t>Debe existir coherencia con el problema seleccionado y la justificación.</a:t>
            </a:r>
          </a:p>
          <a:p>
            <a:pPr algn="l"/>
            <a:endParaRPr lang="es-PE" sz="1600"/>
          </a:p>
          <a:p>
            <a:pPr algn="l"/>
            <a:r>
              <a:rPr lang="es-PE" sz="1600"/>
              <a:t>Es de </a:t>
            </a:r>
            <a:r>
              <a:rPr lang="es-PE" sz="1600" b="1"/>
              <a:t>mediano y largo plazo</a:t>
            </a:r>
            <a:r>
              <a:rPr lang="es-PE" sz="1600"/>
              <a:t>, contempla aspectos </a:t>
            </a:r>
            <a:r>
              <a:rPr lang="es-PE" sz="1600" b="1"/>
              <a:t>amplios</a:t>
            </a:r>
            <a:r>
              <a:rPr lang="es-PE" sz="1600"/>
              <a:t> por lo que </a:t>
            </a:r>
            <a:r>
              <a:rPr lang="es-PE" sz="1600" b="1"/>
              <a:t>no es necesario profundizar</a:t>
            </a:r>
            <a:r>
              <a:rPr lang="es-PE" sz="1600"/>
              <a:t> ni detallar. </a:t>
            </a:r>
          </a:p>
          <a:p>
            <a:pPr algn="l"/>
            <a:endParaRPr lang="es-PE" sz="1600"/>
          </a:p>
          <a:p>
            <a:pPr algn="l"/>
            <a:r>
              <a:rPr lang="es-PE" sz="1600"/>
              <a:t>El </a:t>
            </a:r>
            <a:r>
              <a:rPr lang="es-PE" sz="1600" b="1"/>
              <a:t>objetivo general</a:t>
            </a:r>
            <a:r>
              <a:rPr lang="es-PE" sz="1600"/>
              <a:t> será la </a:t>
            </a:r>
            <a:r>
              <a:rPr lang="es-PE" sz="1600" b="1"/>
              <a:t>síntesis</a:t>
            </a:r>
            <a:r>
              <a:rPr lang="es-PE" sz="1600"/>
              <a:t> de lo que se </a:t>
            </a:r>
            <a:r>
              <a:rPr lang="es-PE" sz="1600" b="1"/>
              <a:t>pretende alcanzar</a:t>
            </a:r>
            <a:r>
              <a:rPr lang="es-PE" sz="1600"/>
              <a:t>. Los </a:t>
            </a:r>
            <a:r>
              <a:rPr lang="es-PE" sz="1600" b="1"/>
              <a:t>objetivos específicos</a:t>
            </a:r>
            <a:r>
              <a:rPr lang="es-PE" sz="1600"/>
              <a:t> explicarán los </a:t>
            </a:r>
            <a:r>
              <a:rPr lang="es-PE" sz="1600" b="1"/>
              <a:t>detalles</a:t>
            </a:r>
            <a:r>
              <a:rPr lang="es-PE" sz="1600"/>
              <a:t> y será el </a:t>
            </a:r>
            <a:r>
              <a:rPr lang="es-PE" sz="1600" b="1"/>
              <a:t>desdoblamiento del objetivo general</a:t>
            </a:r>
            <a:r>
              <a:rPr lang="es-PE" sz="1600"/>
              <a:t>.</a:t>
            </a:r>
          </a:p>
        </p:txBody>
      </p:sp>
      <p:sp>
        <p:nvSpPr>
          <p:cNvPr id="12302" name="AutoShape 14"/>
          <p:cNvSpPr>
            <a:spLocks noChangeArrowheads="1"/>
          </p:cNvSpPr>
          <p:nvPr/>
        </p:nvSpPr>
        <p:spPr bwMode="auto">
          <a:xfrm>
            <a:off x="2268538" y="3644900"/>
            <a:ext cx="431800" cy="576263"/>
          </a:xfrm>
          <a:prstGeom prst="downArrow">
            <a:avLst>
              <a:gd name="adj1" fmla="val 50000"/>
              <a:gd name="adj2" fmla="val 33364"/>
            </a:avLst>
          </a:prstGeom>
          <a:solidFill>
            <a:schemeClr val="accent1"/>
          </a:solidFill>
          <a:ln w="9525">
            <a:solidFill>
              <a:schemeClr val="tx1"/>
            </a:solidFill>
            <a:miter lim="800000"/>
            <a:headEnd/>
            <a:tailEnd/>
          </a:ln>
        </p:spPr>
        <p:txBody>
          <a:bodyPr wrap="none" anchor="ctr"/>
          <a:lstStyle/>
          <a:p>
            <a:endParaRPr lang="es-PE"/>
          </a:p>
        </p:txBody>
      </p:sp>
      <p:graphicFrame>
        <p:nvGraphicFramePr>
          <p:cNvPr id="12303" name="Object 16"/>
          <p:cNvGraphicFramePr>
            <a:graphicFrameLocks noChangeAspect="1"/>
          </p:cNvGraphicFramePr>
          <p:nvPr/>
        </p:nvGraphicFramePr>
        <p:xfrm>
          <a:off x="6300788" y="5013325"/>
          <a:ext cx="2520950" cy="933450"/>
        </p:xfrm>
        <a:graphic>
          <a:graphicData uri="http://schemas.openxmlformats.org/presentationml/2006/ole">
            <p:oleObj spid="_x0000_s5176" name="Visio" r:id="rId13" imgW="1546658" imgH="574743" progId="Visio.Drawing.11">
              <p:embed/>
            </p:oleObj>
          </a:graphicData>
        </a:graphic>
      </p:graphicFrame>
      <p:sp>
        <p:nvSpPr>
          <p:cNvPr id="12304" name="AutoShape 17"/>
          <p:cNvSpPr>
            <a:spLocks noChangeArrowheads="1"/>
          </p:cNvSpPr>
          <p:nvPr/>
        </p:nvSpPr>
        <p:spPr bwMode="auto">
          <a:xfrm rot="-5400000">
            <a:off x="5292725" y="4797425"/>
            <a:ext cx="431800" cy="1295400"/>
          </a:xfrm>
          <a:prstGeom prst="downArrow">
            <a:avLst>
              <a:gd name="adj1" fmla="val 50000"/>
              <a:gd name="adj2" fmla="val 75000"/>
            </a:avLst>
          </a:prstGeom>
          <a:solidFill>
            <a:schemeClr val="accent1"/>
          </a:solidFill>
          <a:ln w="9525">
            <a:solidFill>
              <a:schemeClr val="tx1"/>
            </a:solidFill>
            <a:miter lim="800000"/>
            <a:headEnd/>
            <a:tailEnd/>
          </a:ln>
        </p:spPr>
        <p:txBody>
          <a:bodyPr wrap="none" anchor="ctr"/>
          <a:lstStyle/>
          <a:p>
            <a:endParaRPr lang="es-PE"/>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4"/>
          <p:cNvGraphicFramePr>
            <a:graphicFrameLocks noChangeAspect="1"/>
          </p:cNvGraphicFramePr>
          <p:nvPr/>
        </p:nvGraphicFramePr>
        <p:xfrm>
          <a:off x="900113" y="44450"/>
          <a:ext cx="2520950" cy="933450"/>
        </p:xfrm>
        <a:graphic>
          <a:graphicData uri="http://schemas.openxmlformats.org/presentationml/2006/ole">
            <p:oleObj spid="_x0000_s6166" name="Visio" r:id="rId3" imgW="1546658" imgH="574743" progId="Visio.Drawing.11">
              <p:embed/>
            </p:oleObj>
          </a:graphicData>
        </a:graphic>
      </p:graphicFrame>
      <p:sp>
        <p:nvSpPr>
          <p:cNvPr id="13315" name="AutoShape 5"/>
          <p:cNvSpPr>
            <a:spLocks noChangeArrowheads="1"/>
          </p:cNvSpPr>
          <p:nvPr/>
        </p:nvSpPr>
        <p:spPr bwMode="auto">
          <a:xfrm>
            <a:off x="1835150" y="1052513"/>
            <a:ext cx="431800" cy="576262"/>
          </a:xfrm>
          <a:prstGeom prst="downArrow">
            <a:avLst>
              <a:gd name="adj1" fmla="val 50000"/>
              <a:gd name="adj2" fmla="val 33364"/>
            </a:avLst>
          </a:prstGeom>
          <a:solidFill>
            <a:schemeClr val="accent1"/>
          </a:solidFill>
          <a:ln w="9525">
            <a:solidFill>
              <a:schemeClr val="tx1"/>
            </a:solidFill>
            <a:miter lim="800000"/>
            <a:headEnd/>
            <a:tailEnd/>
          </a:ln>
        </p:spPr>
        <p:txBody>
          <a:bodyPr wrap="none" anchor="ctr"/>
          <a:lstStyle/>
          <a:p>
            <a:endParaRPr lang="es-PE"/>
          </a:p>
        </p:txBody>
      </p:sp>
      <p:graphicFrame>
        <p:nvGraphicFramePr>
          <p:cNvPr id="13316" name="Object 6"/>
          <p:cNvGraphicFramePr>
            <a:graphicFrameLocks noChangeAspect="1"/>
          </p:cNvGraphicFramePr>
          <p:nvPr/>
        </p:nvGraphicFramePr>
        <p:xfrm>
          <a:off x="827088" y="1703388"/>
          <a:ext cx="2520950" cy="933450"/>
        </p:xfrm>
        <a:graphic>
          <a:graphicData uri="http://schemas.openxmlformats.org/presentationml/2006/ole">
            <p:oleObj spid="_x0000_s6167" name="Visio" r:id="rId4" imgW="1546658" imgH="574743" progId="Visio.Drawing.11">
              <p:embed/>
            </p:oleObj>
          </a:graphicData>
        </a:graphic>
      </p:graphicFrame>
      <p:graphicFrame>
        <p:nvGraphicFramePr>
          <p:cNvPr id="13317" name="Object 7"/>
          <p:cNvGraphicFramePr>
            <a:graphicFrameLocks noChangeAspect="1"/>
          </p:cNvGraphicFramePr>
          <p:nvPr/>
        </p:nvGraphicFramePr>
        <p:xfrm>
          <a:off x="827088" y="2781300"/>
          <a:ext cx="2520950" cy="933450"/>
        </p:xfrm>
        <a:graphic>
          <a:graphicData uri="http://schemas.openxmlformats.org/presentationml/2006/ole">
            <p:oleObj spid="_x0000_s6168" name="Visio" r:id="rId5" imgW="1546658" imgH="574743" progId="Visio.Drawing.11">
              <p:embed/>
            </p:oleObj>
          </a:graphicData>
        </a:graphic>
      </p:graphicFrame>
      <p:graphicFrame>
        <p:nvGraphicFramePr>
          <p:cNvPr id="13318" name="Object 8"/>
          <p:cNvGraphicFramePr>
            <a:graphicFrameLocks noChangeAspect="1"/>
          </p:cNvGraphicFramePr>
          <p:nvPr/>
        </p:nvGraphicFramePr>
        <p:xfrm>
          <a:off x="827088" y="3863975"/>
          <a:ext cx="2520950" cy="933450"/>
        </p:xfrm>
        <a:graphic>
          <a:graphicData uri="http://schemas.openxmlformats.org/presentationml/2006/ole">
            <p:oleObj spid="_x0000_s6169" name="Visio" r:id="rId6" imgW="1546658" imgH="574743" progId="Visio.Drawing.11">
              <p:embed/>
            </p:oleObj>
          </a:graphicData>
        </a:graphic>
      </p:graphicFrame>
      <p:graphicFrame>
        <p:nvGraphicFramePr>
          <p:cNvPr id="13319" name="Object 9"/>
          <p:cNvGraphicFramePr>
            <a:graphicFrameLocks noChangeAspect="1"/>
          </p:cNvGraphicFramePr>
          <p:nvPr/>
        </p:nvGraphicFramePr>
        <p:xfrm>
          <a:off x="827088" y="5734050"/>
          <a:ext cx="2520950" cy="933450"/>
        </p:xfrm>
        <a:graphic>
          <a:graphicData uri="http://schemas.openxmlformats.org/presentationml/2006/ole">
            <p:oleObj spid="_x0000_s6170" name="Visio" r:id="rId7" imgW="1546658" imgH="574743" progId="Visio.Drawing.11">
              <p:embed/>
            </p:oleObj>
          </a:graphicData>
        </a:graphic>
      </p:graphicFrame>
      <p:sp>
        <p:nvSpPr>
          <p:cNvPr id="13320" name="Text Box 27"/>
          <p:cNvSpPr txBox="1">
            <a:spLocks noChangeArrowheads="1"/>
          </p:cNvSpPr>
          <p:nvPr/>
        </p:nvSpPr>
        <p:spPr bwMode="auto">
          <a:xfrm>
            <a:off x="1116013" y="4400550"/>
            <a:ext cx="1912937" cy="1189038"/>
          </a:xfrm>
          <a:prstGeom prst="rect">
            <a:avLst/>
          </a:prstGeom>
          <a:noFill/>
          <a:ln w="9525">
            <a:noFill/>
            <a:miter lim="800000"/>
            <a:headEnd/>
            <a:tailEnd/>
          </a:ln>
        </p:spPr>
        <p:txBody>
          <a:bodyPr>
            <a:spAutoFit/>
          </a:bodyPr>
          <a:lstStyle/>
          <a:p>
            <a:r>
              <a:rPr lang="es-PE"/>
              <a:t>...</a:t>
            </a:r>
          </a:p>
        </p:txBody>
      </p:sp>
      <p:sp>
        <p:nvSpPr>
          <p:cNvPr id="13321" name="Text Box 37"/>
          <p:cNvSpPr txBox="1">
            <a:spLocks noChangeArrowheads="1"/>
          </p:cNvSpPr>
          <p:nvPr/>
        </p:nvSpPr>
        <p:spPr bwMode="auto">
          <a:xfrm>
            <a:off x="4427538" y="981075"/>
            <a:ext cx="3889375" cy="4003675"/>
          </a:xfrm>
          <a:prstGeom prst="rect">
            <a:avLst/>
          </a:prstGeom>
          <a:noFill/>
          <a:ln w="9525">
            <a:noFill/>
            <a:miter lim="800000"/>
            <a:headEnd/>
            <a:tailEnd/>
          </a:ln>
        </p:spPr>
        <p:txBody>
          <a:bodyPr>
            <a:spAutoFit/>
          </a:bodyPr>
          <a:lstStyle/>
          <a:p>
            <a:pPr algn="l"/>
            <a:r>
              <a:rPr lang="es-PE" sz="1600"/>
              <a:t>Los objetivos específicos en conjunto permiten </a:t>
            </a:r>
            <a:r>
              <a:rPr lang="es-PE" sz="1600" b="1"/>
              <a:t>cumplir el objetivo general</a:t>
            </a:r>
            <a:r>
              <a:rPr lang="es-PE" sz="1600"/>
              <a:t>. El cumplimiento de los objetivos específicos supone el cumplimiento del objetivo general.</a:t>
            </a:r>
          </a:p>
          <a:p>
            <a:pPr algn="l"/>
            <a:endParaRPr lang="es-PE" sz="1600"/>
          </a:p>
          <a:p>
            <a:pPr algn="l"/>
            <a:r>
              <a:rPr lang="es-PE" sz="1600"/>
              <a:t>Aclaran y están </a:t>
            </a:r>
            <a:r>
              <a:rPr lang="es-PE" sz="1600" b="1"/>
              <a:t>limitados por el objetivo general</a:t>
            </a:r>
            <a:r>
              <a:rPr lang="es-PE" sz="1600"/>
              <a:t>: lo complementan, lo precisan, lo detallan más. Además deben ejecutarse en un periodo de tiempo específico.</a:t>
            </a:r>
          </a:p>
          <a:p>
            <a:pPr algn="l"/>
            <a:endParaRPr lang="es-PE" sz="1600"/>
          </a:p>
          <a:p>
            <a:pPr algn="l"/>
            <a:r>
              <a:rPr lang="es-PE" sz="1600"/>
              <a:t>Son de </a:t>
            </a:r>
            <a:r>
              <a:rPr lang="es-PE" sz="1600" b="1"/>
              <a:t>corto plazo</a:t>
            </a:r>
            <a:r>
              <a:rPr lang="es-PE" sz="1600"/>
              <a:t> y deben de ser claros y </a:t>
            </a:r>
            <a:r>
              <a:rPr lang="es-PE" sz="1600" b="1"/>
              <a:t>realizables</a:t>
            </a:r>
            <a:r>
              <a:rPr lang="es-PE" sz="1600"/>
              <a:t> durante proyecto. Responden a la pregunta </a:t>
            </a:r>
            <a:r>
              <a:rPr lang="es-PE" sz="1600" b="1"/>
              <a:t>¿Qué y para qué?</a:t>
            </a:r>
            <a:r>
              <a:rPr lang="es-PE" sz="1600"/>
              <a:t> </a:t>
            </a:r>
          </a:p>
        </p:txBody>
      </p:sp>
      <p:sp>
        <p:nvSpPr>
          <p:cNvPr id="10" name="AutoShape 5"/>
          <p:cNvSpPr>
            <a:spLocks noChangeArrowheads="1"/>
          </p:cNvSpPr>
          <p:nvPr/>
        </p:nvSpPr>
        <p:spPr bwMode="auto">
          <a:xfrm>
            <a:off x="1835696" y="4941168"/>
            <a:ext cx="431800" cy="576262"/>
          </a:xfrm>
          <a:prstGeom prst="downArrow">
            <a:avLst>
              <a:gd name="adj1" fmla="val 50000"/>
              <a:gd name="adj2" fmla="val 33364"/>
            </a:avLst>
          </a:prstGeom>
          <a:solidFill>
            <a:schemeClr val="accent1"/>
          </a:solidFill>
          <a:ln w="9525">
            <a:solidFill>
              <a:schemeClr val="tx1"/>
            </a:solidFill>
            <a:miter lim="800000"/>
            <a:headEnd/>
            <a:tailEnd/>
          </a:ln>
        </p:spPr>
        <p:txBody>
          <a:bodyPr wrap="none" anchor="ctr"/>
          <a:lstStyle/>
          <a:p>
            <a:endParaRPr lang="es-PE"/>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3"/>
          <p:cNvGraphicFramePr>
            <a:graphicFrameLocks noChangeAspect="1"/>
          </p:cNvGraphicFramePr>
          <p:nvPr/>
        </p:nvGraphicFramePr>
        <p:xfrm>
          <a:off x="900113" y="44450"/>
          <a:ext cx="2520950" cy="933450"/>
        </p:xfrm>
        <a:graphic>
          <a:graphicData uri="http://schemas.openxmlformats.org/presentationml/2006/ole">
            <p:oleObj spid="_x0000_s7206" name="Visio" r:id="rId3" imgW="1546658" imgH="574743" progId="Visio.Drawing.11">
              <p:embed/>
            </p:oleObj>
          </a:graphicData>
        </a:graphic>
      </p:graphicFrame>
      <p:sp>
        <p:nvSpPr>
          <p:cNvPr id="14339" name="AutoShape 4"/>
          <p:cNvSpPr>
            <a:spLocks noChangeArrowheads="1"/>
          </p:cNvSpPr>
          <p:nvPr/>
        </p:nvSpPr>
        <p:spPr bwMode="auto">
          <a:xfrm>
            <a:off x="1835150" y="1052513"/>
            <a:ext cx="431800" cy="576262"/>
          </a:xfrm>
          <a:prstGeom prst="downArrow">
            <a:avLst>
              <a:gd name="adj1" fmla="val 50000"/>
              <a:gd name="adj2" fmla="val 33364"/>
            </a:avLst>
          </a:prstGeom>
          <a:solidFill>
            <a:schemeClr val="accent1"/>
          </a:solidFill>
          <a:ln w="9525">
            <a:solidFill>
              <a:schemeClr val="tx1"/>
            </a:solidFill>
            <a:miter lim="800000"/>
            <a:headEnd/>
            <a:tailEnd/>
          </a:ln>
        </p:spPr>
        <p:txBody>
          <a:bodyPr wrap="none" anchor="ctr"/>
          <a:lstStyle/>
          <a:p>
            <a:endParaRPr lang="es-PE"/>
          </a:p>
        </p:txBody>
      </p:sp>
      <p:graphicFrame>
        <p:nvGraphicFramePr>
          <p:cNvPr id="14340" name="Object 5"/>
          <p:cNvGraphicFramePr>
            <a:graphicFrameLocks noChangeAspect="1"/>
          </p:cNvGraphicFramePr>
          <p:nvPr/>
        </p:nvGraphicFramePr>
        <p:xfrm>
          <a:off x="827088" y="1703388"/>
          <a:ext cx="2520950" cy="933450"/>
        </p:xfrm>
        <a:graphic>
          <a:graphicData uri="http://schemas.openxmlformats.org/presentationml/2006/ole">
            <p:oleObj spid="_x0000_s7207" name="Visio" r:id="rId4" imgW="1546658" imgH="574743" progId="Visio.Drawing.11">
              <p:embed/>
            </p:oleObj>
          </a:graphicData>
        </a:graphic>
      </p:graphicFrame>
      <p:graphicFrame>
        <p:nvGraphicFramePr>
          <p:cNvPr id="14341" name="Object 6"/>
          <p:cNvGraphicFramePr>
            <a:graphicFrameLocks noChangeAspect="1"/>
          </p:cNvGraphicFramePr>
          <p:nvPr/>
        </p:nvGraphicFramePr>
        <p:xfrm>
          <a:off x="827088" y="2781300"/>
          <a:ext cx="2520950" cy="933450"/>
        </p:xfrm>
        <a:graphic>
          <a:graphicData uri="http://schemas.openxmlformats.org/presentationml/2006/ole">
            <p:oleObj spid="_x0000_s7208" name="Visio" r:id="rId5" imgW="1546658" imgH="574743" progId="Visio.Drawing.11">
              <p:embed/>
            </p:oleObj>
          </a:graphicData>
        </a:graphic>
      </p:graphicFrame>
      <p:graphicFrame>
        <p:nvGraphicFramePr>
          <p:cNvPr id="14342" name="Object 7"/>
          <p:cNvGraphicFramePr>
            <a:graphicFrameLocks noChangeAspect="1"/>
          </p:cNvGraphicFramePr>
          <p:nvPr/>
        </p:nvGraphicFramePr>
        <p:xfrm>
          <a:off x="827088" y="3863975"/>
          <a:ext cx="2520950" cy="933450"/>
        </p:xfrm>
        <a:graphic>
          <a:graphicData uri="http://schemas.openxmlformats.org/presentationml/2006/ole">
            <p:oleObj spid="_x0000_s7209" name="Visio" r:id="rId6" imgW="1546658" imgH="574743" progId="Visio.Drawing.11">
              <p:embed/>
            </p:oleObj>
          </a:graphicData>
        </a:graphic>
      </p:graphicFrame>
      <p:graphicFrame>
        <p:nvGraphicFramePr>
          <p:cNvPr id="14343" name="Object 8"/>
          <p:cNvGraphicFramePr>
            <a:graphicFrameLocks noChangeAspect="1"/>
          </p:cNvGraphicFramePr>
          <p:nvPr/>
        </p:nvGraphicFramePr>
        <p:xfrm>
          <a:off x="827088" y="5734050"/>
          <a:ext cx="2520950" cy="933450"/>
        </p:xfrm>
        <a:graphic>
          <a:graphicData uri="http://schemas.openxmlformats.org/presentationml/2006/ole">
            <p:oleObj spid="_x0000_s7210" name="Visio" r:id="rId7" imgW="1546658" imgH="574743" progId="Visio.Drawing.11">
              <p:embed/>
            </p:oleObj>
          </a:graphicData>
        </a:graphic>
      </p:graphicFrame>
      <p:graphicFrame>
        <p:nvGraphicFramePr>
          <p:cNvPr id="14344" name="Object 9"/>
          <p:cNvGraphicFramePr>
            <a:graphicFrameLocks noChangeAspect="1"/>
          </p:cNvGraphicFramePr>
          <p:nvPr/>
        </p:nvGraphicFramePr>
        <p:xfrm>
          <a:off x="5602288" y="1628775"/>
          <a:ext cx="3513137" cy="942975"/>
        </p:xfrm>
        <a:graphic>
          <a:graphicData uri="http://schemas.openxmlformats.org/presentationml/2006/ole">
            <p:oleObj spid="_x0000_s7211" name="Visio" r:id="rId8" imgW="2158685" imgH="574743" progId="Visio.Drawing.11">
              <p:embed/>
            </p:oleObj>
          </a:graphicData>
        </a:graphic>
      </p:graphicFrame>
      <p:graphicFrame>
        <p:nvGraphicFramePr>
          <p:cNvPr id="14345" name="Object 10"/>
          <p:cNvGraphicFramePr>
            <a:graphicFrameLocks noChangeAspect="1"/>
          </p:cNvGraphicFramePr>
          <p:nvPr/>
        </p:nvGraphicFramePr>
        <p:xfrm>
          <a:off x="5630863" y="2708275"/>
          <a:ext cx="3513137" cy="942975"/>
        </p:xfrm>
        <a:graphic>
          <a:graphicData uri="http://schemas.openxmlformats.org/presentationml/2006/ole">
            <p:oleObj spid="_x0000_s7212" name="Visio" r:id="rId9" imgW="2158685" imgH="574743" progId="Visio.Drawing.11">
              <p:embed/>
            </p:oleObj>
          </a:graphicData>
        </a:graphic>
      </p:graphicFrame>
      <p:graphicFrame>
        <p:nvGraphicFramePr>
          <p:cNvPr id="14346" name="Object 11"/>
          <p:cNvGraphicFramePr>
            <a:graphicFrameLocks noChangeAspect="1"/>
          </p:cNvGraphicFramePr>
          <p:nvPr/>
        </p:nvGraphicFramePr>
        <p:xfrm>
          <a:off x="5630863" y="3789363"/>
          <a:ext cx="3513137" cy="942975"/>
        </p:xfrm>
        <a:graphic>
          <a:graphicData uri="http://schemas.openxmlformats.org/presentationml/2006/ole">
            <p:oleObj spid="_x0000_s7213" name="Visio" r:id="rId10" imgW="2158685" imgH="574743" progId="Visio.Drawing.11">
              <p:embed/>
            </p:oleObj>
          </a:graphicData>
        </a:graphic>
      </p:graphicFrame>
      <p:graphicFrame>
        <p:nvGraphicFramePr>
          <p:cNvPr id="14347" name="Object 12"/>
          <p:cNvGraphicFramePr>
            <a:graphicFrameLocks noChangeAspect="1"/>
          </p:cNvGraphicFramePr>
          <p:nvPr/>
        </p:nvGraphicFramePr>
        <p:xfrm>
          <a:off x="5630863" y="5726113"/>
          <a:ext cx="3513137" cy="942975"/>
        </p:xfrm>
        <a:graphic>
          <a:graphicData uri="http://schemas.openxmlformats.org/presentationml/2006/ole">
            <p:oleObj spid="_x0000_s7214" name="Visio" r:id="rId11" imgW="2158685" imgH="574743" progId="Visio.Drawing.11">
              <p:embed/>
            </p:oleObj>
          </a:graphicData>
        </a:graphic>
      </p:graphicFrame>
      <p:sp>
        <p:nvSpPr>
          <p:cNvPr id="14348" name="AutoShape 13"/>
          <p:cNvSpPr>
            <a:spLocks noChangeArrowheads="1"/>
          </p:cNvSpPr>
          <p:nvPr/>
        </p:nvSpPr>
        <p:spPr bwMode="auto">
          <a:xfrm rot="-5400000">
            <a:off x="4429125" y="5373688"/>
            <a:ext cx="431800" cy="1727200"/>
          </a:xfrm>
          <a:prstGeom prst="downArrow">
            <a:avLst>
              <a:gd name="adj1" fmla="val 50000"/>
              <a:gd name="adj2" fmla="val 100000"/>
            </a:avLst>
          </a:prstGeom>
          <a:solidFill>
            <a:schemeClr val="accent1"/>
          </a:solidFill>
          <a:ln w="9525">
            <a:solidFill>
              <a:schemeClr val="tx1"/>
            </a:solidFill>
            <a:miter lim="800000"/>
            <a:headEnd/>
            <a:tailEnd/>
          </a:ln>
        </p:spPr>
        <p:txBody>
          <a:bodyPr wrap="none" anchor="ctr"/>
          <a:lstStyle/>
          <a:p>
            <a:endParaRPr lang="es-PE"/>
          </a:p>
        </p:txBody>
      </p:sp>
      <p:sp>
        <p:nvSpPr>
          <p:cNvPr id="14349" name="Text Box 14"/>
          <p:cNvSpPr txBox="1">
            <a:spLocks noChangeArrowheads="1"/>
          </p:cNvSpPr>
          <p:nvPr/>
        </p:nvSpPr>
        <p:spPr bwMode="auto">
          <a:xfrm>
            <a:off x="1116013" y="4400550"/>
            <a:ext cx="1912937" cy="1189038"/>
          </a:xfrm>
          <a:prstGeom prst="rect">
            <a:avLst/>
          </a:prstGeom>
          <a:noFill/>
          <a:ln w="9525">
            <a:noFill/>
            <a:miter lim="800000"/>
            <a:headEnd/>
            <a:tailEnd/>
          </a:ln>
        </p:spPr>
        <p:txBody>
          <a:bodyPr>
            <a:spAutoFit/>
          </a:bodyPr>
          <a:lstStyle/>
          <a:p>
            <a:r>
              <a:rPr lang="es-PE"/>
              <a:t>...</a:t>
            </a:r>
          </a:p>
        </p:txBody>
      </p:sp>
      <p:sp>
        <p:nvSpPr>
          <p:cNvPr id="14350" name="Text Box 15"/>
          <p:cNvSpPr txBox="1">
            <a:spLocks noChangeArrowheads="1"/>
          </p:cNvSpPr>
          <p:nvPr/>
        </p:nvSpPr>
        <p:spPr bwMode="auto">
          <a:xfrm>
            <a:off x="6372225" y="4365625"/>
            <a:ext cx="1912938" cy="1189038"/>
          </a:xfrm>
          <a:prstGeom prst="rect">
            <a:avLst/>
          </a:prstGeom>
          <a:noFill/>
          <a:ln w="9525">
            <a:noFill/>
            <a:miter lim="800000"/>
            <a:headEnd/>
            <a:tailEnd/>
          </a:ln>
        </p:spPr>
        <p:txBody>
          <a:bodyPr>
            <a:spAutoFit/>
          </a:bodyPr>
          <a:lstStyle/>
          <a:p>
            <a:r>
              <a:rPr lang="es-PE"/>
              <a:t>...</a:t>
            </a:r>
          </a:p>
        </p:txBody>
      </p:sp>
      <p:sp>
        <p:nvSpPr>
          <p:cNvPr id="14351" name="Text Box 16"/>
          <p:cNvSpPr txBox="1">
            <a:spLocks noChangeArrowheads="1"/>
          </p:cNvSpPr>
          <p:nvPr/>
        </p:nvSpPr>
        <p:spPr bwMode="auto">
          <a:xfrm>
            <a:off x="3563938" y="4400550"/>
            <a:ext cx="1912937" cy="1189038"/>
          </a:xfrm>
          <a:prstGeom prst="rect">
            <a:avLst/>
          </a:prstGeom>
          <a:noFill/>
          <a:ln w="9525">
            <a:noFill/>
            <a:miter lim="800000"/>
            <a:headEnd/>
            <a:tailEnd/>
          </a:ln>
        </p:spPr>
        <p:txBody>
          <a:bodyPr>
            <a:spAutoFit/>
          </a:bodyPr>
          <a:lstStyle/>
          <a:p>
            <a:r>
              <a:rPr lang="es-PE"/>
              <a:t>...</a:t>
            </a:r>
          </a:p>
        </p:txBody>
      </p:sp>
      <p:sp>
        <p:nvSpPr>
          <p:cNvPr id="14352" name="AutoShape 17"/>
          <p:cNvSpPr>
            <a:spLocks noChangeArrowheads="1"/>
          </p:cNvSpPr>
          <p:nvPr/>
        </p:nvSpPr>
        <p:spPr bwMode="auto">
          <a:xfrm rot="-5400000">
            <a:off x="4429125" y="3429000"/>
            <a:ext cx="431800" cy="1727200"/>
          </a:xfrm>
          <a:prstGeom prst="downArrow">
            <a:avLst>
              <a:gd name="adj1" fmla="val 50000"/>
              <a:gd name="adj2" fmla="val 100000"/>
            </a:avLst>
          </a:prstGeom>
          <a:solidFill>
            <a:schemeClr val="accent1"/>
          </a:solidFill>
          <a:ln w="9525">
            <a:solidFill>
              <a:schemeClr val="tx1"/>
            </a:solidFill>
            <a:miter lim="800000"/>
            <a:headEnd/>
            <a:tailEnd/>
          </a:ln>
        </p:spPr>
        <p:txBody>
          <a:bodyPr wrap="none" anchor="ctr"/>
          <a:lstStyle/>
          <a:p>
            <a:endParaRPr lang="es-PE"/>
          </a:p>
        </p:txBody>
      </p:sp>
      <p:sp>
        <p:nvSpPr>
          <p:cNvPr id="14353" name="AutoShape 18"/>
          <p:cNvSpPr>
            <a:spLocks noChangeArrowheads="1"/>
          </p:cNvSpPr>
          <p:nvPr/>
        </p:nvSpPr>
        <p:spPr bwMode="auto">
          <a:xfrm rot="-5400000">
            <a:off x="4427538" y="2349500"/>
            <a:ext cx="431800" cy="1727200"/>
          </a:xfrm>
          <a:prstGeom prst="downArrow">
            <a:avLst>
              <a:gd name="adj1" fmla="val 50000"/>
              <a:gd name="adj2" fmla="val 100000"/>
            </a:avLst>
          </a:prstGeom>
          <a:solidFill>
            <a:schemeClr val="accent1"/>
          </a:solidFill>
          <a:ln w="9525">
            <a:solidFill>
              <a:schemeClr val="tx1"/>
            </a:solidFill>
            <a:miter lim="800000"/>
            <a:headEnd/>
            <a:tailEnd/>
          </a:ln>
        </p:spPr>
        <p:txBody>
          <a:bodyPr wrap="none" anchor="ctr"/>
          <a:lstStyle/>
          <a:p>
            <a:endParaRPr lang="es-PE"/>
          </a:p>
        </p:txBody>
      </p:sp>
      <p:sp>
        <p:nvSpPr>
          <p:cNvPr id="14354" name="AutoShape 19"/>
          <p:cNvSpPr>
            <a:spLocks noChangeArrowheads="1"/>
          </p:cNvSpPr>
          <p:nvPr/>
        </p:nvSpPr>
        <p:spPr bwMode="auto">
          <a:xfrm rot="-5400000">
            <a:off x="4427538" y="1268413"/>
            <a:ext cx="431800" cy="1727200"/>
          </a:xfrm>
          <a:prstGeom prst="downArrow">
            <a:avLst>
              <a:gd name="adj1" fmla="val 50000"/>
              <a:gd name="adj2" fmla="val 100000"/>
            </a:avLst>
          </a:prstGeom>
          <a:solidFill>
            <a:schemeClr val="accent1"/>
          </a:solidFill>
          <a:ln w="9525">
            <a:solidFill>
              <a:schemeClr val="tx1"/>
            </a:solidFill>
            <a:miter lim="800000"/>
            <a:headEnd/>
            <a:tailEnd/>
          </a:ln>
        </p:spPr>
        <p:txBody>
          <a:bodyPr wrap="none" anchor="ctr"/>
          <a:lstStyle/>
          <a:p>
            <a:endParaRPr lang="es-PE"/>
          </a:p>
        </p:txBody>
      </p:sp>
      <p:sp>
        <p:nvSpPr>
          <p:cNvPr id="14355" name="Text Box 21"/>
          <p:cNvSpPr txBox="1">
            <a:spLocks noChangeArrowheads="1"/>
          </p:cNvSpPr>
          <p:nvPr/>
        </p:nvSpPr>
        <p:spPr bwMode="auto">
          <a:xfrm>
            <a:off x="3635375" y="188913"/>
            <a:ext cx="4608513" cy="1314450"/>
          </a:xfrm>
          <a:prstGeom prst="rect">
            <a:avLst/>
          </a:prstGeom>
          <a:noFill/>
          <a:ln w="9525">
            <a:noFill/>
            <a:miter lim="800000"/>
            <a:headEnd/>
            <a:tailEnd/>
          </a:ln>
        </p:spPr>
        <p:txBody>
          <a:bodyPr>
            <a:spAutoFit/>
          </a:bodyPr>
          <a:lstStyle/>
          <a:p>
            <a:pPr algn="l"/>
            <a:r>
              <a:rPr lang="es-PE" sz="1600"/>
              <a:t>Los resultados son </a:t>
            </a:r>
            <a:r>
              <a:rPr lang="es-PE" sz="1600" b="1"/>
              <a:t>productos reales y tangibles</a:t>
            </a:r>
            <a:r>
              <a:rPr lang="es-PE" sz="1600"/>
              <a:t> que produce el proyecto. Responde a la pregunta </a:t>
            </a:r>
            <a:r>
              <a:rPr lang="es-PE" sz="1600" b="1"/>
              <a:t>¿qué se quiere lograr?</a:t>
            </a:r>
            <a:r>
              <a:rPr lang="es-PE" sz="1600"/>
              <a:t> se trata de los cambios que el proyecto se compromete a obtener a través de las </a:t>
            </a:r>
            <a:r>
              <a:rPr lang="es-PE" sz="1600" u="sng"/>
              <a:t>actividades planificadas</a:t>
            </a:r>
            <a:r>
              <a:rPr lang="es-PE" sz="1600"/>
              <a:t>. </a:t>
            </a:r>
          </a:p>
        </p:txBody>
      </p:sp>
      <p:sp>
        <p:nvSpPr>
          <p:cNvPr id="20" name="AutoShape 5"/>
          <p:cNvSpPr>
            <a:spLocks noChangeArrowheads="1"/>
          </p:cNvSpPr>
          <p:nvPr/>
        </p:nvSpPr>
        <p:spPr bwMode="auto">
          <a:xfrm>
            <a:off x="1835696" y="4941168"/>
            <a:ext cx="431800" cy="576262"/>
          </a:xfrm>
          <a:prstGeom prst="downArrow">
            <a:avLst>
              <a:gd name="adj1" fmla="val 50000"/>
              <a:gd name="adj2" fmla="val 33364"/>
            </a:avLst>
          </a:prstGeom>
          <a:solidFill>
            <a:schemeClr val="accent1"/>
          </a:solidFill>
          <a:ln w="9525">
            <a:solidFill>
              <a:schemeClr val="tx1"/>
            </a:solidFill>
            <a:miter lim="800000"/>
            <a:headEnd/>
            <a:tailEnd/>
          </a:ln>
        </p:spPr>
        <p:txBody>
          <a:bodyPr wrap="none" anchor="ctr"/>
          <a:lstStyle/>
          <a:p>
            <a:endParaRPr lang="es-PE"/>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492500" y="1700213"/>
            <a:ext cx="2232025" cy="4968875"/>
          </a:xfrm>
          <a:prstGeom prst="rect">
            <a:avLst/>
          </a:prstGeom>
          <a:solidFill>
            <a:srgbClr val="FF6600"/>
          </a:solidFill>
          <a:ln w="9525">
            <a:solidFill>
              <a:schemeClr val="tx1"/>
            </a:solidFill>
            <a:miter lim="800000"/>
            <a:headEnd/>
            <a:tailEnd/>
          </a:ln>
        </p:spPr>
        <p:txBody>
          <a:bodyPr wrap="none" anchor="ctr"/>
          <a:lstStyle/>
          <a:p>
            <a:endParaRPr lang="es-PE"/>
          </a:p>
        </p:txBody>
      </p:sp>
      <p:graphicFrame>
        <p:nvGraphicFramePr>
          <p:cNvPr id="15363" name="Object 3"/>
          <p:cNvGraphicFramePr>
            <a:graphicFrameLocks noChangeAspect="1"/>
          </p:cNvGraphicFramePr>
          <p:nvPr/>
        </p:nvGraphicFramePr>
        <p:xfrm>
          <a:off x="900113" y="44450"/>
          <a:ext cx="2520950" cy="933450"/>
        </p:xfrm>
        <a:graphic>
          <a:graphicData uri="http://schemas.openxmlformats.org/presentationml/2006/ole">
            <p:oleObj spid="_x0000_s8230" name="Visio" r:id="rId3" imgW="1546658" imgH="574743" progId="Visio.Drawing.11">
              <p:embed/>
            </p:oleObj>
          </a:graphicData>
        </a:graphic>
      </p:graphicFrame>
      <p:sp>
        <p:nvSpPr>
          <p:cNvPr id="15364" name="AutoShape 4"/>
          <p:cNvSpPr>
            <a:spLocks noChangeArrowheads="1"/>
          </p:cNvSpPr>
          <p:nvPr/>
        </p:nvSpPr>
        <p:spPr bwMode="auto">
          <a:xfrm>
            <a:off x="1835150" y="1052513"/>
            <a:ext cx="431800" cy="576262"/>
          </a:xfrm>
          <a:prstGeom prst="downArrow">
            <a:avLst>
              <a:gd name="adj1" fmla="val 50000"/>
              <a:gd name="adj2" fmla="val 33364"/>
            </a:avLst>
          </a:prstGeom>
          <a:solidFill>
            <a:schemeClr val="accent1"/>
          </a:solidFill>
          <a:ln w="9525">
            <a:solidFill>
              <a:schemeClr val="tx1"/>
            </a:solidFill>
            <a:miter lim="800000"/>
            <a:headEnd/>
            <a:tailEnd/>
          </a:ln>
        </p:spPr>
        <p:txBody>
          <a:bodyPr wrap="none" anchor="ctr"/>
          <a:lstStyle/>
          <a:p>
            <a:endParaRPr lang="es-PE"/>
          </a:p>
        </p:txBody>
      </p:sp>
      <p:graphicFrame>
        <p:nvGraphicFramePr>
          <p:cNvPr id="15365" name="Object 5"/>
          <p:cNvGraphicFramePr>
            <a:graphicFrameLocks noChangeAspect="1"/>
          </p:cNvGraphicFramePr>
          <p:nvPr/>
        </p:nvGraphicFramePr>
        <p:xfrm>
          <a:off x="827088" y="1703388"/>
          <a:ext cx="2520950" cy="933450"/>
        </p:xfrm>
        <a:graphic>
          <a:graphicData uri="http://schemas.openxmlformats.org/presentationml/2006/ole">
            <p:oleObj spid="_x0000_s8231" name="Visio" r:id="rId4" imgW="1546658" imgH="574743" progId="Visio.Drawing.11">
              <p:embed/>
            </p:oleObj>
          </a:graphicData>
        </a:graphic>
      </p:graphicFrame>
      <p:graphicFrame>
        <p:nvGraphicFramePr>
          <p:cNvPr id="15366" name="Object 6"/>
          <p:cNvGraphicFramePr>
            <a:graphicFrameLocks noChangeAspect="1"/>
          </p:cNvGraphicFramePr>
          <p:nvPr/>
        </p:nvGraphicFramePr>
        <p:xfrm>
          <a:off x="827088" y="2781300"/>
          <a:ext cx="2520950" cy="933450"/>
        </p:xfrm>
        <a:graphic>
          <a:graphicData uri="http://schemas.openxmlformats.org/presentationml/2006/ole">
            <p:oleObj spid="_x0000_s8232" name="Visio" r:id="rId5" imgW="1546658" imgH="574743" progId="Visio.Drawing.11">
              <p:embed/>
            </p:oleObj>
          </a:graphicData>
        </a:graphic>
      </p:graphicFrame>
      <p:graphicFrame>
        <p:nvGraphicFramePr>
          <p:cNvPr id="15367" name="Object 7"/>
          <p:cNvGraphicFramePr>
            <a:graphicFrameLocks noChangeAspect="1"/>
          </p:cNvGraphicFramePr>
          <p:nvPr/>
        </p:nvGraphicFramePr>
        <p:xfrm>
          <a:off x="827088" y="3863975"/>
          <a:ext cx="2520950" cy="933450"/>
        </p:xfrm>
        <a:graphic>
          <a:graphicData uri="http://schemas.openxmlformats.org/presentationml/2006/ole">
            <p:oleObj spid="_x0000_s8233" name="Visio" r:id="rId6" imgW="1546658" imgH="574743" progId="Visio.Drawing.11">
              <p:embed/>
            </p:oleObj>
          </a:graphicData>
        </a:graphic>
      </p:graphicFrame>
      <p:graphicFrame>
        <p:nvGraphicFramePr>
          <p:cNvPr id="15368" name="Object 8"/>
          <p:cNvGraphicFramePr>
            <a:graphicFrameLocks noChangeAspect="1"/>
          </p:cNvGraphicFramePr>
          <p:nvPr/>
        </p:nvGraphicFramePr>
        <p:xfrm>
          <a:off x="827088" y="5734050"/>
          <a:ext cx="2520950" cy="933450"/>
        </p:xfrm>
        <a:graphic>
          <a:graphicData uri="http://schemas.openxmlformats.org/presentationml/2006/ole">
            <p:oleObj spid="_x0000_s8234" name="Visio" r:id="rId7" imgW="1546658" imgH="574743" progId="Visio.Drawing.11">
              <p:embed/>
            </p:oleObj>
          </a:graphicData>
        </a:graphic>
      </p:graphicFrame>
      <p:graphicFrame>
        <p:nvGraphicFramePr>
          <p:cNvPr id="15369" name="Object 9"/>
          <p:cNvGraphicFramePr>
            <a:graphicFrameLocks noChangeAspect="1"/>
          </p:cNvGraphicFramePr>
          <p:nvPr/>
        </p:nvGraphicFramePr>
        <p:xfrm>
          <a:off x="5602288" y="1628775"/>
          <a:ext cx="3513137" cy="942975"/>
        </p:xfrm>
        <a:graphic>
          <a:graphicData uri="http://schemas.openxmlformats.org/presentationml/2006/ole">
            <p:oleObj spid="_x0000_s8235" name="Visio" r:id="rId8" imgW="2158685" imgH="574743" progId="Visio.Drawing.11">
              <p:embed/>
            </p:oleObj>
          </a:graphicData>
        </a:graphic>
      </p:graphicFrame>
      <p:graphicFrame>
        <p:nvGraphicFramePr>
          <p:cNvPr id="15370" name="Object 10"/>
          <p:cNvGraphicFramePr>
            <a:graphicFrameLocks noChangeAspect="1"/>
          </p:cNvGraphicFramePr>
          <p:nvPr/>
        </p:nvGraphicFramePr>
        <p:xfrm>
          <a:off x="5630863" y="2708275"/>
          <a:ext cx="3513137" cy="942975"/>
        </p:xfrm>
        <a:graphic>
          <a:graphicData uri="http://schemas.openxmlformats.org/presentationml/2006/ole">
            <p:oleObj spid="_x0000_s8236" name="Visio" r:id="rId9" imgW="2158685" imgH="574743" progId="Visio.Drawing.11">
              <p:embed/>
            </p:oleObj>
          </a:graphicData>
        </a:graphic>
      </p:graphicFrame>
      <p:graphicFrame>
        <p:nvGraphicFramePr>
          <p:cNvPr id="15371" name="Object 11"/>
          <p:cNvGraphicFramePr>
            <a:graphicFrameLocks noChangeAspect="1"/>
          </p:cNvGraphicFramePr>
          <p:nvPr/>
        </p:nvGraphicFramePr>
        <p:xfrm>
          <a:off x="5630863" y="3789363"/>
          <a:ext cx="3513137" cy="942975"/>
        </p:xfrm>
        <a:graphic>
          <a:graphicData uri="http://schemas.openxmlformats.org/presentationml/2006/ole">
            <p:oleObj spid="_x0000_s8237" name="Visio" r:id="rId10" imgW="2158685" imgH="574743" progId="Visio.Drawing.11">
              <p:embed/>
            </p:oleObj>
          </a:graphicData>
        </a:graphic>
      </p:graphicFrame>
      <p:graphicFrame>
        <p:nvGraphicFramePr>
          <p:cNvPr id="15372" name="Object 12"/>
          <p:cNvGraphicFramePr>
            <a:graphicFrameLocks noChangeAspect="1"/>
          </p:cNvGraphicFramePr>
          <p:nvPr/>
        </p:nvGraphicFramePr>
        <p:xfrm>
          <a:off x="5630863" y="5726113"/>
          <a:ext cx="3513137" cy="942975"/>
        </p:xfrm>
        <a:graphic>
          <a:graphicData uri="http://schemas.openxmlformats.org/presentationml/2006/ole">
            <p:oleObj spid="_x0000_s8238" name="Visio" r:id="rId11" imgW="2158685" imgH="574743" progId="Visio.Drawing.11">
              <p:embed/>
            </p:oleObj>
          </a:graphicData>
        </a:graphic>
      </p:graphicFrame>
      <p:sp>
        <p:nvSpPr>
          <p:cNvPr id="15373" name="AutoShape 13"/>
          <p:cNvSpPr>
            <a:spLocks noChangeArrowheads="1"/>
          </p:cNvSpPr>
          <p:nvPr/>
        </p:nvSpPr>
        <p:spPr bwMode="auto">
          <a:xfrm rot="-5400000">
            <a:off x="4429125" y="5373688"/>
            <a:ext cx="431800" cy="1727200"/>
          </a:xfrm>
          <a:prstGeom prst="downArrow">
            <a:avLst>
              <a:gd name="adj1" fmla="val 50000"/>
              <a:gd name="adj2" fmla="val 100000"/>
            </a:avLst>
          </a:prstGeom>
          <a:solidFill>
            <a:schemeClr val="accent1"/>
          </a:solidFill>
          <a:ln w="9525">
            <a:solidFill>
              <a:schemeClr val="tx1"/>
            </a:solidFill>
            <a:miter lim="800000"/>
            <a:headEnd/>
            <a:tailEnd/>
          </a:ln>
        </p:spPr>
        <p:txBody>
          <a:bodyPr wrap="none" anchor="ctr"/>
          <a:lstStyle/>
          <a:p>
            <a:endParaRPr lang="es-PE"/>
          </a:p>
        </p:txBody>
      </p:sp>
      <p:sp>
        <p:nvSpPr>
          <p:cNvPr id="15374" name="Text Box 14"/>
          <p:cNvSpPr txBox="1">
            <a:spLocks noChangeArrowheads="1"/>
          </p:cNvSpPr>
          <p:nvPr/>
        </p:nvSpPr>
        <p:spPr bwMode="auto">
          <a:xfrm>
            <a:off x="1116013" y="4400550"/>
            <a:ext cx="1912937" cy="1189038"/>
          </a:xfrm>
          <a:prstGeom prst="rect">
            <a:avLst/>
          </a:prstGeom>
          <a:noFill/>
          <a:ln w="9525">
            <a:noFill/>
            <a:miter lim="800000"/>
            <a:headEnd/>
            <a:tailEnd/>
          </a:ln>
        </p:spPr>
        <p:txBody>
          <a:bodyPr>
            <a:spAutoFit/>
          </a:bodyPr>
          <a:lstStyle/>
          <a:p>
            <a:r>
              <a:rPr lang="es-PE"/>
              <a:t>...</a:t>
            </a:r>
          </a:p>
        </p:txBody>
      </p:sp>
      <p:sp>
        <p:nvSpPr>
          <p:cNvPr id="15375" name="Text Box 15"/>
          <p:cNvSpPr txBox="1">
            <a:spLocks noChangeArrowheads="1"/>
          </p:cNvSpPr>
          <p:nvPr/>
        </p:nvSpPr>
        <p:spPr bwMode="auto">
          <a:xfrm>
            <a:off x="6372225" y="4365625"/>
            <a:ext cx="1912938" cy="1189038"/>
          </a:xfrm>
          <a:prstGeom prst="rect">
            <a:avLst/>
          </a:prstGeom>
          <a:noFill/>
          <a:ln w="9525">
            <a:noFill/>
            <a:miter lim="800000"/>
            <a:headEnd/>
            <a:tailEnd/>
          </a:ln>
        </p:spPr>
        <p:txBody>
          <a:bodyPr>
            <a:spAutoFit/>
          </a:bodyPr>
          <a:lstStyle/>
          <a:p>
            <a:r>
              <a:rPr lang="es-PE"/>
              <a:t>...</a:t>
            </a:r>
          </a:p>
        </p:txBody>
      </p:sp>
      <p:sp>
        <p:nvSpPr>
          <p:cNvPr id="15376" name="Text Box 16"/>
          <p:cNvSpPr txBox="1">
            <a:spLocks noChangeArrowheads="1"/>
          </p:cNvSpPr>
          <p:nvPr/>
        </p:nvSpPr>
        <p:spPr bwMode="auto">
          <a:xfrm>
            <a:off x="3563938" y="4400550"/>
            <a:ext cx="1912937" cy="1189038"/>
          </a:xfrm>
          <a:prstGeom prst="rect">
            <a:avLst/>
          </a:prstGeom>
          <a:noFill/>
          <a:ln w="9525">
            <a:noFill/>
            <a:miter lim="800000"/>
            <a:headEnd/>
            <a:tailEnd/>
          </a:ln>
        </p:spPr>
        <p:txBody>
          <a:bodyPr>
            <a:spAutoFit/>
          </a:bodyPr>
          <a:lstStyle/>
          <a:p>
            <a:r>
              <a:rPr lang="es-PE"/>
              <a:t>...</a:t>
            </a:r>
          </a:p>
        </p:txBody>
      </p:sp>
      <p:sp>
        <p:nvSpPr>
          <p:cNvPr id="15377" name="AutoShape 17"/>
          <p:cNvSpPr>
            <a:spLocks noChangeArrowheads="1"/>
          </p:cNvSpPr>
          <p:nvPr/>
        </p:nvSpPr>
        <p:spPr bwMode="auto">
          <a:xfrm rot="-5400000">
            <a:off x="4429125" y="3429000"/>
            <a:ext cx="431800" cy="1727200"/>
          </a:xfrm>
          <a:prstGeom prst="downArrow">
            <a:avLst>
              <a:gd name="adj1" fmla="val 50000"/>
              <a:gd name="adj2" fmla="val 100000"/>
            </a:avLst>
          </a:prstGeom>
          <a:solidFill>
            <a:schemeClr val="accent1"/>
          </a:solidFill>
          <a:ln w="9525">
            <a:solidFill>
              <a:schemeClr val="tx1"/>
            </a:solidFill>
            <a:miter lim="800000"/>
            <a:headEnd/>
            <a:tailEnd/>
          </a:ln>
        </p:spPr>
        <p:txBody>
          <a:bodyPr wrap="none" anchor="ctr"/>
          <a:lstStyle/>
          <a:p>
            <a:endParaRPr lang="es-PE"/>
          </a:p>
        </p:txBody>
      </p:sp>
      <p:sp>
        <p:nvSpPr>
          <p:cNvPr id="15378" name="AutoShape 18"/>
          <p:cNvSpPr>
            <a:spLocks noChangeArrowheads="1"/>
          </p:cNvSpPr>
          <p:nvPr/>
        </p:nvSpPr>
        <p:spPr bwMode="auto">
          <a:xfrm rot="-5400000">
            <a:off x="4427538" y="2349500"/>
            <a:ext cx="431800" cy="1727200"/>
          </a:xfrm>
          <a:prstGeom prst="downArrow">
            <a:avLst>
              <a:gd name="adj1" fmla="val 50000"/>
              <a:gd name="adj2" fmla="val 100000"/>
            </a:avLst>
          </a:prstGeom>
          <a:solidFill>
            <a:schemeClr val="accent1"/>
          </a:solidFill>
          <a:ln w="9525">
            <a:solidFill>
              <a:schemeClr val="tx1"/>
            </a:solidFill>
            <a:miter lim="800000"/>
            <a:headEnd/>
            <a:tailEnd/>
          </a:ln>
        </p:spPr>
        <p:txBody>
          <a:bodyPr wrap="none" anchor="ctr"/>
          <a:lstStyle/>
          <a:p>
            <a:endParaRPr lang="es-PE"/>
          </a:p>
        </p:txBody>
      </p:sp>
      <p:sp>
        <p:nvSpPr>
          <p:cNvPr id="15379" name="AutoShape 19"/>
          <p:cNvSpPr>
            <a:spLocks noChangeArrowheads="1"/>
          </p:cNvSpPr>
          <p:nvPr/>
        </p:nvSpPr>
        <p:spPr bwMode="auto">
          <a:xfrm rot="-5400000">
            <a:off x="4427538" y="1268413"/>
            <a:ext cx="431800" cy="1727200"/>
          </a:xfrm>
          <a:prstGeom prst="downArrow">
            <a:avLst>
              <a:gd name="adj1" fmla="val 50000"/>
              <a:gd name="adj2" fmla="val 100000"/>
            </a:avLst>
          </a:prstGeom>
          <a:solidFill>
            <a:schemeClr val="accent1"/>
          </a:solidFill>
          <a:ln w="9525">
            <a:solidFill>
              <a:schemeClr val="tx1"/>
            </a:solidFill>
            <a:miter lim="800000"/>
            <a:headEnd/>
            <a:tailEnd/>
          </a:ln>
        </p:spPr>
        <p:txBody>
          <a:bodyPr wrap="none" anchor="ctr"/>
          <a:lstStyle/>
          <a:p>
            <a:endParaRPr lang="es-PE"/>
          </a:p>
        </p:txBody>
      </p:sp>
      <p:sp>
        <p:nvSpPr>
          <p:cNvPr id="15380" name="AutoShape 20"/>
          <p:cNvSpPr>
            <a:spLocks noChangeArrowheads="1"/>
          </p:cNvSpPr>
          <p:nvPr/>
        </p:nvSpPr>
        <p:spPr bwMode="auto">
          <a:xfrm>
            <a:off x="6551613" y="0"/>
            <a:ext cx="2592387" cy="935038"/>
          </a:xfrm>
          <a:prstGeom prst="wedgeRoundRectCallout">
            <a:avLst>
              <a:gd name="adj1" fmla="val -83495"/>
              <a:gd name="adj2" fmla="val 127759"/>
              <a:gd name="adj3" fmla="val 16667"/>
            </a:avLst>
          </a:prstGeom>
          <a:solidFill>
            <a:schemeClr val="accent1"/>
          </a:solidFill>
          <a:ln w="9525">
            <a:solidFill>
              <a:schemeClr val="tx1"/>
            </a:solidFill>
            <a:miter lim="800000"/>
            <a:headEnd/>
            <a:tailEnd/>
          </a:ln>
        </p:spPr>
        <p:txBody>
          <a:bodyPr/>
          <a:lstStyle/>
          <a:p>
            <a:r>
              <a:rPr lang="es-PE" sz="2400" b="1" dirty="0">
                <a:solidFill>
                  <a:schemeClr val="bg1"/>
                </a:solidFill>
                <a:latin typeface="Times New Roman" pitchFamily="18" charset="0"/>
                <a:cs typeface="Times New Roman" pitchFamily="18" charset="0"/>
              </a:rPr>
              <a:t>Métodos y procedimientos</a:t>
            </a:r>
          </a:p>
        </p:txBody>
      </p:sp>
      <p:sp>
        <p:nvSpPr>
          <p:cNvPr id="15381" name="Text Box 21"/>
          <p:cNvSpPr txBox="1">
            <a:spLocks noChangeArrowheads="1"/>
          </p:cNvSpPr>
          <p:nvPr/>
        </p:nvSpPr>
        <p:spPr bwMode="auto">
          <a:xfrm>
            <a:off x="3419475" y="115888"/>
            <a:ext cx="3024188" cy="1558925"/>
          </a:xfrm>
          <a:prstGeom prst="rect">
            <a:avLst/>
          </a:prstGeom>
          <a:noFill/>
          <a:ln w="9525">
            <a:noFill/>
            <a:miter lim="800000"/>
            <a:headEnd/>
            <a:tailEnd/>
          </a:ln>
        </p:spPr>
        <p:txBody>
          <a:bodyPr>
            <a:spAutoFit/>
          </a:bodyPr>
          <a:lstStyle/>
          <a:p>
            <a:pPr algn="l"/>
            <a:r>
              <a:rPr lang="es-PE" sz="1600"/>
              <a:t>Lista de actividades que permitan transformar los objetivos en los resultados.</a:t>
            </a:r>
          </a:p>
          <a:p>
            <a:pPr algn="l"/>
            <a:endParaRPr lang="es-PE" sz="1600"/>
          </a:p>
          <a:p>
            <a:pPr algn="l"/>
            <a:r>
              <a:rPr lang="es-PE" sz="1600"/>
              <a:t>Responde a la pregunta </a:t>
            </a:r>
            <a:r>
              <a:rPr lang="es-PE" sz="1600" b="1"/>
              <a:t>¿Cómo haré el proyecto?</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1403648" y="2492896"/>
            <a:ext cx="7498080" cy="1728192"/>
          </a:xfrm>
        </p:spPr>
        <p:txBody>
          <a:bodyPr>
            <a:normAutofit fontScale="90000"/>
          </a:bodyPr>
          <a:lstStyle/>
          <a:p>
            <a:r>
              <a:rPr lang="es-PE" dirty="0" smtClean="0"/>
              <a:t>Parte 3: </a:t>
            </a:r>
            <a:br>
              <a:rPr lang="es-PE" dirty="0" smtClean="0"/>
            </a:br>
            <a:r>
              <a:rPr lang="es-PE" dirty="0" smtClean="0"/>
              <a:t>Generalidades sobre la investigación en el área de Tecnologías de información</a:t>
            </a:r>
            <a:endParaRPr lang="es-PE" dirty="0"/>
          </a:p>
        </p:txBody>
      </p:sp>
      <p:sp>
        <p:nvSpPr>
          <p:cNvPr id="3" name="2 Marcador de número de diapositiva"/>
          <p:cNvSpPr>
            <a:spLocks noGrp="1"/>
          </p:cNvSpPr>
          <p:nvPr>
            <p:ph type="sldNum" sz="quarter" idx="12"/>
          </p:nvPr>
        </p:nvSpPr>
        <p:spPr/>
        <p:txBody>
          <a:bodyPr/>
          <a:lstStyle/>
          <a:p>
            <a:fld id="{C412B715-E50D-4E89-B47D-8DD73D574E2C}" type="slidenum">
              <a:rPr lang="es-PE" smtClean="0"/>
              <a:pPr/>
              <a:t>18</a:t>
            </a:fld>
            <a:endParaRPr lang="es-PE"/>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TI enfocado en la práctica</a:t>
            </a:r>
            <a:endParaRPr lang="es-PE" dirty="0"/>
          </a:p>
        </p:txBody>
      </p:sp>
      <p:sp>
        <p:nvSpPr>
          <p:cNvPr id="3" name="2 Marcador de contenido"/>
          <p:cNvSpPr>
            <a:spLocks noGrp="1"/>
          </p:cNvSpPr>
          <p:nvPr>
            <p:ph idx="1"/>
          </p:nvPr>
        </p:nvSpPr>
        <p:spPr>
          <a:xfrm>
            <a:off x="1115616" y="1447800"/>
            <a:ext cx="5184576" cy="4800600"/>
          </a:xfrm>
        </p:spPr>
        <p:txBody>
          <a:bodyPr>
            <a:normAutofit/>
          </a:bodyPr>
          <a:lstStyle/>
          <a:p>
            <a:r>
              <a:rPr lang="en-US" b="1" dirty="0" err="1"/>
              <a:t>Centrarse</a:t>
            </a:r>
            <a:r>
              <a:rPr lang="en-US" b="1" dirty="0"/>
              <a:t> </a:t>
            </a:r>
            <a:r>
              <a:rPr lang="en-US" b="1" dirty="0" err="1"/>
              <a:t>en</a:t>
            </a:r>
            <a:r>
              <a:rPr lang="en-US" b="1" dirty="0"/>
              <a:t> la </a:t>
            </a:r>
            <a:r>
              <a:rPr lang="en-US" b="1" dirty="0" err="1" smtClean="0"/>
              <a:t>práctica</a:t>
            </a:r>
            <a:endParaRPr lang="en-US" b="1" dirty="0" smtClean="0"/>
          </a:p>
          <a:p>
            <a:pPr lvl="1"/>
            <a:r>
              <a:rPr lang="es-PE" dirty="0"/>
              <a:t>Se hace hincapié en el conocimiento combinado con la experiencia </a:t>
            </a:r>
            <a:r>
              <a:rPr lang="es-PE" dirty="0" smtClean="0"/>
              <a:t>práctica.</a:t>
            </a:r>
            <a:endParaRPr lang="es-PE" dirty="0"/>
          </a:p>
          <a:p>
            <a:pPr lvl="1"/>
            <a:r>
              <a:rPr lang="es-PE" dirty="0"/>
              <a:t>Este énfasis está bien adaptado a el reto de aplicar con éxito la tecnología de la información en contextos organizacionales y sociales</a:t>
            </a:r>
            <a:r>
              <a:rPr lang="es-PE" dirty="0" smtClean="0"/>
              <a:t>.</a:t>
            </a:r>
            <a:endParaRPr lang="en-US" dirty="0" smtClean="0"/>
          </a:p>
          <a:p>
            <a:endParaRPr lang="es-PE" dirty="0"/>
          </a:p>
        </p:txBody>
      </p:sp>
      <p:sp>
        <p:nvSpPr>
          <p:cNvPr id="4" name="3 Marcador de número de diapositiva"/>
          <p:cNvSpPr>
            <a:spLocks noGrp="1"/>
          </p:cNvSpPr>
          <p:nvPr>
            <p:ph type="sldNum" sz="quarter" idx="12"/>
          </p:nvPr>
        </p:nvSpPr>
        <p:spPr/>
        <p:txBody>
          <a:bodyPr/>
          <a:lstStyle/>
          <a:p>
            <a:fld id="{C412B715-E50D-4E89-B47D-8DD73D574E2C}" type="slidenum">
              <a:rPr lang="es-PE" smtClean="0"/>
              <a:pPr/>
              <a:t>19</a:t>
            </a:fld>
            <a:endParaRPr lang="es-PE"/>
          </a:p>
        </p:txBody>
      </p:sp>
      <p:pic>
        <p:nvPicPr>
          <p:cNvPr id="46082" name="Picture 2" descr="http://www.multinivelconfuturo.com/slir/w300/wp-content/uploads/negocio-en-internet.jpg"/>
          <p:cNvPicPr>
            <a:picLocks noChangeAspect="1" noChangeArrowheads="1"/>
          </p:cNvPicPr>
          <p:nvPr/>
        </p:nvPicPr>
        <p:blipFill>
          <a:blip r:embed="rId2" cstate="print"/>
          <a:srcRect/>
          <a:stretch>
            <a:fillRect/>
          </a:stretch>
        </p:blipFill>
        <p:spPr bwMode="auto">
          <a:xfrm>
            <a:off x="6300192" y="2492896"/>
            <a:ext cx="2476500" cy="184785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Agenda</a:t>
            </a:r>
            <a:endParaRPr lang="es-PE" dirty="0"/>
          </a:p>
        </p:txBody>
      </p:sp>
      <p:sp>
        <p:nvSpPr>
          <p:cNvPr id="3" name="2 Marcador de contenido"/>
          <p:cNvSpPr>
            <a:spLocks noGrp="1"/>
          </p:cNvSpPr>
          <p:nvPr>
            <p:ph idx="1"/>
          </p:nvPr>
        </p:nvSpPr>
        <p:spPr/>
        <p:txBody>
          <a:bodyPr/>
          <a:lstStyle/>
          <a:p>
            <a:r>
              <a:rPr lang="es-PE" dirty="0" smtClean="0"/>
              <a:t>Tecnologías de Información.</a:t>
            </a:r>
          </a:p>
          <a:p>
            <a:r>
              <a:rPr lang="es-PE" dirty="0" smtClean="0"/>
              <a:t>Generalidades sobre la investigación científica.</a:t>
            </a:r>
          </a:p>
          <a:p>
            <a:r>
              <a:rPr lang="es-PE" dirty="0" smtClean="0"/>
              <a:t>Generalidades sobre la investigación en el área de TIC.</a:t>
            </a:r>
          </a:p>
          <a:p>
            <a:r>
              <a:rPr lang="es-PE" dirty="0" smtClean="0"/>
              <a:t>Tópicos de investigación. </a:t>
            </a:r>
            <a:endParaRPr lang="es-PE" dirty="0"/>
          </a:p>
        </p:txBody>
      </p:sp>
      <p:sp>
        <p:nvSpPr>
          <p:cNvPr id="4" name="3 Marcador de número de diapositiva"/>
          <p:cNvSpPr>
            <a:spLocks noGrp="1"/>
          </p:cNvSpPr>
          <p:nvPr>
            <p:ph type="sldNum" sz="quarter" idx="12"/>
          </p:nvPr>
        </p:nvSpPr>
        <p:spPr/>
        <p:txBody>
          <a:bodyPr/>
          <a:lstStyle/>
          <a:p>
            <a:fld id="{C412B715-E50D-4E89-B47D-8DD73D574E2C}" type="slidenum">
              <a:rPr lang="es-PE" smtClean="0"/>
              <a:pPr/>
              <a:t>2</a:t>
            </a:fld>
            <a:endParaRPr lang="es-PE"/>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dirty="0" smtClean="0"/>
              <a:t>Metas de la investigación en TI</a:t>
            </a:r>
            <a:endParaRPr lang="es-PE" dirty="0"/>
          </a:p>
        </p:txBody>
      </p:sp>
      <p:sp>
        <p:nvSpPr>
          <p:cNvPr id="3" name="2 Marcador de contenido"/>
          <p:cNvSpPr>
            <a:spLocks noGrp="1"/>
          </p:cNvSpPr>
          <p:nvPr>
            <p:ph idx="1"/>
          </p:nvPr>
        </p:nvSpPr>
        <p:spPr/>
        <p:txBody>
          <a:bodyPr>
            <a:normAutofit lnSpcReduction="10000"/>
          </a:bodyPr>
          <a:lstStyle/>
          <a:p>
            <a:r>
              <a:rPr lang="es-PE" dirty="0"/>
              <a:t>Como una disciplina práctica impulsada, se ha construido sobre una rica base de las investigaciones existentes. Parte de la función de TI es la aplicación de la investigación de las otras disciplinas de computación. Parte de la contribución a la investigación de TI será </a:t>
            </a:r>
            <a:r>
              <a:rPr lang="es-PE" dirty="0" smtClean="0"/>
              <a:t>responder a </a:t>
            </a:r>
            <a:r>
              <a:rPr lang="es-PE" dirty="0"/>
              <a:t>nuevas preguntas y resultados </a:t>
            </a:r>
            <a:r>
              <a:rPr lang="es-PE" dirty="0" smtClean="0"/>
              <a:t>manifiestas </a:t>
            </a:r>
            <a:r>
              <a:rPr lang="es-PE" dirty="0"/>
              <a:t>en las líneas de investigación en el que se </a:t>
            </a:r>
            <a:r>
              <a:rPr lang="es-PE" dirty="0" smtClean="0"/>
              <a:t>construye la teoría.</a:t>
            </a:r>
            <a:endParaRPr lang="en-US" dirty="0" smtClean="0"/>
          </a:p>
        </p:txBody>
      </p:sp>
      <p:sp>
        <p:nvSpPr>
          <p:cNvPr id="4" name="3 Marcador de número de diapositiva"/>
          <p:cNvSpPr>
            <a:spLocks noGrp="1"/>
          </p:cNvSpPr>
          <p:nvPr>
            <p:ph type="sldNum" sz="quarter" idx="12"/>
          </p:nvPr>
        </p:nvSpPr>
        <p:spPr/>
        <p:txBody>
          <a:bodyPr/>
          <a:lstStyle/>
          <a:p>
            <a:fld id="{C412B715-E50D-4E89-B47D-8DD73D574E2C}" type="slidenum">
              <a:rPr lang="es-PE" smtClean="0"/>
              <a:pPr/>
              <a:t>20</a:t>
            </a:fld>
            <a:endParaRPr lang="es-PE"/>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1403648" y="2492896"/>
            <a:ext cx="7498080" cy="1728192"/>
          </a:xfrm>
        </p:spPr>
        <p:txBody>
          <a:bodyPr>
            <a:normAutofit/>
          </a:bodyPr>
          <a:lstStyle/>
          <a:p>
            <a:r>
              <a:rPr lang="es-PE" dirty="0" smtClean="0"/>
              <a:t>Parte 4: </a:t>
            </a:r>
            <a:br>
              <a:rPr lang="es-PE" dirty="0" smtClean="0"/>
            </a:br>
            <a:r>
              <a:rPr lang="es-PE" dirty="0" smtClean="0"/>
              <a:t>Tópicos de investigación</a:t>
            </a:r>
            <a:endParaRPr lang="es-PE" dirty="0"/>
          </a:p>
        </p:txBody>
      </p:sp>
      <p:sp>
        <p:nvSpPr>
          <p:cNvPr id="3" name="2 Marcador de número de diapositiva"/>
          <p:cNvSpPr>
            <a:spLocks noGrp="1"/>
          </p:cNvSpPr>
          <p:nvPr>
            <p:ph type="sldNum" sz="quarter" idx="12"/>
          </p:nvPr>
        </p:nvSpPr>
        <p:spPr/>
        <p:txBody>
          <a:bodyPr/>
          <a:lstStyle/>
          <a:p>
            <a:fld id="{C412B715-E50D-4E89-B47D-8DD73D574E2C}" type="slidenum">
              <a:rPr lang="es-PE" smtClean="0"/>
              <a:pPr/>
              <a:t>21</a:t>
            </a:fld>
            <a:endParaRPr lang="es-PE"/>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Gobierno electrónico</a:t>
            </a:r>
            <a:endParaRPr lang="es-PE" dirty="0"/>
          </a:p>
        </p:txBody>
      </p:sp>
      <p:sp>
        <p:nvSpPr>
          <p:cNvPr id="3" name="2 Marcador de contenido"/>
          <p:cNvSpPr>
            <a:spLocks noGrp="1"/>
          </p:cNvSpPr>
          <p:nvPr>
            <p:ph idx="1"/>
          </p:nvPr>
        </p:nvSpPr>
        <p:spPr>
          <a:xfrm>
            <a:off x="1435608" y="1447800"/>
            <a:ext cx="7168840" cy="2341240"/>
          </a:xfrm>
        </p:spPr>
        <p:txBody>
          <a:bodyPr>
            <a:normAutofit fontScale="85000" lnSpcReduction="10000"/>
          </a:bodyPr>
          <a:lstStyle/>
          <a:p>
            <a:r>
              <a:rPr lang="es-PE" dirty="0" smtClean="0"/>
              <a:t>Entiéndase por gobierno electrónico, como el uso y administración eficiente de las TIC con el fin de prestar servicios que apoyen a los procesos internos de las instituciones estatales para que éstas puedan prestar productos y servicios finales al ciudadano. </a:t>
            </a:r>
            <a:endParaRPr lang="es-PE" dirty="0"/>
          </a:p>
        </p:txBody>
      </p:sp>
      <p:sp>
        <p:nvSpPr>
          <p:cNvPr id="4" name="3 Marcador de número de diapositiva"/>
          <p:cNvSpPr>
            <a:spLocks noGrp="1"/>
          </p:cNvSpPr>
          <p:nvPr>
            <p:ph type="sldNum" sz="quarter" idx="12"/>
          </p:nvPr>
        </p:nvSpPr>
        <p:spPr/>
        <p:txBody>
          <a:bodyPr/>
          <a:lstStyle/>
          <a:p>
            <a:fld id="{C412B715-E50D-4E89-B47D-8DD73D574E2C}" type="slidenum">
              <a:rPr lang="es-PE" smtClean="0"/>
              <a:pPr/>
              <a:t>22</a:t>
            </a:fld>
            <a:endParaRPr lang="es-PE"/>
          </a:p>
        </p:txBody>
      </p:sp>
      <p:pic>
        <p:nvPicPr>
          <p:cNvPr id="41985" name="Picture 1"/>
          <p:cNvPicPr>
            <a:picLocks noChangeAspect="1" noChangeArrowheads="1"/>
          </p:cNvPicPr>
          <p:nvPr/>
        </p:nvPicPr>
        <p:blipFill>
          <a:blip r:embed="rId2" cstate="print"/>
          <a:srcRect/>
          <a:stretch>
            <a:fillRect/>
          </a:stretch>
        </p:blipFill>
        <p:spPr bwMode="auto">
          <a:xfrm>
            <a:off x="2267744" y="3933056"/>
            <a:ext cx="4932040" cy="22722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1643042" y="2571744"/>
            <a:ext cx="7072362" cy="1285884"/>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1 Título"/>
          <p:cNvSpPr>
            <a:spLocks noGrp="1"/>
          </p:cNvSpPr>
          <p:nvPr>
            <p:ph type="title"/>
          </p:nvPr>
        </p:nvSpPr>
        <p:spPr/>
        <p:txBody>
          <a:bodyPr/>
          <a:lstStyle/>
          <a:p>
            <a:r>
              <a:rPr lang="es-PE" dirty="0" smtClean="0"/>
              <a:t>Gobierno electrónico</a:t>
            </a:r>
            <a:endParaRPr lang="es-PE" dirty="0"/>
          </a:p>
        </p:txBody>
      </p:sp>
      <p:sp>
        <p:nvSpPr>
          <p:cNvPr id="3" name="2 Marcador de contenido"/>
          <p:cNvSpPr>
            <a:spLocks noGrp="1"/>
          </p:cNvSpPr>
          <p:nvPr>
            <p:ph idx="1"/>
          </p:nvPr>
        </p:nvSpPr>
        <p:spPr/>
        <p:txBody>
          <a:bodyPr/>
          <a:lstStyle/>
          <a:p>
            <a:r>
              <a:rPr lang="es-PE" dirty="0" smtClean="0"/>
              <a:t>Temas de Tesis sobre gobierno electrónico:</a:t>
            </a:r>
          </a:p>
          <a:p>
            <a:pPr lvl="1"/>
            <a:r>
              <a:rPr lang="es-PE" dirty="0" smtClean="0"/>
              <a:t>Metodología para el establecimiento de gobierno electrónico en instituciones estatales (específicas)</a:t>
            </a:r>
          </a:p>
          <a:p>
            <a:pPr lvl="1"/>
            <a:r>
              <a:rPr lang="es-PE" b="1" u="sng" dirty="0" smtClean="0"/>
              <a:t>Incluye </a:t>
            </a:r>
            <a:r>
              <a:rPr lang="es-PE" dirty="0" smtClean="0"/>
              <a:t>Planes de Gobierno Electrónico o una cartera de proyectos de Gobierno Electrónico. </a:t>
            </a:r>
          </a:p>
        </p:txBody>
      </p:sp>
      <p:sp>
        <p:nvSpPr>
          <p:cNvPr id="4" name="3 Marcador de número de diapositiva"/>
          <p:cNvSpPr>
            <a:spLocks noGrp="1"/>
          </p:cNvSpPr>
          <p:nvPr>
            <p:ph type="sldNum" sz="quarter" idx="12"/>
          </p:nvPr>
        </p:nvSpPr>
        <p:spPr/>
        <p:txBody>
          <a:bodyPr/>
          <a:lstStyle/>
          <a:p>
            <a:fld id="{C412B715-E50D-4E89-B47D-8DD73D574E2C}" type="slidenum">
              <a:rPr lang="es-PE" smtClean="0"/>
              <a:pPr/>
              <a:t>23</a:t>
            </a:fld>
            <a:endParaRPr lang="es-PE"/>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E" dirty="0" smtClean="0"/>
              <a:t>Gobierno de las tecnologías de información y comunicaciones</a:t>
            </a:r>
            <a:endParaRPr lang="es-PE" dirty="0"/>
          </a:p>
        </p:txBody>
      </p:sp>
      <p:sp>
        <p:nvSpPr>
          <p:cNvPr id="3" name="2 Marcador de contenido"/>
          <p:cNvSpPr>
            <a:spLocks noGrp="1"/>
          </p:cNvSpPr>
          <p:nvPr>
            <p:ph idx="1"/>
          </p:nvPr>
        </p:nvSpPr>
        <p:spPr/>
        <p:txBody>
          <a:bodyPr>
            <a:normAutofit/>
          </a:bodyPr>
          <a:lstStyle/>
          <a:p>
            <a:r>
              <a:rPr lang="es-PE" dirty="0" smtClean="0"/>
              <a:t>Conjunto de responsabilidades y prácticas que permiten la gestión de las tecnologías de información y </a:t>
            </a:r>
            <a:r>
              <a:rPr lang="es-ES" dirty="0" smtClean="0"/>
              <a:t>que guíen su uso para satisfacer los objetivos de la organización.</a:t>
            </a:r>
          </a:p>
          <a:p>
            <a:pPr lvl="1"/>
            <a:r>
              <a:rPr lang="es-ES" dirty="0" smtClean="0"/>
              <a:t>Dirección estratégica</a:t>
            </a:r>
          </a:p>
          <a:p>
            <a:pPr lvl="1"/>
            <a:r>
              <a:rPr lang="es-ES" dirty="0" smtClean="0"/>
              <a:t>Buen uso de recursos</a:t>
            </a:r>
          </a:p>
          <a:p>
            <a:pPr lvl="1"/>
            <a:r>
              <a:rPr lang="es-ES" dirty="0" smtClean="0"/>
              <a:t>Gestión de riesgos</a:t>
            </a:r>
          </a:p>
          <a:p>
            <a:pPr lvl="1"/>
            <a:r>
              <a:rPr lang="es-ES" dirty="0" smtClean="0"/>
              <a:t>Gestión del valor de </a:t>
            </a:r>
          </a:p>
          <a:p>
            <a:pPr lvl="1">
              <a:buNone/>
            </a:pPr>
            <a:r>
              <a:rPr lang="es-ES" dirty="0" smtClean="0"/>
              <a:t>   las inversiones en TI</a:t>
            </a:r>
          </a:p>
          <a:p>
            <a:pPr lvl="1"/>
            <a:endParaRPr lang="es-ES_tradnl" dirty="0" smtClean="0"/>
          </a:p>
          <a:p>
            <a:endParaRPr lang="es-PE" dirty="0"/>
          </a:p>
        </p:txBody>
      </p:sp>
      <p:sp>
        <p:nvSpPr>
          <p:cNvPr id="4" name="3 Marcador de número de diapositiva"/>
          <p:cNvSpPr>
            <a:spLocks noGrp="1"/>
          </p:cNvSpPr>
          <p:nvPr>
            <p:ph type="sldNum" sz="quarter" idx="12"/>
          </p:nvPr>
        </p:nvSpPr>
        <p:spPr/>
        <p:txBody>
          <a:bodyPr/>
          <a:lstStyle/>
          <a:p>
            <a:fld id="{C412B715-E50D-4E89-B47D-8DD73D574E2C}" type="slidenum">
              <a:rPr lang="es-PE" smtClean="0"/>
              <a:pPr/>
              <a:t>24</a:t>
            </a:fld>
            <a:endParaRPr lang="es-PE"/>
          </a:p>
        </p:txBody>
      </p:sp>
      <p:pic>
        <p:nvPicPr>
          <p:cNvPr id="5" name="Picture 2" descr="C:\Users\MANUEL\Pictures\Mis imágenes\La tecnología como concepto abstracto, TI, GobTI, ITIL, COBIT\Estrategia4.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796136" y="3717032"/>
            <a:ext cx="2592288" cy="2592288"/>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1643042" y="2571744"/>
            <a:ext cx="7072362" cy="1285884"/>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1 Título"/>
          <p:cNvSpPr>
            <a:spLocks noGrp="1"/>
          </p:cNvSpPr>
          <p:nvPr>
            <p:ph type="title"/>
          </p:nvPr>
        </p:nvSpPr>
        <p:spPr/>
        <p:txBody>
          <a:bodyPr>
            <a:normAutofit fontScale="90000"/>
          </a:bodyPr>
          <a:lstStyle/>
          <a:p>
            <a:r>
              <a:rPr lang="es-PE" dirty="0" smtClean="0"/>
              <a:t>Gobierno de las tecnologías de información y comunicaciones</a:t>
            </a:r>
            <a:endParaRPr lang="es-PE" dirty="0"/>
          </a:p>
        </p:txBody>
      </p:sp>
      <p:sp>
        <p:nvSpPr>
          <p:cNvPr id="3" name="2 Marcador de contenido"/>
          <p:cNvSpPr>
            <a:spLocks noGrp="1"/>
          </p:cNvSpPr>
          <p:nvPr>
            <p:ph idx="1"/>
          </p:nvPr>
        </p:nvSpPr>
        <p:spPr/>
        <p:txBody>
          <a:bodyPr/>
          <a:lstStyle/>
          <a:p>
            <a:r>
              <a:rPr lang="es-PE" dirty="0" smtClean="0"/>
              <a:t>Temas de Tesis sobre Gobierno de TIC:</a:t>
            </a:r>
          </a:p>
          <a:p>
            <a:pPr lvl="1"/>
            <a:r>
              <a:rPr lang="es-PE" dirty="0" smtClean="0"/>
              <a:t>Metodología para el diseño y el establecimiento de planes estratégicos de tecnologías de información</a:t>
            </a:r>
          </a:p>
          <a:p>
            <a:pPr lvl="2"/>
            <a:r>
              <a:rPr lang="es-PE" b="1" u="sng" dirty="0" smtClean="0"/>
              <a:t>Incluye: EL PLAN MISMO, LA METODOLOGÍA PARA CONSTRUIRLO</a:t>
            </a:r>
          </a:p>
          <a:p>
            <a:pPr lvl="1"/>
            <a:endParaRPr lang="es-PE" dirty="0"/>
          </a:p>
        </p:txBody>
      </p:sp>
      <p:sp>
        <p:nvSpPr>
          <p:cNvPr id="4" name="3 Marcador de número de diapositiva"/>
          <p:cNvSpPr>
            <a:spLocks noGrp="1"/>
          </p:cNvSpPr>
          <p:nvPr>
            <p:ph type="sldNum" sz="quarter" idx="12"/>
          </p:nvPr>
        </p:nvSpPr>
        <p:spPr/>
        <p:txBody>
          <a:bodyPr/>
          <a:lstStyle/>
          <a:p>
            <a:fld id="{C412B715-E50D-4E89-B47D-8DD73D574E2C}" type="slidenum">
              <a:rPr lang="es-PE" smtClean="0"/>
              <a:pPr/>
              <a:t>25</a:t>
            </a:fld>
            <a:endParaRPr lang="es-PE"/>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Seguridad de información</a:t>
            </a:r>
            <a:endParaRPr lang="es-PE" dirty="0"/>
          </a:p>
        </p:txBody>
      </p:sp>
      <p:sp>
        <p:nvSpPr>
          <p:cNvPr id="3" name="2 Marcador de contenido"/>
          <p:cNvSpPr>
            <a:spLocks noGrp="1"/>
          </p:cNvSpPr>
          <p:nvPr>
            <p:ph idx="1"/>
          </p:nvPr>
        </p:nvSpPr>
        <p:spPr/>
        <p:txBody>
          <a:bodyPr>
            <a:normAutofit fontScale="92500"/>
          </a:bodyPr>
          <a:lstStyle/>
          <a:p>
            <a:r>
              <a:rPr lang="es-ES" dirty="0" smtClean="0"/>
              <a:t>Es el conjunto de </a:t>
            </a:r>
            <a:r>
              <a:rPr lang="es-ES" b="1" u="sng" dirty="0" smtClean="0"/>
              <a:t>procesos y actividades</a:t>
            </a:r>
            <a:r>
              <a:rPr lang="es-ES" dirty="0" smtClean="0"/>
              <a:t> que permiten mantener libre de peligros y daños por accidente o ataque a los activos de información que forman parte de una organización. </a:t>
            </a:r>
          </a:p>
          <a:p>
            <a:r>
              <a:rPr lang="en-US" dirty="0" smtClean="0"/>
              <a:t>Preservation of confidentiality, integrity and availability of information; in addition, other properties such as authenticity, accountability, non-repudiation and reliability can also be involved [ISO 27002]</a:t>
            </a:r>
            <a:endParaRPr lang="es-ES_tradnl" dirty="0" smtClean="0"/>
          </a:p>
          <a:p>
            <a:endParaRPr lang="es-PE" dirty="0"/>
          </a:p>
        </p:txBody>
      </p:sp>
      <p:sp>
        <p:nvSpPr>
          <p:cNvPr id="4" name="3 Marcador de número de diapositiva"/>
          <p:cNvSpPr>
            <a:spLocks noGrp="1"/>
          </p:cNvSpPr>
          <p:nvPr>
            <p:ph type="sldNum" sz="quarter" idx="12"/>
          </p:nvPr>
        </p:nvSpPr>
        <p:spPr/>
        <p:txBody>
          <a:bodyPr/>
          <a:lstStyle/>
          <a:p>
            <a:fld id="{C412B715-E50D-4E89-B47D-8DD73D574E2C}" type="slidenum">
              <a:rPr lang="es-PE" smtClean="0"/>
              <a:pPr/>
              <a:t>26</a:t>
            </a:fld>
            <a:endParaRPr lang="es-PE"/>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1643042" y="2428868"/>
            <a:ext cx="7072362" cy="2571768"/>
          </a:xfrm>
          <a:prstGeom prst="roundRect">
            <a:avLst>
              <a:gd name="adj" fmla="val 9916"/>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1 Título"/>
          <p:cNvSpPr>
            <a:spLocks noGrp="1"/>
          </p:cNvSpPr>
          <p:nvPr>
            <p:ph type="title"/>
          </p:nvPr>
        </p:nvSpPr>
        <p:spPr/>
        <p:txBody>
          <a:bodyPr/>
          <a:lstStyle/>
          <a:p>
            <a:r>
              <a:rPr lang="es-PE" dirty="0" smtClean="0"/>
              <a:t>Seguridad de información</a:t>
            </a:r>
            <a:endParaRPr lang="es-PE" dirty="0"/>
          </a:p>
        </p:txBody>
      </p:sp>
      <p:sp>
        <p:nvSpPr>
          <p:cNvPr id="3" name="2 Marcador de contenido"/>
          <p:cNvSpPr>
            <a:spLocks noGrp="1"/>
          </p:cNvSpPr>
          <p:nvPr>
            <p:ph idx="1"/>
          </p:nvPr>
        </p:nvSpPr>
        <p:spPr/>
        <p:txBody>
          <a:bodyPr>
            <a:normAutofit lnSpcReduction="10000"/>
          </a:bodyPr>
          <a:lstStyle/>
          <a:p>
            <a:r>
              <a:rPr lang="es-PE" dirty="0" smtClean="0"/>
              <a:t>Temas de investigación de Tesis en seguridad de información:</a:t>
            </a:r>
          </a:p>
          <a:p>
            <a:pPr lvl="1"/>
            <a:r>
              <a:rPr lang="es-PE" dirty="0" smtClean="0"/>
              <a:t>Metodologías para la implementación de un Sistema de Gestión de Seguridad de Información.</a:t>
            </a:r>
          </a:p>
          <a:p>
            <a:pPr lvl="1"/>
            <a:r>
              <a:rPr lang="es-PE" dirty="0" smtClean="0"/>
              <a:t>Ciberdelincuencia, estudios sobre ingeniería social, temas avanzados en seguridad de información, computacional o informática.</a:t>
            </a:r>
          </a:p>
          <a:p>
            <a:pPr lvl="1"/>
            <a:r>
              <a:rPr lang="es-PE" b="1" dirty="0" smtClean="0"/>
              <a:t>Incluye: planes de seguridad, auditorías en seguridad de información, estudios de tecnologías específicas. </a:t>
            </a:r>
            <a:endParaRPr lang="es-ES_tradnl" b="1" dirty="0" smtClean="0"/>
          </a:p>
          <a:p>
            <a:endParaRPr lang="es-PE" dirty="0"/>
          </a:p>
        </p:txBody>
      </p:sp>
      <p:sp>
        <p:nvSpPr>
          <p:cNvPr id="4" name="3 Marcador de número de diapositiva"/>
          <p:cNvSpPr>
            <a:spLocks noGrp="1"/>
          </p:cNvSpPr>
          <p:nvPr>
            <p:ph type="sldNum" sz="quarter" idx="12"/>
          </p:nvPr>
        </p:nvSpPr>
        <p:spPr/>
        <p:txBody>
          <a:bodyPr/>
          <a:lstStyle/>
          <a:p>
            <a:fld id="{C412B715-E50D-4E89-B47D-8DD73D574E2C}" type="slidenum">
              <a:rPr lang="es-PE" smtClean="0"/>
              <a:pPr/>
              <a:t>27</a:t>
            </a:fld>
            <a:endParaRPr lang="es-PE"/>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El riesgo es </a:t>
            </a:r>
            <a:r>
              <a:rPr lang="es-ES" b="1" u="sng" dirty="0" smtClean="0"/>
              <a:t>la probabilidad</a:t>
            </a:r>
            <a:r>
              <a:rPr lang="es-ES" dirty="0" smtClean="0"/>
              <a:t> de que una </a:t>
            </a:r>
            <a:r>
              <a:rPr lang="es-ES" b="1" u="sng" dirty="0" smtClean="0"/>
              <a:t>amenaza </a:t>
            </a:r>
            <a:r>
              <a:rPr lang="es-ES" dirty="0" smtClean="0"/>
              <a:t>se materialice </a:t>
            </a:r>
            <a:r>
              <a:rPr lang="es-ES" b="1" u="sng" dirty="0" smtClean="0"/>
              <a:t>explotando</a:t>
            </a:r>
            <a:r>
              <a:rPr lang="es-ES" dirty="0" smtClean="0"/>
              <a:t> una </a:t>
            </a:r>
            <a:r>
              <a:rPr lang="es-ES" b="1" u="sng" dirty="0" smtClean="0"/>
              <a:t>vulnerabilidad </a:t>
            </a:r>
            <a:r>
              <a:rPr lang="es-ES" dirty="0" smtClean="0"/>
              <a:t>sobre un activo, provocando un </a:t>
            </a:r>
            <a:r>
              <a:rPr lang="es-ES" b="1" u="sng" dirty="0" smtClean="0"/>
              <a:t>impacto </a:t>
            </a:r>
            <a:r>
              <a:rPr lang="es-ES" dirty="0" smtClean="0"/>
              <a:t>negativo sobre él (y el negocio). </a:t>
            </a:r>
            <a:endParaRPr lang="es-PE" dirty="0" smtClean="0"/>
          </a:p>
          <a:p>
            <a:endParaRPr lang="es-ES_tradnl"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28</a:t>
            </a:fld>
            <a:endParaRPr lang="es-ES"/>
          </a:p>
        </p:txBody>
      </p:sp>
      <p:sp>
        <p:nvSpPr>
          <p:cNvPr id="2" name="1 Título"/>
          <p:cNvSpPr>
            <a:spLocks noGrp="1"/>
          </p:cNvSpPr>
          <p:nvPr>
            <p:ph type="title"/>
          </p:nvPr>
        </p:nvSpPr>
        <p:spPr/>
        <p:txBody>
          <a:bodyPr/>
          <a:lstStyle/>
          <a:p>
            <a:r>
              <a:rPr lang="es-ES_tradnl" dirty="0" smtClean="0"/>
              <a:t>Riesgos</a:t>
            </a:r>
            <a:endParaRPr lang="es-ES_tradnl" dirty="0"/>
          </a:p>
        </p:txBody>
      </p:sp>
      <p:pic>
        <p:nvPicPr>
          <p:cNvPr id="4" name="Picture 8"/>
          <p:cNvPicPr>
            <a:picLocks noChangeAspect="1" noChangeArrowheads="1"/>
          </p:cNvPicPr>
          <p:nvPr/>
        </p:nvPicPr>
        <p:blipFill>
          <a:blip r:embed="rId2" cstate="print"/>
          <a:srcRect/>
          <a:stretch>
            <a:fillRect/>
          </a:stretch>
        </p:blipFill>
        <p:spPr bwMode="auto">
          <a:xfrm>
            <a:off x="1115616" y="4293096"/>
            <a:ext cx="7705725" cy="2054225"/>
          </a:xfrm>
          <a:prstGeom prst="rect">
            <a:avLst/>
          </a:prstGeom>
          <a:solidFill>
            <a:schemeClr val="bg1"/>
          </a:solid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1643042" y="2500306"/>
            <a:ext cx="7072362" cy="1928826"/>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1 Título"/>
          <p:cNvSpPr>
            <a:spLocks noGrp="1"/>
          </p:cNvSpPr>
          <p:nvPr>
            <p:ph type="title"/>
          </p:nvPr>
        </p:nvSpPr>
        <p:spPr/>
        <p:txBody>
          <a:bodyPr/>
          <a:lstStyle/>
          <a:p>
            <a:r>
              <a:rPr lang="es-PE" dirty="0" smtClean="0"/>
              <a:t>Riesgos</a:t>
            </a:r>
            <a:endParaRPr lang="es-PE" dirty="0"/>
          </a:p>
        </p:txBody>
      </p:sp>
      <p:sp>
        <p:nvSpPr>
          <p:cNvPr id="3" name="2 Marcador de contenido"/>
          <p:cNvSpPr>
            <a:spLocks noGrp="1"/>
          </p:cNvSpPr>
          <p:nvPr>
            <p:ph idx="1"/>
          </p:nvPr>
        </p:nvSpPr>
        <p:spPr/>
        <p:txBody>
          <a:bodyPr/>
          <a:lstStyle/>
          <a:p>
            <a:r>
              <a:rPr lang="es-PE" dirty="0" smtClean="0"/>
              <a:t>Temas de investigación de Tesis en riesgos:</a:t>
            </a:r>
          </a:p>
          <a:p>
            <a:pPr lvl="1"/>
            <a:r>
              <a:rPr lang="es-PE" dirty="0" smtClean="0"/>
              <a:t>Riesgos operacionales, de seguridad y tecnológico.</a:t>
            </a:r>
          </a:p>
          <a:p>
            <a:pPr lvl="1"/>
            <a:r>
              <a:rPr lang="es-PE" dirty="0" smtClean="0"/>
              <a:t>Sistemas de gestión de continuidad de negocios.</a:t>
            </a:r>
          </a:p>
          <a:p>
            <a:r>
              <a:rPr lang="es-PE" b="1" dirty="0" smtClean="0"/>
              <a:t>Se incluye</a:t>
            </a:r>
            <a:r>
              <a:rPr lang="es-PE" dirty="0" smtClean="0"/>
              <a:t>n: </a:t>
            </a:r>
            <a:r>
              <a:rPr lang="es-PE" b="1" dirty="0" smtClean="0"/>
              <a:t>análisis de riesgos para tecnologías particulares o empresas particulares. </a:t>
            </a:r>
          </a:p>
        </p:txBody>
      </p:sp>
      <p:sp>
        <p:nvSpPr>
          <p:cNvPr id="4" name="3 Marcador de número de diapositiva"/>
          <p:cNvSpPr>
            <a:spLocks noGrp="1"/>
          </p:cNvSpPr>
          <p:nvPr>
            <p:ph type="sldNum" sz="quarter" idx="12"/>
          </p:nvPr>
        </p:nvSpPr>
        <p:spPr/>
        <p:txBody>
          <a:bodyPr/>
          <a:lstStyle/>
          <a:p>
            <a:fld id="{C412B715-E50D-4E89-B47D-8DD73D574E2C}" type="slidenum">
              <a:rPr lang="es-PE" smtClean="0"/>
              <a:pPr/>
              <a:t>29</a:t>
            </a:fld>
            <a:endParaRPr lang="es-PE"/>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1403648" y="2492896"/>
            <a:ext cx="7498080" cy="1143000"/>
          </a:xfrm>
        </p:spPr>
        <p:txBody>
          <a:bodyPr>
            <a:normAutofit fontScale="90000"/>
          </a:bodyPr>
          <a:lstStyle/>
          <a:p>
            <a:r>
              <a:rPr lang="es-PE" dirty="0" smtClean="0"/>
              <a:t>Parte 1: </a:t>
            </a:r>
            <a:br>
              <a:rPr lang="es-PE" dirty="0" smtClean="0"/>
            </a:br>
            <a:r>
              <a:rPr lang="es-PE" dirty="0" smtClean="0"/>
              <a:t>Tecnologías de información</a:t>
            </a:r>
            <a:endParaRPr lang="es-PE" dirty="0"/>
          </a:p>
        </p:txBody>
      </p:sp>
      <p:sp>
        <p:nvSpPr>
          <p:cNvPr id="5" name="4 Marcador de número de diapositiva"/>
          <p:cNvSpPr>
            <a:spLocks noGrp="1"/>
          </p:cNvSpPr>
          <p:nvPr>
            <p:ph type="sldNum" sz="quarter" idx="12"/>
          </p:nvPr>
        </p:nvSpPr>
        <p:spPr/>
        <p:txBody>
          <a:bodyPr/>
          <a:lstStyle/>
          <a:p>
            <a:fld id="{C412B715-E50D-4E89-B47D-8DD73D574E2C}" type="slidenum">
              <a:rPr lang="es-PE" smtClean="0"/>
              <a:pPr/>
              <a:t>3</a:t>
            </a:fld>
            <a:endParaRPr lang="es-PE"/>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E" dirty="0" smtClean="0"/>
              <a:t>Auditoría y control de tecnologías, sistemas y seguridad de información</a:t>
            </a:r>
            <a:endParaRPr lang="es-PE" dirty="0"/>
          </a:p>
        </p:txBody>
      </p:sp>
      <p:sp>
        <p:nvSpPr>
          <p:cNvPr id="3" name="2 Marcador de contenido"/>
          <p:cNvSpPr>
            <a:spLocks noGrp="1"/>
          </p:cNvSpPr>
          <p:nvPr>
            <p:ph idx="1"/>
          </p:nvPr>
        </p:nvSpPr>
        <p:spPr>
          <a:xfrm>
            <a:off x="1435608" y="1928802"/>
            <a:ext cx="7498080" cy="4319598"/>
          </a:xfrm>
        </p:spPr>
        <p:txBody>
          <a:bodyPr/>
          <a:lstStyle/>
          <a:p>
            <a:r>
              <a:rPr lang="es-ES_tradnl" sz="2400" dirty="0" smtClean="0"/>
              <a:t>La auditoría es la actividad consistente en </a:t>
            </a:r>
            <a:r>
              <a:rPr lang="es-ES_tradnl" sz="2400" b="1" u="sng" dirty="0" smtClean="0"/>
              <a:t>la emisión de una opinión profesional objetiva</a:t>
            </a:r>
            <a:r>
              <a:rPr lang="es-ES_tradnl" sz="2400" dirty="0" smtClean="0"/>
              <a:t> por parte de </a:t>
            </a:r>
            <a:r>
              <a:rPr lang="es-ES_tradnl" sz="2400" b="1" u="sng" dirty="0" smtClean="0"/>
              <a:t>un especialista</a:t>
            </a:r>
            <a:r>
              <a:rPr lang="es-ES_tradnl" sz="2400" dirty="0" smtClean="0"/>
              <a:t>, sobre si </a:t>
            </a:r>
            <a:r>
              <a:rPr lang="es-ES_tradnl" sz="2400" b="1" u="sng" dirty="0" smtClean="0"/>
              <a:t>el sujeto sometido a análisis</a:t>
            </a:r>
            <a:r>
              <a:rPr lang="es-ES_tradnl" sz="2400" dirty="0" smtClean="0"/>
              <a:t> (sea éste un proceso, sistema, producto, estructura organizacional, entre otros) [</a:t>
            </a:r>
            <a:r>
              <a:rPr lang="es-ES_tradnl" sz="2400" dirty="0" err="1" smtClean="0"/>
              <a:t>Piattini</a:t>
            </a:r>
            <a:r>
              <a:rPr lang="es-ES_tradnl" sz="2400" dirty="0" smtClean="0"/>
              <a:t>, Del Peso 2001]:</a:t>
            </a:r>
          </a:p>
          <a:p>
            <a:pPr lvl="1"/>
            <a:r>
              <a:rPr lang="es-ES_tradnl" sz="2000" dirty="0" smtClean="0"/>
              <a:t>Presenta la realidad que pretende reflejar.</a:t>
            </a:r>
          </a:p>
          <a:p>
            <a:pPr lvl="1"/>
            <a:r>
              <a:rPr lang="es-ES_tradnl" sz="2000" dirty="0" smtClean="0"/>
              <a:t>Cumple las condiciones que le fueron prescritas</a:t>
            </a:r>
            <a:endParaRPr lang="es-PE" dirty="0"/>
          </a:p>
        </p:txBody>
      </p:sp>
      <p:sp>
        <p:nvSpPr>
          <p:cNvPr id="4" name="3 Marcador de número de diapositiva"/>
          <p:cNvSpPr>
            <a:spLocks noGrp="1"/>
          </p:cNvSpPr>
          <p:nvPr>
            <p:ph type="sldNum" sz="quarter" idx="12"/>
          </p:nvPr>
        </p:nvSpPr>
        <p:spPr/>
        <p:txBody>
          <a:bodyPr/>
          <a:lstStyle/>
          <a:p>
            <a:fld id="{C412B715-E50D-4E89-B47D-8DD73D574E2C}" type="slidenum">
              <a:rPr lang="es-PE" smtClean="0"/>
              <a:pPr/>
              <a:t>30</a:t>
            </a:fld>
            <a:endParaRPr lang="es-PE"/>
          </a:p>
        </p:txBody>
      </p:sp>
      <p:pic>
        <p:nvPicPr>
          <p:cNvPr id="5" name="Picture 1" descr="C:\Users\Manuel\Pictures\Mis imágenes\Seguridad, auditoria, gestion de riesgos y control\Auditoria 7.jpg"/>
          <p:cNvPicPr>
            <a:picLocks noChangeAspect="1" noChangeArrowheads="1"/>
          </p:cNvPicPr>
          <p:nvPr/>
        </p:nvPicPr>
        <p:blipFill>
          <a:blip r:embed="rId2" cstate="print"/>
          <a:srcRect/>
          <a:stretch>
            <a:fillRect/>
          </a:stretch>
        </p:blipFill>
        <p:spPr bwMode="auto">
          <a:xfrm>
            <a:off x="4643438" y="4929198"/>
            <a:ext cx="1361312" cy="1557656"/>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1714480" y="3000372"/>
            <a:ext cx="7072362" cy="1285884"/>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1 Título"/>
          <p:cNvSpPr>
            <a:spLocks noGrp="1"/>
          </p:cNvSpPr>
          <p:nvPr>
            <p:ph type="title"/>
          </p:nvPr>
        </p:nvSpPr>
        <p:spPr/>
        <p:txBody>
          <a:bodyPr>
            <a:normAutofit fontScale="90000"/>
          </a:bodyPr>
          <a:lstStyle/>
          <a:p>
            <a:r>
              <a:rPr lang="es-PE" dirty="0" smtClean="0"/>
              <a:t>Auditoría y control de tecnologías, sistemas y seguridad de información</a:t>
            </a:r>
            <a:endParaRPr lang="es-PE" dirty="0"/>
          </a:p>
        </p:txBody>
      </p:sp>
      <p:sp>
        <p:nvSpPr>
          <p:cNvPr id="3" name="2 Marcador de contenido"/>
          <p:cNvSpPr>
            <a:spLocks noGrp="1"/>
          </p:cNvSpPr>
          <p:nvPr>
            <p:ph idx="1"/>
          </p:nvPr>
        </p:nvSpPr>
        <p:spPr>
          <a:xfrm>
            <a:off x="1435608" y="2071678"/>
            <a:ext cx="7498080" cy="4176722"/>
          </a:xfrm>
        </p:spPr>
        <p:txBody>
          <a:bodyPr>
            <a:normAutofit/>
          </a:bodyPr>
          <a:lstStyle/>
          <a:p>
            <a:r>
              <a:rPr lang="es-PE" dirty="0" smtClean="0"/>
              <a:t>Temas de investigación de Tesis en auditoría y control:</a:t>
            </a:r>
          </a:p>
          <a:p>
            <a:pPr lvl="1"/>
            <a:r>
              <a:rPr lang="es-PE" dirty="0" smtClean="0"/>
              <a:t>Metodologías para auditar distintas tecnologías de sistemas y seguridad de información.</a:t>
            </a:r>
          </a:p>
          <a:p>
            <a:pPr lvl="1"/>
            <a:r>
              <a:rPr lang="es-PE" b="1" dirty="0"/>
              <a:t>I</a:t>
            </a:r>
            <a:r>
              <a:rPr lang="es-PE" b="1" dirty="0" smtClean="0"/>
              <a:t>ncluye: informe de auditoría para algún caso o empresa en particular, un plan de ejecución de una auditoría.</a:t>
            </a:r>
            <a:endParaRPr lang="es-PE" b="1" dirty="0"/>
          </a:p>
        </p:txBody>
      </p:sp>
      <p:sp>
        <p:nvSpPr>
          <p:cNvPr id="4" name="3 Marcador de número de diapositiva"/>
          <p:cNvSpPr>
            <a:spLocks noGrp="1"/>
          </p:cNvSpPr>
          <p:nvPr>
            <p:ph type="sldNum" sz="quarter" idx="12"/>
          </p:nvPr>
        </p:nvSpPr>
        <p:spPr/>
        <p:txBody>
          <a:bodyPr/>
          <a:lstStyle/>
          <a:p>
            <a:fld id="{C412B715-E50D-4E89-B47D-8DD73D574E2C}" type="slidenum">
              <a:rPr lang="es-PE" smtClean="0"/>
              <a:pPr/>
              <a:t>31</a:t>
            </a:fld>
            <a:endParaRPr lang="es-PE"/>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E" dirty="0" smtClean="0"/>
              <a:t>Gestión de servicios de tecnologías de información</a:t>
            </a:r>
            <a:endParaRPr lang="es-PE" dirty="0"/>
          </a:p>
        </p:txBody>
      </p:sp>
      <p:sp>
        <p:nvSpPr>
          <p:cNvPr id="3" name="2 Marcador de contenido"/>
          <p:cNvSpPr>
            <a:spLocks noGrp="1"/>
          </p:cNvSpPr>
          <p:nvPr>
            <p:ph idx="1"/>
          </p:nvPr>
        </p:nvSpPr>
        <p:spPr>
          <a:xfrm>
            <a:off x="1435608" y="1447800"/>
            <a:ext cx="7498080" cy="1261120"/>
          </a:xfrm>
        </p:spPr>
        <p:txBody>
          <a:bodyPr>
            <a:normAutofit/>
          </a:bodyPr>
          <a:lstStyle/>
          <a:p>
            <a:r>
              <a:rPr lang="es-PE" sz="2400" dirty="0" smtClean="0"/>
              <a:t>Los servicios de tecnologías de información permiten la generación y entrega de valor a los interesados dentro de las organizaciones, en forma de TIC.</a:t>
            </a:r>
          </a:p>
          <a:p>
            <a:pPr>
              <a:buNone/>
            </a:pPr>
            <a:endParaRPr lang="es-PE" sz="2400" dirty="0"/>
          </a:p>
        </p:txBody>
      </p:sp>
      <p:sp>
        <p:nvSpPr>
          <p:cNvPr id="4" name="3 Marcador de número de diapositiva"/>
          <p:cNvSpPr>
            <a:spLocks noGrp="1"/>
          </p:cNvSpPr>
          <p:nvPr>
            <p:ph type="sldNum" sz="quarter" idx="12"/>
          </p:nvPr>
        </p:nvSpPr>
        <p:spPr/>
        <p:txBody>
          <a:bodyPr/>
          <a:lstStyle/>
          <a:p>
            <a:fld id="{C412B715-E50D-4E89-B47D-8DD73D574E2C}" type="slidenum">
              <a:rPr lang="es-PE" smtClean="0"/>
              <a:pPr/>
              <a:t>32</a:t>
            </a:fld>
            <a:endParaRPr lang="es-PE"/>
          </a:p>
        </p:txBody>
      </p:sp>
      <p:pic>
        <p:nvPicPr>
          <p:cNvPr id="33794" name="Picture 2" descr="http://normas-iso.com/wp-content/uploads/2012/02/SGSTI.png"/>
          <p:cNvPicPr>
            <a:picLocks noChangeAspect="1" noChangeArrowheads="1"/>
          </p:cNvPicPr>
          <p:nvPr/>
        </p:nvPicPr>
        <p:blipFill>
          <a:blip r:embed="rId2" cstate="print"/>
          <a:srcRect/>
          <a:stretch>
            <a:fillRect/>
          </a:stretch>
        </p:blipFill>
        <p:spPr bwMode="auto">
          <a:xfrm>
            <a:off x="2303969" y="2924944"/>
            <a:ext cx="5724415" cy="3671394"/>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1785918" y="3000372"/>
            <a:ext cx="7072362" cy="135732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1 Título"/>
          <p:cNvSpPr>
            <a:spLocks noGrp="1"/>
          </p:cNvSpPr>
          <p:nvPr>
            <p:ph type="title"/>
          </p:nvPr>
        </p:nvSpPr>
        <p:spPr/>
        <p:txBody>
          <a:bodyPr>
            <a:normAutofit fontScale="90000"/>
          </a:bodyPr>
          <a:lstStyle/>
          <a:p>
            <a:r>
              <a:rPr lang="es-PE" dirty="0" smtClean="0"/>
              <a:t>Gestión de servicios de tecnologías de información</a:t>
            </a:r>
            <a:endParaRPr lang="es-PE" dirty="0"/>
          </a:p>
        </p:txBody>
      </p:sp>
      <p:sp>
        <p:nvSpPr>
          <p:cNvPr id="3" name="2 Marcador de contenido"/>
          <p:cNvSpPr>
            <a:spLocks noGrp="1"/>
          </p:cNvSpPr>
          <p:nvPr>
            <p:ph idx="1"/>
          </p:nvPr>
        </p:nvSpPr>
        <p:spPr/>
        <p:txBody>
          <a:bodyPr/>
          <a:lstStyle/>
          <a:p>
            <a:r>
              <a:rPr lang="es-PE" dirty="0" smtClean="0"/>
              <a:t>Temas de investigación de tesis en gestión de servicios de tecnologías de información</a:t>
            </a:r>
          </a:p>
          <a:p>
            <a:pPr lvl="1"/>
            <a:r>
              <a:rPr lang="es-PE" dirty="0" smtClean="0"/>
              <a:t>Metodologías para establecer estrategia, diseño, operación, evaluación y mejora continua de servicios de TI específicos.</a:t>
            </a:r>
          </a:p>
          <a:p>
            <a:pPr lvl="1"/>
            <a:r>
              <a:rPr lang="es-PE" b="1" dirty="0"/>
              <a:t>I</a:t>
            </a:r>
            <a:r>
              <a:rPr lang="es-PE" b="1" dirty="0" smtClean="0"/>
              <a:t>ncluye los planes estratégicos de TI (PETI)</a:t>
            </a:r>
          </a:p>
          <a:p>
            <a:pPr>
              <a:buNone/>
            </a:pPr>
            <a:endParaRPr lang="es-PE" dirty="0"/>
          </a:p>
        </p:txBody>
      </p:sp>
      <p:sp>
        <p:nvSpPr>
          <p:cNvPr id="4" name="3 Marcador de número de diapositiva"/>
          <p:cNvSpPr>
            <a:spLocks noGrp="1"/>
          </p:cNvSpPr>
          <p:nvPr>
            <p:ph type="sldNum" sz="quarter" idx="12"/>
          </p:nvPr>
        </p:nvSpPr>
        <p:spPr/>
        <p:txBody>
          <a:bodyPr/>
          <a:lstStyle/>
          <a:p>
            <a:fld id="{C412B715-E50D-4E89-B47D-8DD73D574E2C}" type="slidenum">
              <a:rPr lang="es-PE" smtClean="0"/>
              <a:pPr/>
              <a:t>33</a:t>
            </a:fld>
            <a:endParaRPr lang="es-PE"/>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Introducción</a:t>
            </a:r>
            <a:endParaRPr lang="es-PE" dirty="0"/>
          </a:p>
        </p:txBody>
      </p:sp>
      <p:sp>
        <p:nvSpPr>
          <p:cNvPr id="3" name="2 Marcador de contenido"/>
          <p:cNvSpPr>
            <a:spLocks noGrp="1"/>
          </p:cNvSpPr>
          <p:nvPr>
            <p:ph idx="1"/>
          </p:nvPr>
        </p:nvSpPr>
        <p:spPr>
          <a:xfrm>
            <a:off x="1043608" y="1412776"/>
            <a:ext cx="4936592" cy="4800600"/>
          </a:xfrm>
        </p:spPr>
        <p:txBody>
          <a:bodyPr>
            <a:normAutofit lnSpcReduction="10000"/>
          </a:bodyPr>
          <a:lstStyle/>
          <a:p>
            <a:r>
              <a:rPr lang="es-PE" b="1" dirty="0" smtClean="0"/>
              <a:t>Áreas según ACM/IEEE</a:t>
            </a:r>
          </a:p>
          <a:p>
            <a:pPr lvl="1"/>
            <a:r>
              <a:rPr lang="es-PE" dirty="0" smtClean="0"/>
              <a:t>Sistemas de Información</a:t>
            </a:r>
          </a:p>
          <a:p>
            <a:pPr lvl="1"/>
            <a:r>
              <a:rPr lang="es-PE" dirty="0" smtClean="0"/>
              <a:t>Ingeniería de Software</a:t>
            </a:r>
          </a:p>
          <a:p>
            <a:pPr lvl="1"/>
            <a:r>
              <a:rPr lang="es-PE" dirty="0" smtClean="0"/>
              <a:t>Ingeniería de Computadoras</a:t>
            </a:r>
          </a:p>
          <a:p>
            <a:pPr lvl="1"/>
            <a:r>
              <a:rPr lang="es-PE" b="1" u="sng" dirty="0" smtClean="0">
                <a:solidFill>
                  <a:srgbClr val="FF0000"/>
                </a:solidFill>
              </a:rPr>
              <a:t>Tecnologías de Información</a:t>
            </a:r>
          </a:p>
          <a:p>
            <a:pPr lvl="1"/>
            <a:r>
              <a:rPr lang="es-PE" dirty="0" smtClean="0"/>
              <a:t>Ciencia de la Computación</a:t>
            </a:r>
          </a:p>
          <a:p>
            <a:endParaRPr lang="es-PE" dirty="0"/>
          </a:p>
        </p:txBody>
      </p:sp>
      <p:pic>
        <p:nvPicPr>
          <p:cNvPr id="4" name="Picture 2" descr="http://t0.gstatic.com/images?q=tbn:ANd9GcTxiIk1oUbwT4OsrY2s9DQj9wPjqOWXsX7K4D9h9v8XRCt2ismO"/>
          <p:cNvPicPr>
            <a:picLocks noChangeAspect="1" noChangeArrowheads="1"/>
          </p:cNvPicPr>
          <p:nvPr/>
        </p:nvPicPr>
        <p:blipFill>
          <a:blip r:embed="rId2" cstate="print"/>
          <a:srcRect/>
          <a:stretch>
            <a:fillRect/>
          </a:stretch>
        </p:blipFill>
        <p:spPr bwMode="auto">
          <a:xfrm>
            <a:off x="6444208" y="1700808"/>
            <a:ext cx="2270779" cy="2448123"/>
          </a:xfrm>
          <a:prstGeom prst="rect">
            <a:avLst/>
          </a:prstGeom>
          <a:noFill/>
          <a:ln w="9525">
            <a:solidFill>
              <a:srgbClr val="000099"/>
            </a:solidFill>
            <a:miter lim="800000"/>
            <a:headEnd/>
            <a:tailEnd/>
          </a:ln>
        </p:spPr>
      </p:pic>
      <p:sp>
        <p:nvSpPr>
          <p:cNvPr id="5" name="4 Marcador de número de diapositiva"/>
          <p:cNvSpPr>
            <a:spLocks noGrp="1"/>
          </p:cNvSpPr>
          <p:nvPr>
            <p:ph type="sldNum" sz="quarter" idx="12"/>
          </p:nvPr>
        </p:nvSpPr>
        <p:spPr/>
        <p:txBody>
          <a:bodyPr/>
          <a:lstStyle/>
          <a:p>
            <a:fld id="{C412B715-E50D-4E89-B47D-8DD73D574E2C}" type="slidenum">
              <a:rPr lang="es-PE" smtClean="0"/>
              <a:pPr/>
              <a:t>4</a:t>
            </a:fld>
            <a:endParaRPr lang="es-PE"/>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Definición</a:t>
            </a:r>
            <a:endParaRPr lang="es-PE" dirty="0"/>
          </a:p>
        </p:txBody>
      </p:sp>
      <p:sp>
        <p:nvSpPr>
          <p:cNvPr id="3" name="2 Marcador de contenido"/>
          <p:cNvSpPr>
            <a:spLocks noGrp="1"/>
          </p:cNvSpPr>
          <p:nvPr>
            <p:ph idx="1"/>
          </p:nvPr>
        </p:nvSpPr>
        <p:spPr/>
        <p:txBody>
          <a:bodyPr>
            <a:normAutofit fontScale="92500" lnSpcReduction="10000"/>
          </a:bodyPr>
          <a:lstStyle/>
          <a:p>
            <a:pPr algn="just"/>
            <a:r>
              <a:rPr lang="es-PE" dirty="0" smtClean="0"/>
              <a:t>El área de tecnologías de información está orientada a desarrollar, utilizar y gestionar la tecnología acorde a las necesidades de la empresa. </a:t>
            </a:r>
          </a:p>
          <a:p>
            <a:pPr algn="just"/>
            <a:r>
              <a:rPr lang="es-PE" dirty="0" smtClean="0"/>
              <a:t>Se encuentra estrechamente relacionada con el área de Sistemas de Información pero mientras Sistemas de Información se centra en la información, el área de Tecnologías de Información se centra en la tecnología. </a:t>
            </a:r>
          </a:p>
          <a:p>
            <a:pPr lvl="1" algn="just"/>
            <a:r>
              <a:rPr lang="es-PE" dirty="0" smtClean="0"/>
              <a:t>No confundir </a:t>
            </a:r>
            <a:r>
              <a:rPr lang="es-PE" i="1" u="sng" dirty="0" smtClean="0"/>
              <a:t>tecnología</a:t>
            </a:r>
            <a:r>
              <a:rPr lang="es-PE" dirty="0" smtClean="0"/>
              <a:t> con </a:t>
            </a:r>
            <a:r>
              <a:rPr lang="es-PE" i="1" u="sng" dirty="0" smtClean="0"/>
              <a:t>hardware</a:t>
            </a:r>
            <a:r>
              <a:rPr lang="es-PE" dirty="0" smtClean="0"/>
              <a:t>.</a:t>
            </a:r>
          </a:p>
          <a:p>
            <a:pPr algn="just"/>
            <a:endParaRPr lang="es-PE" dirty="0"/>
          </a:p>
        </p:txBody>
      </p:sp>
      <p:sp>
        <p:nvSpPr>
          <p:cNvPr id="4" name="3 Marcador de número de diapositiva"/>
          <p:cNvSpPr>
            <a:spLocks noGrp="1"/>
          </p:cNvSpPr>
          <p:nvPr>
            <p:ph type="sldNum" sz="quarter" idx="12"/>
          </p:nvPr>
        </p:nvSpPr>
        <p:spPr/>
        <p:txBody>
          <a:bodyPr/>
          <a:lstStyle/>
          <a:p>
            <a:fld id="{C412B715-E50D-4E89-B47D-8DD73D574E2C}" type="slidenum">
              <a:rPr lang="es-PE" smtClean="0"/>
              <a:pPr/>
              <a:t>5</a:t>
            </a:fld>
            <a:endParaRPr lang="es-PE"/>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Campos de aplicación</a:t>
            </a:r>
            <a:endParaRPr lang="es-PE" dirty="0"/>
          </a:p>
        </p:txBody>
      </p:sp>
      <p:sp>
        <p:nvSpPr>
          <p:cNvPr id="3" name="2 Marcador de contenido"/>
          <p:cNvSpPr>
            <a:spLocks noGrp="1"/>
          </p:cNvSpPr>
          <p:nvPr>
            <p:ph idx="1"/>
          </p:nvPr>
        </p:nvSpPr>
        <p:spPr/>
        <p:txBody>
          <a:bodyPr>
            <a:normAutofit fontScale="55000" lnSpcReduction="20000"/>
          </a:bodyPr>
          <a:lstStyle/>
          <a:p>
            <a:r>
              <a:rPr lang="en-US" dirty="0" smtClean="0"/>
              <a:t>The World Wide Web and its applications</a:t>
            </a:r>
          </a:p>
          <a:p>
            <a:r>
              <a:rPr lang="en-US" dirty="0" smtClean="0"/>
              <a:t>Networking technologies, particularly those based on TCP/IP</a:t>
            </a:r>
          </a:p>
          <a:p>
            <a:r>
              <a:rPr lang="en-US" dirty="0" smtClean="0"/>
              <a:t>Systems administration and maintenance</a:t>
            </a:r>
          </a:p>
          <a:p>
            <a:r>
              <a:rPr lang="en-US" dirty="0" smtClean="0"/>
              <a:t>Graphics and multimedia</a:t>
            </a:r>
          </a:p>
          <a:p>
            <a:r>
              <a:rPr lang="en-US" dirty="0" smtClean="0"/>
              <a:t>Web systems and technologies</a:t>
            </a:r>
          </a:p>
          <a:p>
            <a:r>
              <a:rPr lang="en-US" dirty="0" smtClean="0"/>
              <a:t>Service-oriented architecture</a:t>
            </a:r>
          </a:p>
          <a:p>
            <a:r>
              <a:rPr lang="en-US" dirty="0" smtClean="0"/>
              <a:t>E-commerce technologies</a:t>
            </a:r>
          </a:p>
          <a:p>
            <a:r>
              <a:rPr lang="en-US" dirty="0" smtClean="0"/>
              <a:t>Relational databases</a:t>
            </a:r>
          </a:p>
          <a:p>
            <a:r>
              <a:rPr lang="en-US" dirty="0" smtClean="0"/>
              <a:t>Client-server technologies</a:t>
            </a:r>
          </a:p>
          <a:p>
            <a:r>
              <a:rPr lang="en-US" dirty="0" smtClean="0"/>
              <a:t>Interoperability</a:t>
            </a:r>
          </a:p>
          <a:p>
            <a:r>
              <a:rPr lang="en-US" dirty="0" smtClean="0"/>
              <a:t>Technology integration and deployment</a:t>
            </a:r>
          </a:p>
          <a:p>
            <a:r>
              <a:rPr lang="en-US" dirty="0" smtClean="0"/>
              <a:t>Object-oriented event-driven programming</a:t>
            </a:r>
          </a:p>
          <a:p>
            <a:r>
              <a:rPr lang="en-US" dirty="0" smtClean="0"/>
              <a:t>Sophisticated application programmer interfaces (APIs)</a:t>
            </a:r>
          </a:p>
          <a:p>
            <a:r>
              <a:rPr lang="en-US" dirty="0" smtClean="0"/>
              <a:t>Human-computer interaction</a:t>
            </a:r>
          </a:p>
          <a:p>
            <a:r>
              <a:rPr lang="en-US" dirty="0" smtClean="0"/>
              <a:t>Security, risk, control and governance</a:t>
            </a:r>
          </a:p>
          <a:p>
            <a:r>
              <a:rPr lang="en-US" dirty="0" smtClean="0"/>
              <a:t>Application domains </a:t>
            </a:r>
            <a:endParaRPr lang="es-PE" dirty="0"/>
          </a:p>
        </p:txBody>
      </p:sp>
      <p:sp>
        <p:nvSpPr>
          <p:cNvPr id="4" name="3 Marcador de número de diapositiva"/>
          <p:cNvSpPr>
            <a:spLocks noGrp="1"/>
          </p:cNvSpPr>
          <p:nvPr>
            <p:ph type="sldNum" sz="quarter" idx="12"/>
          </p:nvPr>
        </p:nvSpPr>
        <p:spPr/>
        <p:txBody>
          <a:bodyPr/>
          <a:lstStyle/>
          <a:p>
            <a:fld id="{C412B715-E50D-4E89-B47D-8DD73D574E2C}" type="slidenum">
              <a:rPr lang="es-PE" smtClean="0"/>
              <a:pPr/>
              <a:t>6</a:t>
            </a:fld>
            <a:endParaRPr lang="es-PE"/>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Campos de aplicación</a:t>
            </a:r>
            <a:endParaRPr lang="es-PE" dirty="0"/>
          </a:p>
        </p:txBody>
      </p:sp>
      <p:sp>
        <p:nvSpPr>
          <p:cNvPr id="3" name="2 Marcador de contenido"/>
          <p:cNvSpPr>
            <a:spLocks noGrp="1"/>
          </p:cNvSpPr>
          <p:nvPr>
            <p:ph idx="1"/>
          </p:nvPr>
        </p:nvSpPr>
        <p:spPr/>
        <p:txBody>
          <a:bodyPr>
            <a:normAutofit fontScale="40000" lnSpcReduction="20000"/>
          </a:bodyPr>
          <a:lstStyle/>
          <a:p>
            <a:pPr marL="82296" indent="0">
              <a:buNone/>
            </a:pPr>
            <a:endParaRPr lang="es-PE" dirty="0"/>
          </a:p>
          <a:p>
            <a:r>
              <a:rPr lang="es-PE" sz="4000" dirty="0"/>
              <a:t>La </a:t>
            </a:r>
            <a:r>
              <a:rPr lang="es-PE" sz="4000" dirty="0" err="1"/>
              <a:t>World</a:t>
            </a:r>
            <a:r>
              <a:rPr lang="es-PE" sz="4000" dirty="0"/>
              <a:t> Wide Web y sus aplicaciones</a:t>
            </a:r>
          </a:p>
          <a:p>
            <a:r>
              <a:rPr lang="es-PE" sz="4000" dirty="0"/>
              <a:t>Tecnologías de red, en particular las basadas en TCP / IP</a:t>
            </a:r>
          </a:p>
          <a:p>
            <a:r>
              <a:rPr lang="es-PE" sz="4000" dirty="0" smtClean="0"/>
              <a:t>Administración </a:t>
            </a:r>
            <a:r>
              <a:rPr lang="es-PE" sz="4000" dirty="0"/>
              <a:t>y mantenimiento de sistemas</a:t>
            </a:r>
          </a:p>
          <a:p>
            <a:r>
              <a:rPr lang="es-PE" sz="4000" dirty="0"/>
              <a:t>Gráficos y multimedia</a:t>
            </a:r>
          </a:p>
          <a:p>
            <a:r>
              <a:rPr lang="es-PE" sz="4000" dirty="0" smtClean="0"/>
              <a:t>Sistemas </a:t>
            </a:r>
            <a:r>
              <a:rPr lang="es-PE" sz="4000" dirty="0"/>
              <a:t>y tecnologías de la Web</a:t>
            </a:r>
          </a:p>
          <a:p>
            <a:r>
              <a:rPr lang="es-PE" sz="4000" dirty="0"/>
              <a:t>Arquitectura orientada a Servicios</a:t>
            </a:r>
          </a:p>
          <a:p>
            <a:r>
              <a:rPr lang="es-PE" sz="4000" dirty="0" smtClean="0"/>
              <a:t>Tecnologías </a:t>
            </a:r>
            <a:r>
              <a:rPr lang="es-PE" sz="4000" dirty="0"/>
              <a:t>de comercio electrónico</a:t>
            </a:r>
          </a:p>
          <a:p>
            <a:r>
              <a:rPr lang="es-PE" sz="4000" dirty="0" smtClean="0"/>
              <a:t>Bases </a:t>
            </a:r>
            <a:r>
              <a:rPr lang="es-PE" sz="4000" dirty="0"/>
              <a:t>de datos relacionales</a:t>
            </a:r>
          </a:p>
          <a:p>
            <a:r>
              <a:rPr lang="es-PE" sz="4000" dirty="0" smtClean="0"/>
              <a:t>Tecnologías </a:t>
            </a:r>
            <a:r>
              <a:rPr lang="es-PE" sz="4000" dirty="0"/>
              <a:t>cliente-servidor</a:t>
            </a:r>
          </a:p>
          <a:p>
            <a:r>
              <a:rPr lang="es-PE" sz="4000" dirty="0" smtClean="0"/>
              <a:t>Interoperabilidad</a:t>
            </a:r>
            <a:endParaRPr lang="es-PE" sz="4000" dirty="0"/>
          </a:p>
          <a:p>
            <a:r>
              <a:rPr lang="es-PE" sz="4000" dirty="0" smtClean="0"/>
              <a:t>Integración </a:t>
            </a:r>
            <a:r>
              <a:rPr lang="es-PE" sz="4000" dirty="0"/>
              <a:t>de la tecnología y el despliegue</a:t>
            </a:r>
          </a:p>
          <a:p>
            <a:r>
              <a:rPr lang="es-PE" sz="4000" dirty="0" smtClean="0"/>
              <a:t>La </a:t>
            </a:r>
            <a:r>
              <a:rPr lang="es-PE" sz="4000" dirty="0"/>
              <a:t>programación orientada a eventos orientada a objetos</a:t>
            </a:r>
          </a:p>
          <a:p>
            <a:r>
              <a:rPr lang="es-PE" sz="4000" dirty="0"/>
              <a:t>Interfaces de programación de aplicaciones (API) sofisticados</a:t>
            </a:r>
          </a:p>
          <a:p>
            <a:r>
              <a:rPr lang="es-PE" sz="4000" dirty="0"/>
              <a:t>La interacción persona-ordenador</a:t>
            </a:r>
          </a:p>
          <a:p>
            <a:r>
              <a:rPr lang="es-PE" sz="4000" dirty="0"/>
              <a:t>La seguridad, riesgo, control y gobierno</a:t>
            </a:r>
          </a:p>
          <a:p>
            <a:r>
              <a:rPr lang="es-PE" sz="4000" dirty="0"/>
              <a:t>Los dominios de aplicación</a:t>
            </a:r>
          </a:p>
        </p:txBody>
      </p:sp>
      <p:sp>
        <p:nvSpPr>
          <p:cNvPr id="4" name="3 Marcador de número de diapositiva"/>
          <p:cNvSpPr>
            <a:spLocks noGrp="1"/>
          </p:cNvSpPr>
          <p:nvPr>
            <p:ph type="sldNum" sz="quarter" idx="12"/>
          </p:nvPr>
        </p:nvSpPr>
        <p:spPr/>
        <p:txBody>
          <a:bodyPr/>
          <a:lstStyle/>
          <a:p>
            <a:fld id="{C412B715-E50D-4E89-B47D-8DD73D574E2C}" type="slidenum">
              <a:rPr lang="es-PE" smtClean="0"/>
              <a:pPr/>
              <a:t>7</a:t>
            </a:fld>
            <a:endParaRPr lang="es-PE"/>
          </a:p>
        </p:txBody>
      </p:sp>
    </p:spTree>
    <p:extLst>
      <p:ext uri="{BB962C8B-B14F-4D97-AF65-F5344CB8AC3E}">
        <p14:creationId xmlns="" xmlns:p14="http://schemas.microsoft.com/office/powerpoint/2010/main" val="3694474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1403648" y="2492896"/>
            <a:ext cx="7498080" cy="1728192"/>
          </a:xfrm>
        </p:spPr>
        <p:txBody>
          <a:bodyPr>
            <a:normAutofit fontScale="90000"/>
          </a:bodyPr>
          <a:lstStyle/>
          <a:p>
            <a:r>
              <a:rPr lang="es-PE" dirty="0" smtClean="0"/>
              <a:t>Parte 2: </a:t>
            </a:r>
            <a:br>
              <a:rPr lang="es-PE" dirty="0" smtClean="0"/>
            </a:br>
            <a:r>
              <a:rPr lang="es-PE" dirty="0" smtClean="0"/>
              <a:t>Generalidades sobre la investigación</a:t>
            </a:r>
            <a:endParaRPr lang="es-PE" dirty="0"/>
          </a:p>
        </p:txBody>
      </p:sp>
      <p:sp>
        <p:nvSpPr>
          <p:cNvPr id="3" name="2 Marcador de número de diapositiva"/>
          <p:cNvSpPr>
            <a:spLocks noGrp="1"/>
          </p:cNvSpPr>
          <p:nvPr>
            <p:ph type="sldNum" sz="quarter" idx="12"/>
          </p:nvPr>
        </p:nvSpPr>
        <p:spPr/>
        <p:txBody>
          <a:bodyPr/>
          <a:lstStyle/>
          <a:p>
            <a:fld id="{C412B715-E50D-4E89-B47D-8DD73D574E2C}" type="slidenum">
              <a:rPr lang="es-PE" smtClean="0"/>
              <a:pPr/>
              <a:t>8</a:t>
            </a:fld>
            <a:endParaRPr lang="es-PE"/>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43608" y="188640"/>
            <a:ext cx="7772400" cy="838200"/>
          </a:xfrm>
        </p:spPr>
        <p:txBody>
          <a:bodyPr/>
          <a:lstStyle/>
          <a:p>
            <a:r>
              <a:rPr lang="es-ES" dirty="0" smtClean="0">
                <a:effectLst/>
              </a:rPr>
              <a:t>Conceptos básicos</a:t>
            </a:r>
          </a:p>
        </p:txBody>
      </p:sp>
      <p:sp>
        <p:nvSpPr>
          <p:cNvPr id="18435" name="Rectangle 3"/>
          <p:cNvSpPr>
            <a:spLocks noGrp="1" noChangeArrowheads="1"/>
          </p:cNvSpPr>
          <p:nvPr>
            <p:ph type="body" idx="1"/>
          </p:nvPr>
        </p:nvSpPr>
        <p:spPr>
          <a:xfrm>
            <a:off x="971600" y="1268413"/>
            <a:ext cx="7388175" cy="4827587"/>
          </a:xfrm>
        </p:spPr>
        <p:txBody>
          <a:bodyPr>
            <a:normAutofit lnSpcReduction="10000"/>
          </a:bodyPr>
          <a:lstStyle/>
          <a:p>
            <a:pPr marL="533400" indent="-533400" algn="just">
              <a:lnSpc>
                <a:spcPct val="90000"/>
              </a:lnSpc>
            </a:pPr>
            <a:r>
              <a:rPr lang="es-ES" sz="2400" b="1" dirty="0" smtClean="0">
                <a:effectLst/>
              </a:rPr>
              <a:t>Investigar</a:t>
            </a:r>
            <a:r>
              <a:rPr lang="es-ES" sz="2400" dirty="0" smtClean="0">
                <a:effectLst/>
              </a:rPr>
              <a:t>: Realizar actividades </a:t>
            </a:r>
            <a:r>
              <a:rPr lang="es-ES" sz="2400" b="1" u="sng" dirty="0" smtClean="0">
                <a:effectLst/>
              </a:rPr>
              <a:t>intelectuales</a:t>
            </a:r>
            <a:r>
              <a:rPr lang="es-ES" sz="2400" dirty="0" smtClean="0">
                <a:effectLst/>
              </a:rPr>
              <a:t> y </a:t>
            </a:r>
            <a:r>
              <a:rPr lang="es-ES" sz="2400" b="1" u="sng" dirty="0" smtClean="0">
                <a:effectLst/>
              </a:rPr>
              <a:t>experimentales</a:t>
            </a:r>
            <a:r>
              <a:rPr lang="es-ES" sz="2400" dirty="0" smtClean="0">
                <a:effectLst/>
              </a:rPr>
              <a:t> de modo sistemático, para aumentar los conocimientos sobre una determinada materia. </a:t>
            </a:r>
          </a:p>
          <a:p>
            <a:pPr marL="533400" indent="-533400" algn="just">
              <a:lnSpc>
                <a:spcPct val="90000"/>
              </a:lnSpc>
            </a:pPr>
            <a:r>
              <a:rPr lang="es-ES" sz="2400" b="1" dirty="0" smtClean="0">
                <a:effectLst/>
              </a:rPr>
              <a:t>Investigación básica</a:t>
            </a:r>
            <a:r>
              <a:rPr lang="es-ES" sz="2400" dirty="0" smtClean="0">
                <a:effectLst/>
              </a:rPr>
              <a:t>: ampliar conocimiento científico, sin perseguir, en principio, ninguna aplicación práctica.</a:t>
            </a:r>
          </a:p>
          <a:p>
            <a:pPr marL="533400" indent="-533400" algn="just">
              <a:lnSpc>
                <a:spcPct val="90000"/>
              </a:lnSpc>
            </a:pPr>
            <a:r>
              <a:rPr lang="es-ES" sz="2400" b="1" dirty="0" smtClean="0">
                <a:effectLst/>
              </a:rPr>
              <a:t>Investigación aplicada</a:t>
            </a:r>
            <a:r>
              <a:rPr lang="es-ES" sz="2400" dirty="0" smtClean="0">
                <a:effectLst/>
              </a:rPr>
              <a:t>: consolidar el saber y aplicación de conocimientos para el enriquecimiento del acervo cultural y científico y la producción de tecnología (aplicación práctica) </a:t>
            </a:r>
          </a:p>
          <a:p>
            <a:pPr marL="533400" indent="-533400" algn="just">
              <a:lnSpc>
                <a:spcPct val="90000"/>
              </a:lnSpc>
            </a:pPr>
            <a:r>
              <a:rPr lang="es-ES" sz="2400" b="1" dirty="0" smtClean="0">
                <a:effectLst/>
              </a:rPr>
              <a:t>Tesis</a:t>
            </a:r>
            <a:r>
              <a:rPr lang="es-ES" sz="2400" dirty="0" smtClean="0">
                <a:effectLst/>
              </a:rPr>
              <a:t>: Disertación escrita que presenta a la universidad de origen, el aspirante al </a:t>
            </a:r>
            <a:r>
              <a:rPr lang="es-ES" sz="2400" b="1" u="sng" dirty="0" smtClean="0">
                <a:effectLst/>
              </a:rPr>
              <a:t>título de doctor</a:t>
            </a:r>
            <a:r>
              <a:rPr lang="es-ES" sz="2400" dirty="0" smtClean="0">
                <a:effectLst/>
              </a:rPr>
              <a:t> en una facultad. </a:t>
            </a:r>
          </a:p>
          <a:p>
            <a:pPr marL="533400" indent="-533400" algn="just">
              <a:lnSpc>
                <a:spcPct val="90000"/>
              </a:lnSpc>
              <a:buFontTx/>
              <a:buNone/>
            </a:pPr>
            <a:r>
              <a:rPr lang="es-ES" sz="2400" dirty="0" smtClean="0">
                <a:effectLst/>
              </a:rPr>
              <a:t>	</a:t>
            </a:r>
            <a:r>
              <a:rPr lang="es-ES" sz="1800" dirty="0" smtClean="0">
                <a:effectLst/>
              </a:rPr>
              <a:t>[RAE2006]</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488</TotalTime>
  <Words>1536</Words>
  <Application>Microsoft Office PowerPoint</Application>
  <PresentationFormat>Presentación en pantalla (4:3)</PresentationFormat>
  <Paragraphs>175</Paragraphs>
  <Slides>33</Slides>
  <Notes>0</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33</vt:i4>
      </vt:variant>
    </vt:vector>
  </HeadingPairs>
  <TitlesOfParts>
    <vt:vector size="35" baseType="lpstr">
      <vt:lpstr>Solsticio</vt:lpstr>
      <vt:lpstr>Visio</vt:lpstr>
      <vt:lpstr>Universidad Nacional Mayor de San Marcos Facultad de Ingeniería de Sistemas e Informática </vt:lpstr>
      <vt:lpstr>Agenda</vt:lpstr>
      <vt:lpstr>Parte 1:  Tecnologías de información</vt:lpstr>
      <vt:lpstr>Introducción</vt:lpstr>
      <vt:lpstr>Definición</vt:lpstr>
      <vt:lpstr>Campos de aplicación</vt:lpstr>
      <vt:lpstr>Campos de aplicación</vt:lpstr>
      <vt:lpstr>Parte 2:  Generalidades sobre la investigación</vt:lpstr>
      <vt:lpstr>Conceptos básicos</vt:lpstr>
      <vt:lpstr>Diapositiva 10</vt:lpstr>
      <vt:lpstr>Diapositiva 11</vt:lpstr>
      <vt:lpstr>Diapositiva 12</vt:lpstr>
      <vt:lpstr>Diapositiva 13</vt:lpstr>
      <vt:lpstr>Diapositiva 14</vt:lpstr>
      <vt:lpstr>Diapositiva 15</vt:lpstr>
      <vt:lpstr>Diapositiva 16</vt:lpstr>
      <vt:lpstr>Diapositiva 17</vt:lpstr>
      <vt:lpstr>Parte 3:  Generalidades sobre la investigación en el área de Tecnologías de información</vt:lpstr>
      <vt:lpstr>TI enfocado en la práctica</vt:lpstr>
      <vt:lpstr>Metas de la investigación en TI</vt:lpstr>
      <vt:lpstr>Parte 4:  Tópicos de investigación</vt:lpstr>
      <vt:lpstr>Gobierno electrónico</vt:lpstr>
      <vt:lpstr>Gobierno electrónico</vt:lpstr>
      <vt:lpstr>Gobierno de las tecnologías de información y comunicaciones</vt:lpstr>
      <vt:lpstr>Gobierno de las tecnologías de información y comunicaciones</vt:lpstr>
      <vt:lpstr>Seguridad de información</vt:lpstr>
      <vt:lpstr>Seguridad de información</vt:lpstr>
      <vt:lpstr>Riesgos</vt:lpstr>
      <vt:lpstr>Riesgos</vt:lpstr>
      <vt:lpstr>Auditoría y control de tecnologías, sistemas y seguridad de información</vt:lpstr>
      <vt:lpstr>Auditoría y control de tecnologías, sistemas y seguridad de información</vt:lpstr>
      <vt:lpstr>Gestión de servicios de tecnologías de información</vt:lpstr>
      <vt:lpstr>Gestión de servicios de tecnologías de información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Nacional Mayor de San Marcos Facultad de Ingeniería de Sistemas Unidad de Posgrado Programa Doctoral</dc:title>
  <dc:creator>Dr. Manuel Francisco Tupia Anticona</dc:creator>
  <cp:lastModifiedBy>Administrador</cp:lastModifiedBy>
  <cp:revision>48</cp:revision>
  <dcterms:created xsi:type="dcterms:W3CDTF">2014-03-24T20:46:34Z</dcterms:created>
  <dcterms:modified xsi:type="dcterms:W3CDTF">2017-04-26T23:48:10Z</dcterms:modified>
</cp:coreProperties>
</file>