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
  </p:notesMasterIdLst>
  <p:handoutMasterIdLst>
    <p:handoutMasterId r:id="rId11"/>
  </p:handoutMasterIdLst>
  <p:sldIdLst>
    <p:sldId id="259" r:id="rId2"/>
    <p:sldId id="261" r:id="rId3"/>
    <p:sldId id="293" r:id="rId4"/>
    <p:sldId id="294" r:id="rId5"/>
    <p:sldId id="296" r:id="rId6"/>
    <p:sldId id="297" r:id="rId7"/>
    <p:sldId id="298" r:id="rId8"/>
    <p:sldId id="299" r:id="rId9"/>
  </p:sldIdLst>
  <p:sldSz cx="9144000" cy="6858000" type="screen4x3"/>
  <p:notesSz cx="7315200" cy="9601200"/>
  <p:defaultTextStyle>
    <a:defPPr>
      <a:defRPr lang="es-ES"/>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0000"/>
    <a:srgbClr val="FF9933"/>
    <a:srgbClr val="B2310E"/>
    <a:srgbClr val="EEEEE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6130" autoAdjust="0"/>
    <p:restoredTop sz="94700" autoAdjust="0"/>
  </p:normalViewPr>
  <p:slideViewPr>
    <p:cSldViewPr>
      <p:cViewPr>
        <p:scale>
          <a:sx n="60" d="100"/>
          <a:sy n="60" d="100"/>
        </p:scale>
        <p:origin x="-384" y="3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80"/>
    </p:cViewPr>
  </p:sorterViewPr>
  <p:notesViewPr>
    <p:cSldViewPr>
      <p:cViewPr varScale="1">
        <p:scale>
          <a:sx n="34" d="100"/>
          <a:sy n="34" d="100"/>
        </p:scale>
        <p:origin x="-2232" y="-72"/>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C290B870-13D3-45E9-86FA-DBD54A73A87F}" type="datetimeFigureOut">
              <a:rPr lang="es-PE" smtClean="0"/>
              <a:pPr/>
              <a:t>26/04/2017</a:t>
            </a:fld>
            <a:endParaRPr lang="es-PE"/>
          </a:p>
        </p:txBody>
      </p:sp>
      <p:sp>
        <p:nvSpPr>
          <p:cNvPr id="4" name="3 Marcador de pie de página"/>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s-P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pPr>
              <a:defRPr/>
            </a:pPr>
            <a:endParaRPr lang="es-ES"/>
          </a:p>
        </p:txBody>
      </p:sp>
      <p:sp>
        <p:nvSpPr>
          <p:cNvPr id="3" name="2 Marcador de fecha"/>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pPr>
              <a:defRPr/>
            </a:pPr>
            <a:fld id="{847DD874-64F4-4D31-96A1-F4F9D5A0EE8C}" type="datetimeFigureOut">
              <a:rPr lang="es-ES"/>
              <a:pPr>
                <a:defRPr/>
              </a:pPr>
              <a:t>26/04/2017</a:t>
            </a:fld>
            <a:endParaRPr lang="es-ES"/>
          </a:p>
        </p:txBody>
      </p:sp>
      <p:sp>
        <p:nvSpPr>
          <p:cNvPr id="4" name="3 Marcador de imagen de diapositiva"/>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s-ES" noProof="0" smtClean="0"/>
          </a:p>
        </p:txBody>
      </p:sp>
      <p:sp>
        <p:nvSpPr>
          <p:cNvPr id="5" name="4 Marcador de notas"/>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pPr>
              <a:defRPr/>
            </a:pPr>
            <a:endParaRPr lang="es-ES"/>
          </a:p>
        </p:txBody>
      </p:sp>
      <p:sp>
        <p:nvSpPr>
          <p:cNvPr id="7" name="6 Marcador de número de diapositiva"/>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pPr>
              <a:defRPr/>
            </a:pPr>
            <a:fld id="{5169725C-C3A5-40C7-87A8-AF04F4B8E7E5}" type="slidenum">
              <a:rPr lang="es-ES"/>
              <a:pPr>
                <a:defRPr/>
              </a:pPr>
              <a:t>‹Nº›</a:t>
            </a:fld>
            <a:endParaRPr lang="es-ES"/>
          </a:p>
        </p:txBody>
      </p:sp>
    </p:spTree>
    <p:extLst>
      <p:ext uri="{BB962C8B-B14F-4D97-AF65-F5344CB8AC3E}">
        <p14:creationId xmlns="" xmlns:p14="http://schemas.microsoft.com/office/powerpoint/2010/main" val="16543223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151D0C4-BEEB-4086-9D2F-F2AB001B5E0E}" type="slidenum">
              <a:rPr lang="es-ES" smtClean="0">
                <a:latin typeface="Arial" pitchFamily="34" charset="0"/>
              </a:rPr>
              <a:pPr/>
              <a:t>1</a:t>
            </a:fld>
            <a:endParaRPr lang="es-ES" dirty="0" smtClean="0">
              <a:latin typeface="Arial"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985B6-CBE1-4649-8C32-CEE47B319A46}" type="slidenum">
              <a:rPr lang="es-ES_tradnl"/>
              <a:pPr/>
              <a:t>8</a:t>
            </a:fld>
            <a:endParaRPr lang="es-ES_tradnl"/>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es-ES_tradnl"/>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4" name="Picture 10" descr="footer"/>
          <p:cNvPicPr>
            <a:picLocks noChangeAspect="1" noChangeArrowheads="1"/>
          </p:cNvPicPr>
          <p:nvPr userDrawn="1"/>
        </p:nvPicPr>
        <p:blipFill>
          <a:blip r:embed="rId2" cstate="print"/>
          <a:srcRect/>
          <a:stretch>
            <a:fillRect/>
          </a:stretch>
        </p:blipFill>
        <p:spPr bwMode="auto">
          <a:xfrm>
            <a:off x="0" y="6142038"/>
            <a:ext cx="9144000" cy="742950"/>
          </a:xfrm>
          <a:prstGeom prst="rect">
            <a:avLst/>
          </a:prstGeom>
          <a:noFill/>
          <a:ln w="9525">
            <a:noFill/>
            <a:miter lim="800000"/>
            <a:headEnd/>
            <a:tailEnd/>
          </a:ln>
        </p:spPr>
      </p:pic>
      <p:pic>
        <p:nvPicPr>
          <p:cNvPr id="5" name="Picture 8" descr="banner"/>
          <p:cNvPicPr>
            <a:picLocks noChangeAspect="1" noChangeArrowheads="1"/>
          </p:cNvPicPr>
          <p:nvPr/>
        </p:nvPicPr>
        <p:blipFill>
          <a:blip r:embed="rId3" cstate="print"/>
          <a:srcRect/>
          <a:stretch>
            <a:fillRect/>
          </a:stretch>
        </p:blipFill>
        <p:spPr bwMode="auto">
          <a:xfrm>
            <a:off x="1403350" y="1628775"/>
            <a:ext cx="7740650" cy="1512888"/>
          </a:xfrm>
          <a:prstGeom prst="rect">
            <a:avLst/>
          </a:prstGeom>
          <a:noFill/>
          <a:ln w="9525">
            <a:noFill/>
            <a:miter lim="800000"/>
            <a:headEnd/>
            <a:tailEnd/>
          </a:ln>
        </p:spPr>
      </p:pic>
      <p:sp>
        <p:nvSpPr>
          <p:cNvPr id="6" name="AutoShape 7"/>
          <p:cNvSpPr>
            <a:spLocks noChangeArrowheads="1"/>
          </p:cNvSpPr>
          <p:nvPr/>
        </p:nvSpPr>
        <p:spPr bwMode="auto">
          <a:xfrm>
            <a:off x="1403350" y="321310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20000"/>
          </a:solidFill>
          <a:ln w="9525">
            <a:solidFill>
              <a:schemeClr val="accent2"/>
            </a:solidFill>
            <a:round/>
            <a:headEnd/>
            <a:tailEnd/>
          </a:ln>
        </p:spPr>
        <p:txBody>
          <a:bodyPr/>
          <a:lstStyle/>
          <a:p>
            <a:pPr>
              <a:defRPr/>
            </a:pPr>
            <a:endParaRPr lang="es-ES" sz="2400">
              <a:latin typeface="Times New Roman" pitchFamily="18" charset="0"/>
            </a:endParaRPr>
          </a:p>
        </p:txBody>
      </p:sp>
      <p:sp>
        <p:nvSpPr>
          <p:cNvPr id="5122" name="Rectangle 2"/>
          <p:cNvSpPr>
            <a:spLocks noGrp="1" noChangeArrowheads="1"/>
          </p:cNvSpPr>
          <p:nvPr>
            <p:ph type="ctrTitle"/>
          </p:nvPr>
        </p:nvSpPr>
        <p:spPr>
          <a:xfrm>
            <a:off x="1476375" y="1700213"/>
            <a:ext cx="7667625" cy="1371600"/>
          </a:xfrm>
        </p:spPr>
        <p:txBody>
          <a:bodyPr/>
          <a:lstStyle>
            <a:lvl1pPr>
              <a:defRPr sz="4000"/>
            </a:lvl1pPr>
          </a:lstStyle>
          <a:p>
            <a:r>
              <a:rPr lang="es-ES"/>
              <a:t>Haga clic para cambiar el estilo de título	</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s-ES"/>
              <a:t>Haga clic para modificar el estilo de subtítulo del patrón</a:t>
            </a:r>
          </a:p>
        </p:txBody>
      </p:sp>
      <p:sp>
        <p:nvSpPr>
          <p:cNvPr id="8" name="Rectangle 4"/>
          <p:cNvSpPr>
            <a:spLocks noGrp="1" noChangeArrowheads="1"/>
          </p:cNvSpPr>
          <p:nvPr>
            <p:ph type="dt" sz="half" idx="10"/>
          </p:nvPr>
        </p:nvSpPr>
        <p:spPr>
          <a:xfrm>
            <a:off x="685800" y="6248400"/>
            <a:ext cx="1905000" cy="457200"/>
          </a:xfrm>
        </p:spPr>
        <p:txBody>
          <a:bodyPr/>
          <a:lstStyle>
            <a:lvl1pPr>
              <a:defRPr>
                <a:solidFill>
                  <a:schemeClr val="bg1"/>
                </a:solidFill>
              </a:defRPr>
            </a:lvl1pPr>
          </a:lstStyle>
          <a:p>
            <a:pPr>
              <a:defRPr/>
            </a:pPr>
            <a:endParaRPr lang="es-ES"/>
          </a:p>
        </p:txBody>
      </p:sp>
      <p:sp>
        <p:nvSpPr>
          <p:cNvPr id="9" name="Rectangle 5"/>
          <p:cNvSpPr>
            <a:spLocks noGrp="1" noChangeArrowheads="1"/>
          </p:cNvSpPr>
          <p:nvPr>
            <p:ph type="ftr" sz="quarter" idx="11"/>
          </p:nvPr>
        </p:nvSpPr>
        <p:spPr>
          <a:xfrm>
            <a:off x="3124200" y="6248400"/>
            <a:ext cx="2895600" cy="457200"/>
          </a:xfrm>
        </p:spPr>
        <p:txBody>
          <a:bodyPr/>
          <a:lstStyle>
            <a:lvl1pPr>
              <a:defRPr>
                <a:solidFill>
                  <a:schemeClr val="bg1"/>
                </a:solidFill>
              </a:defRPr>
            </a:lvl1pPr>
          </a:lstStyle>
          <a:p>
            <a:pPr>
              <a:defRPr/>
            </a:pPr>
            <a:endParaRPr lang="es-ES"/>
          </a:p>
        </p:txBody>
      </p:sp>
      <p:sp>
        <p:nvSpPr>
          <p:cNvPr id="10" name="Rectangle 6"/>
          <p:cNvSpPr>
            <a:spLocks noGrp="1" noChangeArrowheads="1"/>
          </p:cNvSpPr>
          <p:nvPr>
            <p:ph type="sldNum" sz="quarter" idx="12"/>
          </p:nvPr>
        </p:nvSpPr>
        <p:spPr>
          <a:xfrm>
            <a:off x="6553200" y="6248400"/>
            <a:ext cx="1905000" cy="457200"/>
          </a:xfrm>
        </p:spPr>
        <p:txBody>
          <a:bodyPr/>
          <a:lstStyle>
            <a:lvl1pPr>
              <a:defRPr>
                <a:solidFill>
                  <a:schemeClr val="bg1"/>
                </a:solidFill>
              </a:defRPr>
            </a:lvl1pPr>
          </a:lstStyle>
          <a:p>
            <a:pPr>
              <a:defRPr/>
            </a:pPr>
            <a:fld id="{A51B6ABD-4342-44CD-B1D3-8720783A6684}" type="slidenum">
              <a:rPr lang="es-ES"/>
              <a:pPr>
                <a:defRPr/>
              </a:pPr>
              <a:t>‹Nº›</a:t>
            </a:fld>
            <a:endParaRPr lang="es-ES"/>
          </a:p>
        </p:txBody>
      </p:sp>
    </p:spTree>
  </p:cSld>
  <p:clrMapOvr>
    <a:masterClrMapping/>
  </p:clrMapOvr>
  <p:transition spd="med">
    <p:plu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6"/>
          <p:cNvSpPr>
            <a:spLocks noGrp="1" noChangeArrowheads="1"/>
          </p:cNvSpPr>
          <p:nvPr>
            <p:ph type="dt" sz="half" idx="10"/>
          </p:nvPr>
        </p:nvSpPr>
        <p:spPr>
          <a:ln/>
        </p:spPr>
        <p:txBody>
          <a:bodyPr/>
          <a:lstStyle>
            <a:lvl1pPr>
              <a:defRPr/>
            </a:lvl1pPr>
          </a:lstStyle>
          <a:p>
            <a:pPr>
              <a:defRPr/>
            </a:pPr>
            <a:endParaRPr lang="es-ES"/>
          </a:p>
        </p:txBody>
      </p:sp>
      <p:sp>
        <p:nvSpPr>
          <p:cNvPr id="5" name="Rectangle 7"/>
          <p:cNvSpPr>
            <a:spLocks noGrp="1" noChangeArrowheads="1"/>
          </p:cNvSpPr>
          <p:nvPr>
            <p:ph type="ftr" sz="quarter" idx="11"/>
          </p:nvPr>
        </p:nvSpPr>
        <p:spPr>
          <a:ln/>
        </p:spPr>
        <p:txBody>
          <a:bodyPr/>
          <a:lstStyle>
            <a:lvl1pPr>
              <a:defRPr/>
            </a:lvl1pPr>
          </a:lstStyle>
          <a:p>
            <a:pPr>
              <a:defRPr/>
            </a:pPr>
            <a:endParaRPr lang="es-ES"/>
          </a:p>
        </p:txBody>
      </p:sp>
      <p:sp>
        <p:nvSpPr>
          <p:cNvPr id="6" name="Rectangle 8"/>
          <p:cNvSpPr>
            <a:spLocks noGrp="1" noChangeArrowheads="1"/>
          </p:cNvSpPr>
          <p:nvPr>
            <p:ph type="sldNum" sz="quarter" idx="12"/>
          </p:nvPr>
        </p:nvSpPr>
        <p:spPr>
          <a:ln/>
        </p:spPr>
        <p:txBody>
          <a:bodyPr/>
          <a:lstStyle>
            <a:lvl1pPr>
              <a:defRPr/>
            </a:lvl1pPr>
          </a:lstStyle>
          <a:p>
            <a:pPr>
              <a:defRPr/>
            </a:pPr>
            <a:fld id="{F982BF1A-B603-4B9C-BC29-E8A2D8CAD74A}" type="slidenum">
              <a:rPr lang="es-ES"/>
              <a:pPr>
                <a:defRPr/>
              </a:pPr>
              <a:t>‹Nº›</a:t>
            </a:fld>
            <a:endParaRPr lang="es-ES"/>
          </a:p>
        </p:txBody>
      </p:sp>
    </p:spTree>
  </p:cSld>
  <p:clrMapOvr>
    <a:masterClrMapping/>
  </p:clrMapOvr>
  <p:transition spd="med">
    <p:plu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73838" y="304800"/>
            <a:ext cx="2001837" cy="57150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566738" y="304800"/>
            <a:ext cx="5854700" cy="57150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6"/>
          <p:cNvSpPr>
            <a:spLocks noGrp="1" noChangeArrowheads="1"/>
          </p:cNvSpPr>
          <p:nvPr>
            <p:ph type="dt" sz="half" idx="10"/>
          </p:nvPr>
        </p:nvSpPr>
        <p:spPr>
          <a:ln/>
        </p:spPr>
        <p:txBody>
          <a:bodyPr/>
          <a:lstStyle>
            <a:lvl1pPr>
              <a:defRPr/>
            </a:lvl1pPr>
          </a:lstStyle>
          <a:p>
            <a:pPr>
              <a:defRPr/>
            </a:pPr>
            <a:endParaRPr lang="es-ES"/>
          </a:p>
        </p:txBody>
      </p:sp>
      <p:sp>
        <p:nvSpPr>
          <p:cNvPr id="5" name="Rectangle 7"/>
          <p:cNvSpPr>
            <a:spLocks noGrp="1" noChangeArrowheads="1"/>
          </p:cNvSpPr>
          <p:nvPr>
            <p:ph type="ftr" sz="quarter" idx="11"/>
          </p:nvPr>
        </p:nvSpPr>
        <p:spPr>
          <a:ln/>
        </p:spPr>
        <p:txBody>
          <a:bodyPr/>
          <a:lstStyle>
            <a:lvl1pPr>
              <a:defRPr/>
            </a:lvl1pPr>
          </a:lstStyle>
          <a:p>
            <a:pPr>
              <a:defRPr/>
            </a:pPr>
            <a:endParaRPr lang="es-ES"/>
          </a:p>
        </p:txBody>
      </p:sp>
      <p:sp>
        <p:nvSpPr>
          <p:cNvPr id="6" name="Rectangle 8"/>
          <p:cNvSpPr>
            <a:spLocks noGrp="1" noChangeArrowheads="1"/>
          </p:cNvSpPr>
          <p:nvPr>
            <p:ph type="sldNum" sz="quarter" idx="12"/>
          </p:nvPr>
        </p:nvSpPr>
        <p:spPr>
          <a:ln/>
        </p:spPr>
        <p:txBody>
          <a:bodyPr/>
          <a:lstStyle>
            <a:lvl1pPr>
              <a:defRPr/>
            </a:lvl1pPr>
          </a:lstStyle>
          <a:p>
            <a:pPr>
              <a:defRPr/>
            </a:pPr>
            <a:fld id="{603831CD-F64E-413A-AC0B-CBC609D924CA}" type="slidenum">
              <a:rPr lang="es-ES"/>
              <a:pPr>
                <a:defRPr/>
              </a:pPr>
              <a:t>‹Nº›</a:t>
            </a:fld>
            <a:endParaRPr lang="es-ES"/>
          </a:p>
        </p:txBody>
      </p:sp>
    </p:spTree>
  </p:cSld>
  <p:clrMapOvr>
    <a:masterClrMapping/>
  </p:clrMapOvr>
  <p:transition spd="med">
    <p:plu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a:t>
            </a:r>
            <a:r>
              <a:rPr lang="es-ES" dirty="0" err="1" smtClean="0"/>
              <a:t>nl</a:t>
            </a:r>
            <a:endParaRPr lang="es-ES" dirty="0"/>
          </a:p>
        </p:txBody>
      </p:sp>
    </p:spTree>
  </p:cSld>
  <p:clrMapOvr>
    <a:masterClrMapping/>
  </p:clrMapOvr>
  <p:transition spd="med">
    <p:plu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dirty="0" smtClean="0"/>
              <a:t>Haga clic para modificar el estilo de texto del patrón</a:t>
            </a:r>
          </a:p>
        </p:txBody>
      </p:sp>
      <p:sp>
        <p:nvSpPr>
          <p:cNvPr id="4" name="Rectangle 6"/>
          <p:cNvSpPr>
            <a:spLocks noGrp="1" noChangeArrowheads="1"/>
          </p:cNvSpPr>
          <p:nvPr>
            <p:ph type="dt" sz="half" idx="10"/>
          </p:nvPr>
        </p:nvSpPr>
        <p:spPr>
          <a:ln/>
        </p:spPr>
        <p:txBody>
          <a:bodyPr/>
          <a:lstStyle>
            <a:lvl1pPr>
              <a:defRPr/>
            </a:lvl1pPr>
          </a:lstStyle>
          <a:p>
            <a:pPr>
              <a:defRPr/>
            </a:pPr>
            <a:endParaRPr lang="es-ES"/>
          </a:p>
        </p:txBody>
      </p:sp>
      <p:sp>
        <p:nvSpPr>
          <p:cNvPr id="5" name="Rectangle 7"/>
          <p:cNvSpPr>
            <a:spLocks noGrp="1" noChangeArrowheads="1"/>
          </p:cNvSpPr>
          <p:nvPr>
            <p:ph type="ftr" sz="quarter" idx="11"/>
          </p:nvPr>
        </p:nvSpPr>
        <p:spPr>
          <a:ln/>
        </p:spPr>
        <p:txBody>
          <a:bodyPr/>
          <a:lstStyle>
            <a:lvl1pPr>
              <a:defRPr/>
            </a:lvl1pPr>
          </a:lstStyle>
          <a:p>
            <a:pPr>
              <a:defRPr/>
            </a:pPr>
            <a:endParaRPr lang="es-ES"/>
          </a:p>
        </p:txBody>
      </p:sp>
    </p:spTree>
  </p:cSld>
  <p:clrMapOvr>
    <a:masterClrMapping/>
  </p:clrMapOvr>
  <p:transition spd="med">
    <p:plu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6"/>
          <p:cNvSpPr>
            <a:spLocks noGrp="1" noChangeArrowheads="1"/>
          </p:cNvSpPr>
          <p:nvPr>
            <p:ph type="dt" sz="half" idx="10"/>
          </p:nvPr>
        </p:nvSpPr>
        <p:spPr>
          <a:ln/>
        </p:spPr>
        <p:txBody>
          <a:bodyPr/>
          <a:lstStyle>
            <a:lvl1pPr>
              <a:defRPr/>
            </a:lvl1pPr>
          </a:lstStyle>
          <a:p>
            <a:pPr>
              <a:defRPr/>
            </a:pPr>
            <a:endParaRPr lang="es-ES"/>
          </a:p>
        </p:txBody>
      </p:sp>
      <p:sp>
        <p:nvSpPr>
          <p:cNvPr id="6" name="Rectangle 7"/>
          <p:cNvSpPr>
            <a:spLocks noGrp="1" noChangeArrowheads="1"/>
          </p:cNvSpPr>
          <p:nvPr>
            <p:ph type="ftr" sz="quarter" idx="11"/>
          </p:nvPr>
        </p:nvSpPr>
        <p:spPr>
          <a:ln/>
        </p:spPr>
        <p:txBody>
          <a:bodyPr/>
          <a:lstStyle>
            <a:lvl1pPr>
              <a:defRPr/>
            </a:lvl1pPr>
          </a:lstStyle>
          <a:p>
            <a:pPr>
              <a:defRPr/>
            </a:pPr>
            <a:endParaRPr lang="es-ES"/>
          </a:p>
        </p:txBody>
      </p:sp>
      <p:sp>
        <p:nvSpPr>
          <p:cNvPr id="7" name="Rectangle 8"/>
          <p:cNvSpPr>
            <a:spLocks noGrp="1" noChangeArrowheads="1"/>
          </p:cNvSpPr>
          <p:nvPr>
            <p:ph type="sldNum" sz="quarter" idx="12"/>
          </p:nvPr>
        </p:nvSpPr>
        <p:spPr>
          <a:ln/>
        </p:spPr>
        <p:txBody>
          <a:bodyPr/>
          <a:lstStyle>
            <a:lvl1pPr>
              <a:defRPr/>
            </a:lvl1pPr>
          </a:lstStyle>
          <a:p>
            <a:pPr>
              <a:defRPr/>
            </a:pPr>
            <a:fld id="{D03C77F3-3F06-40E8-947C-9F673A4F8C46}" type="slidenum">
              <a:rPr lang="es-ES"/>
              <a:pPr>
                <a:defRPr/>
              </a:pPr>
              <a:t>‹Nº›</a:t>
            </a:fld>
            <a:endParaRPr lang="es-ES"/>
          </a:p>
        </p:txBody>
      </p:sp>
    </p:spTree>
  </p:cSld>
  <p:clrMapOvr>
    <a:masterClrMapping/>
  </p:clrMapOvr>
  <p:transition spd="med">
    <p:plu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noChangeArrowheads="1"/>
          </p:cNvSpPr>
          <p:nvPr>
            <p:ph type="dt" sz="half" idx="10"/>
          </p:nvPr>
        </p:nvSpPr>
        <p:spPr>
          <a:ln/>
        </p:spPr>
        <p:txBody>
          <a:bodyPr/>
          <a:lstStyle>
            <a:lvl1pPr>
              <a:defRPr/>
            </a:lvl1pPr>
          </a:lstStyle>
          <a:p>
            <a:pPr>
              <a:defRPr/>
            </a:pPr>
            <a:endParaRPr lang="es-ES"/>
          </a:p>
        </p:txBody>
      </p:sp>
      <p:sp>
        <p:nvSpPr>
          <p:cNvPr id="8" name="Rectangle 7"/>
          <p:cNvSpPr>
            <a:spLocks noGrp="1" noChangeArrowheads="1"/>
          </p:cNvSpPr>
          <p:nvPr>
            <p:ph type="ftr" sz="quarter" idx="11"/>
          </p:nvPr>
        </p:nvSpPr>
        <p:spPr>
          <a:ln/>
        </p:spPr>
        <p:txBody>
          <a:bodyPr/>
          <a:lstStyle>
            <a:lvl1pPr>
              <a:defRPr/>
            </a:lvl1pPr>
          </a:lstStyle>
          <a:p>
            <a:pPr>
              <a:defRPr/>
            </a:pPr>
            <a:endParaRPr lang="es-ES"/>
          </a:p>
        </p:txBody>
      </p:sp>
      <p:sp>
        <p:nvSpPr>
          <p:cNvPr id="9" name="Rectangle 8"/>
          <p:cNvSpPr>
            <a:spLocks noGrp="1" noChangeArrowheads="1"/>
          </p:cNvSpPr>
          <p:nvPr>
            <p:ph type="sldNum" sz="quarter" idx="12"/>
          </p:nvPr>
        </p:nvSpPr>
        <p:spPr>
          <a:ln/>
        </p:spPr>
        <p:txBody>
          <a:bodyPr/>
          <a:lstStyle>
            <a:lvl1pPr>
              <a:defRPr/>
            </a:lvl1pPr>
          </a:lstStyle>
          <a:p>
            <a:pPr>
              <a:defRPr/>
            </a:pPr>
            <a:fld id="{FFAB2F0A-4C81-475D-8C69-5CDF22498199}" type="slidenum">
              <a:rPr lang="es-ES"/>
              <a:pPr>
                <a:defRPr/>
              </a:pPr>
              <a:t>‹Nº›</a:t>
            </a:fld>
            <a:endParaRPr lang="es-ES"/>
          </a:p>
        </p:txBody>
      </p:sp>
    </p:spTree>
  </p:cSld>
  <p:clrMapOvr>
    <a:masterClrMapping/>
  </p:clrMapOvr>
  <p:transition spd="med">
    <p:plu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6"/>
          <p:cNvSpPr>
            <a:spLocks noGrp="1" noChangeArrowheads="1"/>
          </p:cNvSpPr>
          <p:nvPr>
            <p:ph type="dt" sz="half" idx="10"/>
          </p:nvPr>
        </p:nvSpPr>
        <p:spPr>
          <a:ln/>
        </p:spPr>
        <p:txBody>
          <a:bodyPr/>
          <a:lstStyle>
            <a:lvl1pPr>
              <a:defRPr/>
            </a:lvl1pPr>
          </a:lstStyle>
          <a:p>
            <a:pPr>
              <a:defRPr/>
            </a:pPr>
            <a:endParaRPr lang="es-ES"/>
          </a:p>
        </p:txBody>
      </p:sp>
      <p:sp>
        <p:nvSpPr>
          <p:cNvPr id="4" name="Rectangle 7"/>
          <p:cNvSpPr>
            <a:spLocks noGrp="1" noChangeArrowheads="1"/>
          </p:cNvSpPr>
          <p:nvPr>
            <p:ph type="ftr" sz="quarter" idx="11"/>
          </p:nvPr>
        </p:nvSpPr>
        <p:spPr>
          <a:ln/>
        </p:spPr>
        <p:txBody>
          <a:bodyPr/>
          <a:lstStyle>
            <a:lvl1pPr>
              <a:defRPr/>
            </a:lvl1pPr>
          </a:lstStyle>
          <a:p>
            <a:pPr>
              <a:defRPr/>
            </a:pPr>
            <a:endParaRPr lang="es-ES"/>
          </a:p>
        </p:txBody>
      </p:sp>
      <p:sp>
        <p:nvSpPr>
          <p:cNvPr id="5" name="Rectangle 8"/>
          <p:cNvSpPr>
            <a:spLocks noGrp="1" noChangeArrowheads="1"/>
          </p:cNvSpPr>
          <p:nvPr>
            <p:ph type="sldNum" sz="quarter" idx="12"/>
          </p:nvPr>
        </p:nvSpPr>
        <p:spPr>
          <a:ln/>
        </p:spPr>
        <p:txBody>
          <a:bodyPr/>
          <a:lstStyle>
            <a:lvl1pPr>
              <a:defRPr/>
            </a:lvl1pPr>
          </a:lstStyle>
          <a:p>
            <a:pPr>
              <a:defRPr/>
            </a:pPr>
            <a:fld id="{598D23B7-A3A9-4F5E-84B5-CD39F495E172}" type="slidenum">
              <a:rPr lang="es-ES"/>
              <a:pPr>
                <a:defRPr/>
              </a:pPr>
              <a:t>‹Nº›</a:t>
            </a:fld>
            <a:endParaRPr lang="es-ES"/>
          </a:p>
        </p:txBody>
      </p:sp>
    </p:spTree>
  </p:cSld>
  <p:clrMapOvr>
    <a:masterClrMapping/>
  </p:clrMapOvr>
  <p:transition spd="med">
    <p:plu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s-ES"/>
          </a:p>
        </p:txBody>
      </p:sp>
      <p:sp>
        <p:nvSpPr>
          <p:cNvPr id="3" name="Rectangle 7"/>
          <p:cNvSpPr>
            <a:spLocks noGrp="1" noChangeArrowheads="1"/>
          </p:cNvSpPr>
          <p:nvPr>
            <p:ph type="ftr" sz="quarter" idx="11"/>
          </p:nvPr>
        </p:nvSpPr>
        <p:spPr>
          <a:ln/>
        </p:spPr>
        <p:txBody>
          <a:bodyPr/>
          <a:lstStyle>
            <a:lvl1pPr>
              <a:defRPr/>
            </a:lvl1pPr>
          </a:lstStyle>
          <a:p>
            <a:pPr>
              <a:defRPr/>
            </a:pPr>
            <a:endParaRPr lang="es-ES"/>
          </a:p>
        </p:txBody>
      </p:sp>
      <p:sp>
        <p:nvSpPr>
          <p:cNvPr id="4" name="Rectangle 8"/>
          <p:cNvSpPr>
            <a:spLocks noGrp="1" noChangeArrowheads="1"/>
          </p:cNvSpPr>
          <p:nvPr>
            <p:ph type="sldNum" sz="quarter" idx="12"/>
          </p:nvPr>
        </p:nvSpPr>
        <p:spPr>
          <a:ln/>
        </p:spPr>
        <p:txBody>
          <a:bodyPr/>
          <a:lstStyle>
            <a:lvl1pPr>
              <a:defRPr/>
            </a:lvl1pPr>
          </a:lstStyle>
          <a:p>
            <a:pPr>
              <a:defRPr/>
            </a:pPr>
            <a:fld id="{984A2692-5A78-4AAF-9B50-0D8649930512}" type="slidenum">
              <a:rPr lang="es-ES"/>
              <a:pPr>
                <a:defRPr/>
              </a:pPr>
              <a:t>‹Nº›</a:t>
            </a:fld>
            <a:endParaRPr lang="es-ES"/>
          </a:p>
        </p:txBody>
      </p:sp>
    </p:spTree>
  </p:cSld>
  <p:clrMapOvr>
    <a:masterClrMapping/>
  </p:clrMapOvr>
  <p:transition spd="med">
    <p:plu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6"/>
          <p:cNvSpPr>
            <a:spLocks noGrp="1" noChangeArrowheads="1"/>
          </p:cNvSpPr>
          <p:nvPr>
            <p:ph type="dt" sz="half" idx="10"/>
          </p:nvPr>
        </p:nvSpPr>
        <p:spPr>
          <a:ln/>
        </p:spPr>
        <p:txBody>
          <a:bodyPr/>
          <a:lstStyle>
            <a:lvl1pPr>
              <a:defRPr/>
            </a:lvl1pPr>
          </a:lstStyle>
          <a:p>
            <a:pPr>
              <a:defRPr/>
            </a:pPr>
            <a:endParaRPr lang="es-ES"/>
          </a:p>
        </p:txBody>
      </p:sp>
      <p:sp>
        <p:nvSpPr>
          <p:cNvPr id="6" name="Rectangle 7"/>
          <p:cNvSpPr>
            <a:spLocks noGrp="1" noChangeArrowheads="1"/>
          </p:cNvSpPr>
          <p:nvPr>
            <p:ph type="ftr" sz="quarter" idx="11"/>
          </p:nvPr>
        </p:nvSpPr>
        <p:spPr>
          <a:ln/>
        </p:spPr>
        <p:txBody>
          <a:bodyPr/>
          <a:lstStyle>
            <a:lvl1pPr>
              <a:defRPr/>
            </a:lvl1pPr>
          </a:lstStyle>
          <a:p>
            <a:pPr>
              <a:defRPr/>
            </a:pPr>
            <a:endParaRPr lang="es-ES"/>
          </a:p>
        </p:txBody>
      </p:sp>
      <p:sp>
        <p:nvSpPr>
          <p:cNvPr id="7" name="Rectangle 8"/>
          <p:cNvSpPr>
            <a:spLocks noGrp="1" noChangeArrowheads="1"/>
          </p:cNvSpPr>
          <p:nvPr>
            <p:ph type="sldNum" sz="quarter" idx="12"/>
          </p:nvPr>
        </p:nvSpPr>
        <p:spPr>
          <a:ln/>
        </p:spPr>
        <p:txBody>
          <a:bodyPr/>
          <a:lstStyle>
            <a:lvl1pPr>
              <a:defRPr/>
            </a:lvl1pPr>
          </a:lstStyle>
          <a:p>
            <a:pPr>
              <a:defRPr/>
            </a:pPr>
            <a:fld id="{D18DCDC2-AACB-4F75-86A6-2EFA778E9D13}" type="slidenum">
              <a:rPr lang="es-ES"/>
              <a:pPr>
                <a:defRPr/>
              </a:pPr>
              <a:t>‹Nº›</a:t>
            </a:fld>
            <a:endParaRPr lang="es-ES"/>
          </a:p>
        </p:txBody>
      </p:sp>
    </p:spTree>
  </p:cSld>
  <p:clrMapOvr>
    <a:masterClrMapping/>
  </p:clrMapOvr>
  <p:transition spd="med">
    <p:plu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6"/>
          <p:cNvSpPr>
            <a:spLocks noGrp="1" noChangeArrowheads="1"/>
          </p:cNvSpPr>
          <p:nvPr>
            <p:ph type="dt" sz="half" idx="10"/>
          </p:nvPr>
        </p:nvSpPr>
        <p:spPr>
          <a:ln/>
        </p:spPr>
        <p:txBody>
          <a:bodyPr/>
          <a:lstStyle>
            <a:lvl1pPr>
              <a:defRPr/>
            </a:lvl1pPr>
          </a:lstStyle>
          <a:p>
            <a:pPr>
              <a:defRPr/>
            </a:pPr>
            <a:endParaRPr lang="es-ES"/>
          </a:p>
        </p:txBody>
      </p:sp>
      <p:sp>
        <p:nvSpPr>
          <p:cNvPr id="6" name="Rectangle 7"/>
          <p:cNvSpPr>
            <a:spLocks noGrp="1" noChangeArrowheads="1"/>
          </p:cNvSpPr>
          <p:nvPr>
            <p:ph type="ftr" sz="quarter" idx="11"/>
          </p:nvPr>
        </p:nvSpPr>
        <p:spPr>
          <a:ln/>
        </p:spPr>
        <p:txBody>
          <a:bodyPr/>
          <a:lstStyle>
            <a:lvl1pPr>
              <a:defRPr/>
            </a:lvl1pPr>
          </a:lstStyle>
          <a:p>
            <a:pPr>
              <a:defRPr/>
            </a:pPr>
            <a:endParaRPr lang="es-ES"/>
          </a:p>
        </p:txBody>
      </p:sp>
      <p:sp>
        <p:nvSpPr>
          <p:cNvPr id="7" name="Rectangle 8"/>
          <p:cNvSpPr>
            <a:spLocks noGrp="1" noChangeArrowheads="1"/>
          </p:cNvSpPr>
          <p:nvPr>
            <p:ph type="sldNum" sz="quarter" idx="12"/>
          </p:nvPr>
        </p:nvSpPr>
        <p:spPr>
          <a:ln/>
        </p:spPr>
        <p:txBody>
          <a:bodyPr/>
          <a:lstStyle>
            <a:lvl1pPr>
              <a:defRPr/>
            </a:lvl1pPr>
          </a:lstStyle>
          <a:p>
            <a:pPr>
              <a:defRPr/>
            </a:pPr>
            <a:fld id="{56F2730F-7276-41F5-994B-04A088CC84F3}" type="slidenum">
              <a:rPr lang="es-ES"/>
              <a:pPr>
                <a:defRPr/>
              </a:pPr>
              <a:t>‹Nº›</a:t>
            </a:fld>
            <a:endParaRPr lang="es-ES"/>
          </a:p>
        </p:txBody>
      </p:sp>
    </p:spTree>
  </p:cSld>
  <p:clrMapOvr>
    <a:masterClrMapping/>
  </p:clrMapOvr>
  <p:transition spd="med">
    <p:plu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Vert">
          <a:fgClr>
            <a:srgbClr val="EEEEEE"/>
          </a:fgClr>
          <a:bgClr>
            <a:schemeClr val="bg1"/>
          </a:bgClr>
        </a:pattFill>
        <a:effectLst/>
      </p:bgPr>
    </p:bg>
    <p:spTree>
      <p:nvGrpSpPr>
        <p:cNvPr id="1" name=""/>
        <p:cNvGrpSpPr/>
        <p:nvPr/>
      </p:nvGrpSpPr>
      <p:grpSpPr>
        <a:xfrm>
          <a:off x="0" y="0"/>
          <a:ext cx="0" cy="0"/>
          <a:chOff x="0" y="0"/>
          <a:chExt cx="0" cy="0"/>
        </a:xfrm>
      </p:grpSpPr>
      <p:pic>
        <p:nvPicPr>
          <p:cNvPr id="22530" name="Picture 11" descr="footer"/>
          <p:cNvPicPr>
            <a:picLocks noChangeAspect="1" noChangeArrowheads="1"/>
          </p:cNvPicPr>
          <p:nvPr userDrawn="1"/>
        </p:nvPicPr>
        <p:blipFill>
          <a:blip r:embed="rId13" cstate="print"/>
          <a:srcRect/>
          <a:stretch>
            <a:fillRect/>
          </a:stretch>
        </p:blipFill>
        <p:spPr bwMode="auto">
          <a:xfrm>
            <a:off x="0" y="6142038"/>
            <a:ext cx="9144000" cy="742950"/>
          </a:xfrm>
          <a:prstGeom prst="rect">
            <a:avLst/>
          </a:prstGeom>
          <a:noFill/>
          <a:ln w="9525">
            <a:noFill/>
            <a:miter lim="800000"/>
            <a:headEnd/>
            <a:tailEnd/>
          </a:ln>
        </p:spPr>
      </p:pic>
      <p:pic>
        <p:nvPicPr>
          <p:cNvPr id="22531" name="Picture 9" descr="banner"/>
          <p:cNvPicPr>
            <a:picLocks noChangeAspect="1" noChangeArrowheads="1"/>
          </p:cNvPicPr>
          <p:nvPr/>
        </p:nvPicPr>
        <p:blipFill>
          <a:blip r:embed="rId14" cstate="print"/>
          <a:srcRect/>
          <a:stretch>
            <a:fillRect/>
          </a:stretch>
        </p:blipFill>
        <p:spPr bwMode="auto">
          <a:xfrm>
            <a:off x="0" y="-26988"/>
            <a:ext cx="9144000" cy="1584326"/>
          </a:xfrm>
          <a:prstGeom prst="rect">
            <a:avLst/>
          </a:prstGeom>
          <a:noFill/>
          <a:ln w="9525">
            <a:noFill/>
            <a:miter lim="800000"/>
            <a:headEnd/>
            <a:tailEnd/>
          </a:ln>
        </p:spPr>
      </p:pic>
      <p:sp>
        <p:nvSpPr>
          <p:cNvPr id="22532"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smtClean="0"/>
              <a:t>Haga clic para cambiar el estilo de título	</a:t>
            </a:r>
          </a:p>
        </p:txBody>
      </p:sp>
      <p:sp>
        <p:nvSpPr>
          <p:cNvPr id="22533"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1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es-ES"/>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s-ES"/>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7188648A-2EE9-4901-80C7-B680C0198EE5}"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plus/>
  </p:transition>
  <p:timing>
    <p:tnLst>
      <p:par>
        <p:cTn id="1" dur="indefinite" restart="never" nodeType="tmRoot"/>
      </p:par>
    </p:tnLst>
  </p:timing>
  <p:txStyles>
    <p:titleStyle>
      <a:lvl1pPr algn="l" rtl="0" eaLnBrk="0" fontAlgn="base" hangingPunct="0">
        <a:spcBef>
          <a:spcPct val="0"/>
        </a:spcBef>
        <a:spcAft>
          <a:spcPct val="0"/>
        </a:spcAft>
        <a:defRPr sz="3800" b="1">
          <a:solidFill>
            <a:schemeClr val="bg1"/>
          </a:solidFill>
          <a:latin typeface="+mj-lt"/>
          <a:ea typeface="+mj-ea"/>
          <a:cs typeface="+mj-cs"/>
        </a:defRPr>
      </a:lvl1pPr>
      <a:lvl2pPr algn="l" rtl="0" eaLnBrk="0" fontAlgn="base" hangingPunct="0">
        <a:spcBef>
          <a:spcPct val="0"/>
        </a:spcBef>
        <a:spcAft>
          <a:spcPct val="0"/>
        </a:spcAft>
        <a:defRPr sz="3800" b="1">
          <a:solidFill>
            <a:schemeClr val="bg1"/>
          </a:solidFill>
          <a:latin typeface="Trebuchet MS" pitchFamily="34" charset="0"/>
        </a:defRPr>
      </a:lvl2pPr>
      <a:lvl3pPr algn="l" rtl="0" eaLnBrk="0" fontAlgn="base" hangingPunct="0">
        <a:spcBef>
          <a:spcPct val="0"/>
        </a:spcBef>
        <a:spcAft>
          <a:spcPct val="0"/>
        </a:spcAft>
        <a:defRPr sz="3800" b="1">
          <a:solidFill>
            <a:schemeClr val="bg1"/>
          </a:solidFill>
          <a:latin typeface="Trebuchet MS" pitchFamily="34" charset="0"/>
        </a:defRPr>
      </a:lvl3pPr>
      <a:lvl4pPr algn="l" rtl="0" eaLnBrk="0" fontAlgn="base" hangingPunct="0">
        <a:spcBef>
          <a:spcPct val="0"/>
        </a:spcBef>
        <a:spcAft>
          <a:spcPct val="0"/>
        </a:spcAft>
        <a:defRPr sz="3800" b="1">
          <a:solidFill>
            <a:schemeClr val="bg1"/>
          </a:solidFill>
          <a:latin typeface="Trebuchet MS" pitchFamily="34" charset="0"/>
        </a:defRPr>
      </a:lvl4pPr>
      <a:lvl5pPr algn="l" rtl="0" eaLnBrk="0" fontAlgn="base" hangingPunct="0">
        <a:spcBef>
          <a:spcPct val="0"/>
        </a:spcBef>
        <a:spcAft>
          <a:spcPct val="0"/>
        </a:spcAft>
        <a:defRPr sz="3800" b="1">
          <a:solidFill>
            <a:schemeClr val="bg1"/>
          </a:solidFill>
          <a:latin typeface="Trebuchet MS" pitchFamily="34" charset="0"/>
        </a:defRPr>
      </a:lvl5pPr>
      <a:lvl6pPr marL="457200" algn="l" rtl="0" fontAlgn="base">
        <a:spcBef>
          <a:spcPct val="0"/>
        </a:spcBef>
        <a:spcAft>
          <a:spcPct val="0"/>
        </a:spcAft>
        <a:defRPr sz="3800" b="1">
          <a:solidFill>
            <a:schemeClr val="bg1"/>
          </a:solidFill>
          <a:latin typeface="Trebuchet MS" pitchFamily="34" charset="0"/>
        </a:defRPr>
      </a:lvl6pPr>
      <a:lvl7pPr marL="914400" algn="l" rtl="0" fontAlgn="base">
        <a:spcBef>
          <a:spcPct val="0"/>
        </a:spcBef>
        <a:spcAft>
          <a:spcPct val="0"/>
        </a:spcAft>
        <a:defRPr sz="3800" b="1">
          <a:solidFill>
            <a:schemeClr val="bg1"/>
          </a:solidFill>
          <a:latin typeface="Trebuchet MS" pitchFamily="34" charset="0"/>
        </a:defRPr>
      </a:lvl7pPr>
      <a:lvl8pPr marL="1371600" algn="l" rtl="0" fontAlgn="base">
        <a:spcBef>
          <a:spcPct val="0"/>
        </a:spcBef>
        <a:spcAft>
          <a:spcPct val="0"/>
        </a:spcAft>
        <a:defRPr sz="3800" b="1">
          <a:solidFill>
            <a:schemeClr val="bg1"/>
          </a:solidFill>
          <a:latin typeface="Trebuchet MS" pitchFamily="34" charset="0"/>
        </a:defRPr>
      </a:lvl8pPr>
      <a:lvl9pPr marL="1828800" algn="l" rtl="0" fontAlgn="base">
        <a:spcBef>
          <a:spcPct val="0"/>
        </a:spcBef>
        <a:spcAft>
          <a:spcPct val="0"/>
        </a:spcAft>
        <a:defRPr sz="3800" b="1">
          <a:solidFill>
            <a:schemeClr val="bg1"/>
          </a:solidFill>
          <a:latin typeface="Trebuchet MS"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9 Rectángulo redondeado"/>
          <p:cNvSpPr/>
          <p:nvPr/>
        </p:nvSpPr>
        <p:spPr>
          <a:xfrm>
            <a:off x="1835696" y="4005064"/>
            <a:ext cx="6984776" cy="172819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0" name="Rectangle 4"/>
          <p:cNvSpPr>
            <a:spLocks noChangeArrowheads="1"/>
          </p:cNvSpPr>
          <p:nvPr/>
        </p:nvSpPr>
        <p:spPr bwMode="auto">
          <a:xfrm>
            <a:off x="2411760" y="4077072"/>
            <a:ext cx="7237413" cy="2071687"/>
          </a:xfrm>
          <a:prstGeom prst="rect">
            <a:avLst/>
          </a:prstGeom>
          <a:noFill/>
          <a:ln w="9525">
            <a:noFill/>
            <a:miter lim="800000"/>
            <a:headEnd/>
            <a:tailEnd/>
          </a:ln>
        </p:spPr>
        <p:txBody>
          <a:bodyPr/>
          <a:lstStyle/>
          <a:p>
            <a:pPr marL="342900" indent="-342900" algn="ctr" eaLnBrk="0" hangingPunct="0">
              <a:lnSpc>
                <a:spcPct val="90000"/>
              </a:lnSpc>
            </a:pPr>
            <a:r>
              <a:rPr lang="es-ES_tradnl" sz="4800" dirty="0">
                <a:solidFill>
                  <a:schemeClr val="bg1"/>
                </a:solidFill>
                <a:latin typeface="+mj-lt"/>
              </a:rPr>
              <a:t>	</a:t>
            </a:r>
          </a:p>
          <a:p>
            <a:pPr marL="342900" indent="-342900" algn="r" eaLnBrk="0" hangingPunct="0">
              <a:lnSpc>
                <a:spcPct val="90000"/>
              </a:lnSpc>
            </a:pPr>
            <a:r>
              <a:rPr lang="es-ES_tradnl" sz="4800" b="1" dirty="0">
                <a:solidFill>
                  <a:schemeClr val="bg1"/>
                </a:solidFill>
                <a:latin typeface="+mj-lt"/>
              </a:rPr>
              <a:t> </a:t>
            </a:r>
          </a:p>
        </p:txBody>
      </p:sp>
      <p:sp>
        <p:nvSpPr>
          <p:cNvPr id="5" name="Text Box 3"/>
          <p:cNvSpPr txBox="1">
            <a:spLocks noChangeArrowheads="1"/>
          </p:cNvSpPr>
          <p:nvPr/>
        </p:nvSpPr>
        <p:spPr bwMode="auto">
          <a:xfrm>
            <a:off x="0" y="3429000"/>
            <a:ext cx="1797031" cy="1594283"/>
          </a:xfrm>
          <a:prstGeom prst="rect">
            <a:avLst/>
          </a:prstGeom>
          <a:noFill/>
          <a:ln w="9525">
            <a:noFill/>
            <a:miter lim="800000"/>
            <a:headEnd/>
            <a:tailEnd/>
          </a:ln>
          <a:effectLst/>
        </p:spPr>
        <p:txBody>
          <a:bodyPr wrap="square">
            <a:spAutoFit/>
          </a:bodyPr>
          <a:lstStyle/>
          <a:p>
            <a:pPr algn="ctr">
              <a:lnSpc>
                <a:spcPct val="80000"/>
              </a:lnSpc>
              <a:defRPr/>
            </a:pPr>
            <a:r>
              <a:rPr lang="es-ES_tradnl" sz="3000" b="1" dirty="0" smtClean="0">
                <a:solidFill>
                  <a:schemeClr val="tx1">
                    <a:lumMod val="65000"/>
                    <a:lumOff val="35000"/>
                  </a:schemeClr>
                </a:solidFill>
                <a:latin typeface="+mj-lt"/>
              </a:rPr>
              <a:t>Semana</a:t>
            </a:r>
            <a:r>
              <a:rPr lang="es-PE" sz="3200" b="1" dirty="0" smtClean="0">
                <a:solidFill>
                  <a:schemeClr val="tx1">
                    <a:lumMod val="65000"/>
                    <a:lumOff val="35000"/>
                  </a:schemeClr>
                </a:solidFill>
                <a:latin typeface="+mj-lt"/>
              </a:rPr>
              <a:t> </a:t>
            </a:r>
            <a:r>
              <a:rPr lang="es-PE" sz="9000" b="1" dirty="0" smtClean="0">
                <a:solidFill>
                  <a:schemeClr val="tx1">
                    <a:lumMod val="65000"/>
                    <a:lumOff val="35000"/>
                  </a:schemeClr>
                </a:solidFill>
                <a:effectLst>
                  <a:outerShdw blurRad="38100" dist="38100" dir="2700000" algn="tl">
                    <a:srgbClr val="C0C0C0"/>
                  </a:outerShdw>
                </a:effectLst>
                <a:latin typeface="+mj-lt"/>
              </a:rPr>
              <a:t>4</a:t>
            </a:r>
            <a:endParaRPr lang="es-PE" sz="9000" b="1" dirty="0">
              <a:solidFill>
                <a:schemeClr val="tx1">
                  <a:lumMod val="65000"/>
                  <a:lumOff val="35000"/>
                </a:schemeClr>
              </a:solidFill>
              <a:effectLst>
                <a:outerShdw blurRad="38100" dist="38100" dir="2700000" algn="tl">
                  <a:srgbClr val="C0C0C0"/>
                </a:outerShdw>
              </a:effectLst>
              <a:latin typeface="+mj-lt"/>
            </a:endParaRPr>
          </a:p>
        </p:txBody>
      </p:sp>
      <p:sp>
        <p:nvSpPr>
          <p:cNvPr id="6" name="Rectangle 1"/>
          <p:cNvSpPr txBox="1">
            <a:spLocks noChangeArrowheads="1"/>
          </p:cNvSpPr>
          <p:nvPr/>
        </p:nvSpPr>
        <p:spPr bwMode="auto">
          <a:xfrm>
            <a:off x="1357290" y="1979345"/>
            <a:ext cx="7786710" cy="915403"/>
          </a:xfrm>
          <a:prstGeom prst="rect">
            <a:avLst/>
          </a:prstGeom>
          <a:noFill/>
          <a:ln w="9525">
            <a:noFill/>
            <a:miter lim="800000"/>
            <a:headEnd/>
            <a:tailEnd/>
          </a:ln>
        </p:spPr>
        <p:txBody>
          <a:bodyPr vert="horz" wrap="square" lIns="83589" tIns="41795" rIns="83589" bIns="41795" numCol="1" anchor="b" anchorCtr="0" compatLnSpc="1">
            <a:prstTxWarp prst="textNoShape">
              <a:avLst/>
            </a:prstTxWarp>
            <a:spAutoFit/>
          </a:bodyPr>
          <a:lstStyle/>
          <a:p>
            <a:pPr algn="ctr">
              <a:spcBef>
                <a:spcPts val="0"/>
              </a:spcBef>
            </a:pPr>
            <a:r>
              <a:rPr lang="es-PE" sz="5400" b="1" dirty="0" smtClean="0">
                <a:solidFill>
                  <a:schemeClr val="bg1"/>
                </a:solidFill>
                <a:latin typeface="Trebuchet MS" pitchFamily="34" charset="0"/>
              </a:rPr>
              <a:t>LOS OBJETIVOS</a:t>
            </a:r>
            <a:endParaRPr lang="es-ES" sz="5400" b="1" dirty="0">
              <a:solidFill>
                <a:schemeClr val="bg1"/>
              </a:solidFill>
              <a:latin typeface="Trebuchet MS" pitchFamily="34" charset="0"/>
            </a:endParaRPr>
          </a:p>
        </p:txBody>
      </p:sp>
      <p:sp>
        <p:nvSpPr>
          <p:cNvPr id="7" name="5 Rectángulo"/>
          <p:cNvSpPr/>
          <p:nvPr/>
        </p:nvSpPr>
        <p:spPr>
          <a:xfrm>
            <a:off x="1835696" y="4111912"/>
            <a:ext cx="6984776" cy="1138773"/>
          </a:xfrm>
          <a:prstGeom prst="rect">
            <a:avLst/>
          </a:prstGeom>
        </p:spPr>
        <p:txBody>
          <a:bodyPr wrap="square">
            <a:spAutoFit/>
          </a:bodyPr>
          <a:lstStyle>
            <a:defPPr>
              <a:defRPr lang="es-E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pPr algn="ctr"/>
            <a:r>
              <a:rPr lang="es-PE" sz="2400" b="1" dirty="0" smtClean="0">
                <a:latin typeface="Trebuchet MS" pitchFamily="34" charset="0"/>
              </a:rPr>
              <a:t>COMPETENCIA</a:t>
            </a:r>
          </a:p>
          <a:p>
            <a:pPr algn="ctr"/>
            <a:r>
              <a:rPr lang="es-PE" sz="2200" dirty="0" smtClean="0">
                <a:latin typeface="Trebuchet MS" pitchFamily="34" charset="0"/>
              </a:rPr>
              <a:t>Realiza la formulación de los objetivos principal </a:t>
            </a:r>
            <a:r>
              <a:rPr lang="es-PE" sz="2200" smtClean="0">
                <a:latin typeface="Trebuchet MS" pitchFamily="34" charset="0"/>
              </a:rPr>
              <a:t>y específicos.</a:t>
            </a:r>
            <a:endParaRPr lang="en-US" sz="2200" dirty="0">
              <a:latin typeface="Trebuchet MS" pitchFamily="34" charset="0"/>
            </a:endParaRPr>
          </a:p>
        </p:txBody>
      </p:sp>
    </p:spTree>
  </p:cSld>
  <p:clrMapOvr>
    <a:masterClrMapping/>
  </p:clrMapOvr>
  <p:transition spd="med">
    <p:plu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9432" y="304801"/>
            <a:ext cx="8001000" cy="1052498"/>
          </a:xfrm>
        </p:spPr>
        <p:txBody>
          <a:bodyPr/>
          <a:lstStyle/>
          <a:p>
            <a:r>
              <a:rPr lang="es-ES" sz="2800" dirty="0" smtClean="0"/>
              <a:t/>
            </a:r>
            <a:br>
              <a:rPr lang="es-ES" sz="2800" dirty="0" smtClean="0"/>
            </a:br>
            <a:r>
              <a:rPr lang="es-ES" sz="2800" dirty="0" smtClean="0"/>
              <a:t>4.1 </a:t>
            </a:r>
            <a:r>
              <a:rPr lang="es-ES_tradnl" sz="2800" dirty="0" smtClean="0"/>
              <a:t>DEFINICION</a:t>
            </a:r>
            <a:endParaRPr lang="es-ES" sz="2800" dirty="0"/>
          </a:p>
        </p:txBody>
      </p:sp>
      <p:sp>
        <p:nvSpPr>
          <p:cNvPr id="3" name="2 Marcador de contenido"/>
          <p:cNvSpPr>
            <a:spLocks noGrp="1"/>
          </p:cNvSpPr>
          <p:nvPr>
            <p:ph idx="1"/>
          </p:nvPr>
        </p:nvSpPr>
        <p:spPr>
          <a:xfrm>
            <a:off x="539552" y="1643050"/>
            <a:ext cx="8280920" cy="4357718"/>
          </a:xfrm>
        </p:spPr>
        <p:txBody>
          <a:bodyPr/>
          <a:lstStyle/>
          <a:p>
            <a:pPr marL="0" indent="0" algn="just">
              <a:buNone/>
            </a:pPr>
            <a:endParaRPr lang="es-ES_tradnl" sz="2400" dirty="0" smtClean="0">
              <a:latin typeface="+mj-lt"/>
            </a:endParaRPr>
          </a:p>
          <a:p>
            <a:pPr marL="0" indent="0" algn="just">
              <a:buNone/>
            </a:pPr>
            <a:endParaRPr lang="es-ES" sz="2400" dirty="0" smtClean="0">
              <a:latin typeface="+mj-lt"/>
            </a:endParaRPr>
          </a:p>
          <a:p>
            <a:pPr>
              <a:buNone/>
            </a:pPr>
            <a:endParaRPr lang="es-ES" sz="2400" dirty="0">
              <a:latin typeface="+mj-lt"/>
            </a:endParaRPr>
          </a:p>
        </p:txBody>
      </p:sp>
      <p:sp>
        <p:nvSpPr>
          <p:cNvPr id="4" name="Rectangle 3"/>
          <p:cNvSpPr txBox="1">
            <a:spLocks noChangeArrowheads="1"/>
          </p:cNvSpPr>
          <p:nvPr/>
        </p:nvSpPr>
        <p:spPr bwMode="auto">
          <a:xfrm>
            <a:off x="912077" y="2060849"/>
            <a:ext cx="7380287" cy="1296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a:lstStyle>
          <a:p>
            <a:pPr marL="0" indent="0" algn="just">
              <a:buFont typeface="Wingdings" pitchFamily="2" charset="2"/>
              <a:buNone/>
            </a:pPr>
            <a:r>
              <a:rPr lang="es-ES" sz="2400" smtClean="0">
                <a:latin typeface="+mj-lt"/>
              </a:rPr>
              <a:t>Consiste en decir en forma clara y concisa qué es lo que se pretende obtener y qué hacer con los resultados de la investigación.</a:t>
            </a:r>
            <a:endParaRPr lang="es-ES" sz="2400" dirty="0">
              <a:latin typeface="+mj-lt"/>
            </a:endParaRPr>
          </a:p>
        </p:txBody>
      </p:sp>
    </p:spTree>
  </p:cSld>
  <p:clrMapOvr>
    <a:masterClrMapping/>
  </p:clrMapOvr>
  <p:transition spd="med">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11560" y="260648"/>
            <a:ext cx="8001000" cy="1216025"/>
          </a:xfrm>
        </p:spPr>
        <p:txBody>
          <a:bodyPr/>
          <a:lstStyle/>
          <a:p>
            <a:r>
              <a:rPr lang="es-ES" sz="2800" b="1" dirty="0" smtClean="0"/>
              <a:t>4.2 OBJETIVO</a:t>
            </a:r>
            <a:r>
              <a:rPr lang="es-ES" b="1" dirty="0" smtClean="0"/>
              <a:t> </a:t>
            </a:r>
            <a:r>
              <a:rPr lang="es-ES" sz="2800" b="1" dirty="0"/>
              <a:t>GENERAL</a:t>
            </a:r>
          </a:p>
        </p:txBody>
      </p:sp>
      <p:sp>
        <p:nvSpPr>
          <p:cNvPr id="8198" name="Text Box 6"/>
          <p:cNvSpPr txBox="1">
            <a:spLocks noChangeArrowheads="1"/>
          </p:cNvSpPr>
          <p:nvPr/>
        </p:nvSpPr>
        <p:spPr bwMode="auto">
          <a:xfrm>
            <a:off x="611560" y="1836686"/>
            <a:ext cx="7920235" cy="175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90000"/>
              </a:lnSpc>
              <a:spcBef>
                <a:spcPct val="20000"/>
              </a:spcBef>
              <a:buClr>
                <a:schemeClr val="tx2"/>
              </a:buClr>
              <a:buSzPct val="90000"/>
            </a:pPr>
            <a:r>
              <a:rPr kumimoji="0" lang="es-ES" sz="2400" dirty="0" smtClean="0">
                <a:latin typeface="+mj-lt"/>
              </a:rPr>
              <a:t>Consiste en definir las acciones a lograrse al término de nuestra investigación, en donde el enunciado debe ser claro y preciso de las metas que se persiguen, para el logro del objetivo general nos apoyamos en la formulación de objetivos específicos.</a:t>
            </a:r>
            <a:endParaRPr lang="es-ES" sz="2400" dirty="0">
              <a:latin typeface="+mj-lt"/>
            </a:endParaRPr>
          </a:p>
        </p:txBody>
      </p:sp>
      <p:sp>
        <p:nvSpPr>
          <p:cNvPr id="8199" name="Text Box 7"/>
          <p:cNvSpPr txBox="1">
            <a:spLocks noChangeArrowheads="1"/>
          </p:cNvSpPr>
          <p:nvPr/>
        </p:nvSpPr>
        <p:spPr bwMode="auto">
          <a:xfrm>
            <a:off x="1187623" y="3969577"/>
            <a:ext cx="6768107"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90000"/>
              </a:lnSpc>
              <a:spcBef>
                <a:spcPct val="20000"/>
              </a:spcBef>
              <a:buClr>
                <a:schemeClr val="tx2"/>
              </a:buClr>
              <a:buSzPct val="90000"/>
              <a:buFont typeface="Wingdings" pitchFamily="2" charset="2"/>
              <a:buChar char="Ú"/>
            </a:pPr>
            <a:r>
              <a:rPr kumimoji="0" lang="es-ES" sz="2400" dirty="0">
                <a:latin typeface="+mj-lt"/>
              </a:rPr>
              <a:t>Determinar la relación entre la calidad de atención y la asistencia a la Universidad</a:t>
            </a:r>
            <a:endParaRPr lang="es-ES" sz="2400" dirty="0">
              <a:latin typeface="+mj-lt"/>
            </a:endParaRPr>
          </a:p>
        </p:txBody>
      </p:sp>
      <p:sp>
        <p:nvSpPr>
          <p:cNvPr id="8201" name="Rectangle 9"/>
          <p:cNvSpPr>
            <a:spLocks noGrp="1" noChangeArrowheads="1"/>
          </p:cNvSpPr>
          <p:nvPr>
            <p:ph type="body" idx="1"/>
          </p:nvPr>
        </p:nvSpPr>
        <p:spPr>
          <a:xfrm>
            <a:off x="1547664" y="4941888"/>
            <a:ext cx="7272486" cy="1163637"/>
          </a:xfrm>
        </p:spPr>
        <p:txBody>
          <a:bodyPr/>
          <a:lstStyle/>
          <a:p>
            <a:pPr marL="0" indent="0">
              <a:buFont typeface="Wingdings" pitchFamily="2" charset="2"/>
              <a:buNone/>
            </a:pPr>
            <a:r>
              <a:rPr lang="es-PE" sz="2400" dirty="0">
                <a:latin typeface="+mj-lt"/>
              </a:rPr>
              <a:t>Determinar la relación que existe entre los Estilos de Liderazgo y el Nivel de Satisfacción de los cadetes de las Fuerzas Armadas.</a:t>
            </a:r>
            <a:endParaRPr lang="es-ES_tradnl" sz="2400" dirty="0">
              <a:latin typeface="+mj-lt"/>
            </a:endParaRPr>
          </a:p>
        </p:txBody>
      </p:sp>
    </p:spTree>
    <p:extLst>
      <p:ext uri="{BB962C8B-B14F-4D97-AF65-F5344CB8AC3E}">
        <p14:creationId xmlns="" xmlns:p14="http://schemas.microsoft.com/office/powerpoint/2010/main" val="3619648763"/>
      </p:ext>
    </p:extLst>
  </p:cSld>
  <p:clrMapOvr>
    <a:masterClrMapping/>
  </p:clrMapOvr>
  <p:transition spd="med">
    <p:plu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wipe(down)">
                                      <p:cBhvr>
                                        <p:cTn id="7" dur="500"/>
                                        <p:tgtEl>
                                          <p:spTgt spid="81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P spid="819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74675" y="476672"/>
            <a:ext cx="8001000" cy="828129"/>
          </a:xfrm>
        </p:spPr>
        <p:txBody>
          <a:bodyPr/>
          <a:lstStyle/>
          <a:p>
            <a:r>
              <a:rPr lang="es-ES" sz="2800" b="1" dirty="0" smtClean="0"/>
              <a:t>4.3 OBJETIVOS </a:t>
            </a:r>
            <a:r>
              <a:rPr lang="es-ES" sz="2800" b="1" dirty="0"/>
              <a:t>ESPECIFICOS</a:t>
            </a:r>
            <a:r>
              <a:rPr lang="es-ES" sz="2800" dirty="0"/>
              <a:t> </a:t>
            </a:r>
          </a:p>
        </p:txBody>
      </p:sp>
      <p:sp>
        <p:nvSpPr>
          <p:cNvPr id="9222" name="Text Box 6"/>
          <p:cNvSpPr txBox="1">
            <a:spLocks noChangeArrowheads="1"/>
          </p:cNvSpPr>
          <p:nvPr/>
        </p:nvSpPr>
        <p:spPr bwMode="auto">
          <a:xfrm>
            <a:off x="1259632" y="2996952"/>
            <a:ext cx="6551613" cy="1631216"/>
          </a:xfrm>
          <a:prstGeom prst="rect">
            <a:avLst/>
          </a:prstGeom>
          <a:solidFill>
            <a:schemeClr val="bg1"/>
          </a:solidFill>
          <a:ln>
            <a:noFill/>
          </a:ln>
          <a:effectLst/>
          <a:extLst/>
        </p:spPr>
        <p:txBody>
          <a:bodyPr>
            <a:spAutoFit/>
          </a:bodyPr>
          <a:lstStyle/>
          <a:p>
            <a:pPr>
              <a:buClr>
                <a:schemeClr val="hlink"/>
              </a:buClr>
            </a:pPr>
            <a:r>
              <a:rPr lang="es-ES" sz="2000" dirty="0" smtClean="0">
                <a:latin typeface="Trebuchet MS" pitchFamily="34" charset="0"/>
              </a:rPr>
              <a:t>El objetivo general origina unos objetivos específicos que indican lo que se pretende realizar en cada una de las etapas de la investigación. Estos objetivos deben ser evaluados en cada paso para conocer distintos niveles de resultados.</a:t>
            </a:r>
            <a:endParaRPr lang="es-ES" sz="2000" dirty="0">
              <a:latin typeface="Trebuchet MS" pitchFamily="34" charset="0"/>
            </a:endParaRPr>
          </a:p>
        </p:txBody>
      </p:sp>
    </p:spTree>
    <p:extLst>
      <p:ext uri="{BB962C8B-B14F-4D97-AF65-F5344CB8AC3E}">
        <p14:creationId xmlns="" xmlns:p14="http://schemas.microsoft.com/office/powerpoint/2010/main" val="2417895838"/>
      </p:ext>
    </p:extLst>
  </p:cSld>
  <p:clrMapOvr>
    <a:masterClrMapping/>
  </p:clrMapOvr>
  <p:transition spd="med">
    <p:plu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4" fill="hold" grpId="0" nodeType="withEffect">
                                  <p:stCondLst>
                                    <p:cond delay="0"/>
                                  </p:stCondLst>
                                  <p:childTnLst>
                                    <p:set>
                                      <p:cBhvr>
                                        <p:cTn id="6" dur="1" fill="hold">
                                          <p:stCondLst>
                                            <p:cond delay="0"/>
                                          </p:stCondLst>
                                        </p:cTn>
                                        <p:tgtEl>
                                          <p:spTgt spid="9222">
                                            <p:bg/>
                                          </p:spTgt>
                                        </p:tgtEl>
                                        <p:attrNameLst>
                                          <p:attrName>style.visibility</p:attrName>
                                        </p:attrNameLst>
                                      </p:cBhvr>
                                      <p:to>
                                        <p:strVal val="visible"/>
                                      </p:to>
                                    </p:set>
                                    <p:anim calcmode="lin" valueType="num">
                                      <p:cBhvr additive="base">
                                        <p:cTn id="7" dur="5000" fill="hold"/>
                                        <p:tgtEl>
                                          <p:spTgt spid="9222">
                                            <p:bg/>
                                          </p:spTgt>
                                        </p:tgtEl>
                                        <p:attrNameLst>
                                          <p:attrName>ppt_x</p:attrName>
                                        </p:attrNameLst>
                                      </p:cBhvr>
                                      <p:tavLst>
                                        <p:tav tm="0">
                                          <p:val>
                                            <p:strVal val="#ppt_x"/>
                                          </p:val>
                                        </p:tav>
                                        <p:tav tm="100000">
                                          <p:val>
                                            <p:strVal val="#ppt_x"/>
                                          </p:val>
                                        </p:tav>
                                      </p:tavLst>
                                    </p:anim>
                                    <p:anim calcmode="lin" valueType="num">
                                      <p:cBhvr additive="base">
                                        <p:cTn id="8" dur="5000" fill="hold"/>
                                        <p:tgtEl>
                                          <p:spTgt spid="9222">
                                            <p:bg/>
                                          </p:spTgt>
                                        </p:tgtEl>
                                        <p:attrNameLst>
                                          <p:attrName>ppt_y</p:attrName>
                                        </p:attrNameLst>
                                      </p:cBhvr>
                                      <p:tavLst>
                                        <p:tav tm="0">
                                          <p:val>
                                            <p:strVal val="1+#ppt_h/2"/>
                                          </p:val>
                                        </p:tav>
                                        <p:tav tm="100000">
                                          <p:val>
                                            <p:strVal val="#ppt_y"/>
                                          </p:val>
                                        </p:tav>
                                      </p:tavLst>
                                    </p:anim>
                                  </p:childTnLst>
                                </p:cTn>
                              </p:par>
                              <p:par>
                                <p:cTn id="9" presetID="7" presetClass="entr" presetSubtype="4" fill="hold" grpId="0" nodeType="withEffect">
                                  <p:stCondLst>
                                    <p:cond delay="0"/>
                                  </p:stCondLst>
                                  <p:childTnLst>
                                    <p:set>
                                      <p:cBhvr>
                                        <p:cTn id="10" dur="1" fill="hold">
                                          <p:stCondLst>
                                            <p:cond delay="0"/>
                                          </p:stCondLst>
                                        </p:cTn>
                                        <p:tgtEl>
                                          <p:spTgt spid="9222">
                                            <p:txEl>
                                              <p:pRg st="0" end="0"/>
                                            </p:txEl>
                                          </p:spTgt>
                                        </p:tgtEl>
                                        <p:attrNameLst>
                                          <p:attrName>style.visibility</p:attrName>
                                        </p:attrNameLst>
                                      </p:cBhvr>
                                      <p:to>
                                        <p:strVal val="visible"/>
                                      </p:to>
                                    </p:set>
                                    <p:anim calcmode="lin" valueType="num">
                                      <p:cBhvr additive="base">
                                        <p:cTn id="11" dur="5000" fill="hold"/>
                                        <p:tgtEl>
                                          <p:spTgt spid="9222">
                                            <p:txEl>
                                              <p:pRg st="0" end="0"/>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92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7" presetClass="entr" presetSubtype="4" fill="hold" nodeType="clickEffect">
                                  <p:stCondLst>
                                    <p:cond delay="0"/>
                                  </p:stCondLst>
                                  <p:childTnLst>
                                    <p:set>
                                      <p:cBhvr>
                                        <p:cTn id="16" dur="1" fill="hold">
                                          <p:stCondLst>
                                            <p:cond delay="0"/>
                                          </p:stCondLst>
                                        </p:cTn>
                                        <p:tgtEl>
                                          <p:spTgt spid="9222">
                                            <p:txEl>
                                              <p:pRg st="0" end="0"/>
                                            </p:txEl>
                                          </p:spTgt>
                                        </p:tgtEl>
                                        <p:attrNameLst>
                                          <p:attrName>style.visibility</p:attrName>
                                        </p:attrNameLst>
                                      </p:cBhvr>
                                      <p:to>
                                        <p:strVal val="visible"/>
                                      </p:to>
                                    </p:set>
                                    <p:anim calcmode="lin" valueType="num">
                                      <p:cBhvr additive="base">
                                        <p:cTn id="17" dur="5000" fill="hold"/>
                                        <p:tgtEl>
                                          <p:spTgt spid="9222">
                                            <p:txEl>
                                              <p:pRg st="0" end="0"/>
                                            </p:txEl>
                                          </p:spTgt>
                                        </p:tgtEl>
                                        <p:attrNameLst>
                                          <p:attrName>ppt_x</p:attrName>
                                        </p:attrNameLst>
                                      </p:cBhvr>
                                      <p:tavLst>
                                        <p:tav tm="0">
                                          <p:val>
                                            <p:strVal val="#ppt_x"/>
                                          </p:val>
                                        </p:tav>
                                        <p:tav tm="100000">
                                          <p:val>
                                            <p:strVal val="#ppt_x"/>
                                          </p:val>
                                        </p:tav>
                                      </p:tavLst>
                                    </p:anim>
                                    <p:anim calcmode="lin" valueType="num">
                                      <p:cBhvr additive="base">
                                        <p:cTn id="18" dur="5000" fill="hold"/>
                                        <p:tgtEl>
                                          <p:spTgt spid="92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539552" y="2409403"/>
            <a:ext cx="8532440" cy="3971925"/>
          </a:xfrm>
          <a:noFill/>
        </p:spPr>
        <p:txBody>
          <a:bodyPr/>
          <a:lstStyle/>
          <a:p>
            <a:pPr marL="365125" indent="-365125" algn="just">
              <a:lnSpc>
                <a:spcPct val="80000"/>
              </a:lnSpc>
              <a:buClr>
                <a:srgbClr val="FF3300"/>
              </a:buClr>
              <a:buFont typeface="Wingdings" pitchFamily="2" charset="2"/>
              <a:buChar char="v"/>
            </a:pPr>
            <a:r>
              <a:rPr lang="es-PE" sz="2400" dirty="0">
                <a:latin typeface="+mj-lt"/>
              </a:rPr>
              <a:t>Determinar  la relación que existe entre EL Estilo de Liderazgo Democrático y el Nivel de Satisfacción de los cadetes de las FA.</a:t>
            </a:r>
          </a:p>
          <a:p>
            <a:pPr marL="365125" indent="-365125" algn="just">
              <a:lnSpc>
                <a:spcPct val="80000"/>
              </a:lnSpc>
              <a:buClr>
                <a:srgbClr val="FF3300"/>
              </a:buClr>
              <a:buFont typeface="Wingdings" pitchFamily="2" charset="2"/>
              <a:buChar char="v"/>
            </a:pPr>
            <a:r>
              <a:rPr lang="es-PE" sz="2400" dirty="0">
                <a:latin typeface="+mj-lt"/>
              </a:rPr>
              <a:t>Establecer la relación que existe entre el Estilo de Liderazgo Situacional o contingencias y el Nivel de Satisfacción de los cadetes de las FA.</a:t>
            </a:r>
          </a:p>
          <a:p>
            <a:pPr marL="365125" indent="-365125" algn="just">
              <a:lnSpc>
                <a:spcPct val="80000"/>
              </a:lnSpc>
              <a:buClr>
                <a:srgbClr val="FF3300"/>
              </a:buClr>
              <a:buFont typeface="Wingdings" pitchFamily="2" charset="2"/>
              <a:buChar char="v"/>
            </a:pPr>
            <a:r>
              <a:rPr lang="es-PE" sz="2400" dirty="0">
                <a:latin typeface="+mj-lt"/>
              </a:rPr>
              <a:t>Establecer la relación que existe entre el Estilo de Liderazgo de Apoyo y el Nivel de Satisfacción de los cadetes de las FA.</a:t>
            </a:r>
          </a:p>
          <a:p>
            <a:pPr marL="365125" indent="-365125" algn="just">
              <a:lnSpc>
                <a:spcPct val="80000"/>
              </a:lnSpc>
              <a:buClr>
                <a:srgbClr val="FF3300"/>
              </a:buClr>
              <a:buFont typeface="Wingdings" pitchFamily="2" charset="2"/>
              <a:buChar char="v"/>
            </a:pPr>
            <a:r>
              <a:rPr lang="es-PE" sz="2400" dirty="0">
                <a:latin typeface="+mj-lt"/>
              </a:rPr>
              <a:t>Determinar la relación que existe entre el Estilo de Liderazgo Autocrático y el Nivel de Satisfacción de los cadetes de las FA.</a:t>
            </a:r>
            <a:endParaRPr lang="es-ES" sz="2400" dirty="0">
              <a:latin typeface="+mj-lt"/>
            </a:endParaRPr>
          </a:p>
        </p:txBody>
      </p:sp>
      <p:sp>
        <p:nvSpPr>
          <p:cNvPr id="11270" name="Rectangle 6"/>
          <p:cNvSpPr>
            <a:spLocks noChangeArrowheads="1"/>
          </p:cNvSpPr>
          <p:nvPr/>
        </p:nvSpPr>
        <p:spPr bwMode="auto">
          <a:xfrm>
            <a:off x="0" y="1556792"/>
            <a:ext cx="9080938" cy="7928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2075" tIns="46038" rIns="92075" bIns="46038"/>
          <a:lstStyle/>
          <a:p>
            <a:pPr algn="ctr">
              <a:spcBef>
                <a:spcPct val="20000"/>
              </a:spcBef>
              <a:buClr>
                <a:schemeClr val="tx2"/>
              </a:buClr>
              <a:buSzPct val="90000"/>
              <a:buFont typeface="Wingdings" pitchFamily="2" charset="2"/>
              <a:buNone/>
            </a:pPr>
            <a:r>
              <a:rPr kumimoji="0" lang="es-PE" sz="2400" dirty="0">
                <a:latin typeface="Trebuchet MS" pitchFamily="34" charset="0"/>
              </a:rPr>
              <a:t>Determinar la relación que existe entre los Estilos de Liderazgo y el Nivel de Satisfacción de los cadetes de las Fuerzas Armadas.</a:t>
            </a:r>
            <a:endParaRPr kumimoji="0" lang="es-ES_tradnl" sz="2400" dirty="0">
              <a:latin typeface="Trebuchet MS" pitchFamily="34" charset="0"/>
            </a:endParaRPr>
          </a:p>
        </p:txBody>
      </p:sp>
    </p:spTree>
    <p:extLst>
      <p:ext uri="{BB962C8B-B14F-4D97-AF65-F5344CB8AC3E}">
        <p14:creationId xmlns="" xmlns:p14="http://schemas.microsoft.com/office/powerpoint/2010/main" val="4087550447"/>
      </p:ext>
    </p:extLst>
  </p:cSld>
  <p:clrMapOvr>
    <a:masterClrMapping/>
  </p:clrMapOvr>
  <p:transition spd="med">
    <p:plu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4"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4" fill="hold"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6" dur="50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a:r>
              <a:rPr lang="es-ES"/>
              <a:t>Verbos Utilizados en la            Redacción de Objetivos</a:t>
            </a:r>
          </a:p>
        </p:txBody>
      </p:sp>
      <p:sp>
        <p:nvSpPr>
          <p:cNvPr id="12292" name="Oval 4"/>
          <p:cNvSpPr>
            <a:spLocks noChangeArrowheads="1"/>
          </p:cNvSpPr>
          <p:nvPr/>
        </p:nvSpPr>
        <p:spPr bwMode="auto">
          <a:xfrm>
            <a:off x="2124075" y="1844675"/>
            <a:ext cx="4105275" cy="1152525"/>
          </a:xfrm>
          <a:prstGeom prst="ellipse">
            <a:avLst/>
          </a:prstGeom>
          <a:solidFill>
            <a:srgbClr val="FFFF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 b="1" dirty="0"/>
              <a:t>Objetivos Generales </a:t>
            </a:r>
          </a:p>
        </p:txBody>
      </p:sp>
      <p:sp>
        <p:nvSpPr>
          <p:cNvPr id="12293" name="Oval 5"/>
          <p:cNvSpPr>
            <a:spLocks noChangeArrowheads="1"/>
          </p:cNvSpPr>
          <p:nvPr/>
        </p:nvSpPr>
        <p:spPr bwMode="auto">
          <a:xfrm>
            <a:off x="0" y="4005263"/>
            <a:ext cx="1655763" cy="6477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 b="1"/>
              <a:t>Determinar </a:t>
            </a:r>
          </a:p>
        </p:txBody>
      </p:sp>
      <p:sp>
        <p:nvSpPr>
          <p:cNvPr id="12294" name="Oval 6"/>
          <p:cNvSpPr>
            <a:spLocks noChangeArrowheads="1"/>
          </p:cNvSpPr>
          <p:nvPr/>
        </p:nvSpPr>
        <p:spPr bwMode="auto">
          <a:xfrm>
            <a:off x="2124075" y="4005263"/>
            <a:ext cx="2160588" cy="792162"/>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 b="1"/>
              <a:t>identificar </a:t>
            </a:r>
          </a:p>
        </p:txBody>
      </p:sp>
      <p:sp>
        <p:nvSpPr>
          <p:cNvPr id="12295" name="Oval 7"/>
          <p:cNvSpPr>
            <a:spLocks noChangeArrowheads="1"/>
          </p:cNvSpPr>
          <p:nvPr/>
        </p:nvSpPr>
        <p:spPr bwMode="auto">
          <a:xfrm>
            <a:off x="7164388" y="4076700"/>
            <a:ext cx="1728787" cy="7207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 b="1"/>
              <a:t>priorizar </a:t>
            </a:r>
          </a:p>
        </p:txBody>
      </p:sp>
      <p:sp>
        <p:nvSpPr>
          <p:cNvPr id="12296" name="Oval 8"/>
          <p:cNvSpPr>
            <a:spLocks noChangeArrowheads="1"/>
          </p:cNvSpPr>
          <p:nvPr/>
        </p:nvSpPr>
        <p:spPr bwMode="auto">
          <a:xfrm>
            <a:off x="4859338" y="4005263"/>
            <a:ext cx="1800225" cy="72072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 b="1"/>
              <a:t>conocer </a:t>
            </a:r>
          </a:p>
        </p:txBody>
      </p:sp>
      <p:sp>
        <p:nvSpPr>
          <p:cNvPr id="12297" name="Line 9"/>
          <p:cNvSpPr>
            <a:spLocks noChangeShapeType="1"/>
          </p:cNvSpPr>
          <p:nvPr/>
        </p:nvSpPr>
        <p:spPr bwMode="auto">
          <a:xfrm flipH="1">
            <a:off x="1258888" y="2924175"/>
            <a:ext cx="1152525" cy="10096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2298" name="Line 10"/>
          <p:cNvSpPr>
            <a:spLocks noChangeShapeType="1"/>
          </p:cNvSpPr>
          <p:nvPr/>
        </p:nvSpPr>
        <p:spPr bwMode="auto">
          <a:xfrm flipH="1">
            <a:off x="3492500" y="3068638"/>
            <a:ext cx="215900" cy="86518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2299" name="Line 11"/>
          <p:cNvSpPr>
            <a:spLocks noChangeShapeType="1"/>
          </p:cNvSpPr>
          <p:nvPr/>
        </p:nvSpPr>
        <p:spPr bwMode="auto">
          <a:xfrm>
            <a:off x="5076825" y="2997200"/>
            <a:ext cx="503238" cy="93662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2300" name="Line 12"/>
          <p:cNvSpPr>
            <a:spLocks noChangeShapeType="1"/>
          </p:cNvSpPr>
          <p:nvPr/>
        </p:nvSpPr>
        <p:spPr bwMode="auto">
          <a:xfrm>
            <a:off x="5940425" y="2852738"/>
            <a:ext cx="1871663" cy="115252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2301" name="Rectangle 13"/>
          <p:cNvSpPr>
            <a:spLocks noChangeArrowheads="1"/>
          </p:cNvSpPr>
          <p:nvPr/>
        </p:nvSpPr>
        <p:spPr bwMode="auto">
          <a:xfrm>
            <a:off x="250825" y="404813"/>
            <a:ext cx="1296988" cy="6492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kumimoji="0" lang="es-ES" sz="2000">
                <a:solidFill>
                  <a:srgbClr val="FFFF00"/>
                </a:solidFill>
              </a:rPr>
              <a:t>RZC</a:t>
            </a:r>
          </a:p>
        </p:txBody>
      </p:sp>
    </p:spTree>
    <p:extLst>
      <p:ext uri="{BB962C8B-B14F-4D97-AF65-F5344CB8AC3E}">
        <p14:creationId xmlns="" xmlns:p14="http://schemas.microsoft.com/office/powerpoint/2010/main" val="3695464837"/>
      </p:ext>
    </p:extLst>
  </p:cSld>
  <p:clrMapOvr>
    <a:masterClrMapping/>
  </p:clrMapOvr>
  <p:transition spd="med">
    <p:plu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wipe(down)">
                                      <p:cBhvr>
                                        <p:cTn id="7" dur="500"/>
                                        <p:tgtEl>
                                          <p:spTgt spid="12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294"/>
                                        </p:tgtEl>
                                        <p:attrNameLst>
                                          <p:attrName>style.visibility</p:attrName>
                                        </p:attrNameLst>
                                      </p:cBhvr>
                                      <p:to>
                                        <p:strVal val="visible"/>
                                      </p:to>
                                    </p:set>
                                    <p:animEffect transition="in" filter="wipe(down)">
                                      <p:cBhvr>
                                        <p:cTn id="12" dur="500"/>
                                        <p:tgtEl>
                                          <p:spTgt spid="12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296"/>
                                        </p:tgtEl>
                                        <p:attrNameLst>
                                          <p:attrName>style.visibility</p:attrName>
                                        </p:attrNameLst>
                                      </p:cBhvr>
                                      <p:to>
                                        <p:strVal val="visible"/>
                                      </p:to>
                                    </p:set>
                                    <p:animEffect transition="in" filter="wipe(down)">
                                      <p:cBhvr>
                                        <p:cTn id="17" dur="500"/>
                                        <p:tgtEl>
                                          <p:spTgt spid="122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95"/>
                                        </p:tgtEl>
                                        <p:attrNameLst>
                                          <p:attrName>style.visibility</p:attrName>
                                        </p:attrNameLst>
                                      </p:cBhvr>
                                      <p:to>
                                        <p:strVal val="visible"/>
                                      </p:to>
                                    </p:set>
                                    <p:animEffect transition="in" filter="wipe(down)">
                                      <p:cBhvr>
                                        <p:cTn id="22"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p:bldP spid="12294" grpId="0" animBg="1"/>
      <p:bldP spid="12295" grpId="0" animBg="1"/>
      <p:bldP spid="1229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a:r>
              <a:rPr lang="es-ES"/>
              <a:t>Verbos Utilizados en la            Redacción de Objetivos</a:t>
            </a:r>
          </a:p>
        </p:txBody>
      </p:sp>
      <p:sp>
        <p:nvSpPr>
          <p:cNvPr id="13317" name="Oval 5"/>
          <p:cNvSpPr>
            <a:spLocks noChangeArrowheads="1"/>
          </p:cNvSpPr>
          <p:nvPr/>
        </p:nvSpPr>
        <p:spPr bwMode="auto">
          <a:xfrm>
            <a:off x="2411413" y="3573463"/>
            <a:ext cx="4176712" cy="914400"/>
          </a:xfrm>
          <a:prstGeom prst="ellipse">
            <a:avLst/>
          </a:prstGeom>
          <a:solidFill>
            <a:srgbClr val="FFFF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 b="1" dirty="0"/>
              <a:t>Objetivos Específicos </a:t>
            </a:r>
          </a:p>
        </p:txBody>
      </p:sp>
      <p:sp>
        <p:nvSpPr>
          <p:cNvPr id="13318" name="Oval 6"/>
          <p:cNvSpPr>
            <a:spLocks noChangeArrowheads="1"/>
          </p:cNvSpPr>
          <p:nvPr/>
        </p:nvSpPr>
        <p:spPr bwMode="auto">
          <a:xfrm>
            <a:off x="0" y="2924175"/>
            <a:ext cx="1619250" cy="576263"/>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 b="1"/>
              <a:t>comparar </a:t>
            </a:r>
          </a:p>
        </p:txBody>
      </p:sp>
      <p:sp>
        <p:nvSpPr>
          <p:cNvPr id="13319" name="Oval 7"/>
          <p:cNvSpPr>
            <a:spLocks noChangeArrowheads="1"/>
          </p:cNvSpPr>
          <p:nvPr/>
        </p:nvSpPr>
        <p:spPr bwMode="auto">
          <a:xfrm>
            <a:off x="3924300" y="2133600"/>
            <a:ext cx="1619250" cy="576263"/>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 sz="2000" b="1"/>
              <a:t>Identificar </a:t>
            </a:r>
          </a:p>
        </p:txBody>
      </p:sp>
      <p:sp>
        <p:nvSpPr>
          <p:cNvPr id="13320" name="Oval 8"/>
          <p:cNvSpPr>
            <a:spLocks noChangeArrowheads="1"/>
          </p:cNvSpPr>
          <p:nvPr/>
        </p:nvSpPr>
        <p:spPr bwMode="auto">
          <a:xfrm>
            <a:off x="3924300" y="5445125"/>
            <a:ext cx="1619250" cy="576263"/>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 b="1"/>
              <a:t>calcular </a:t>
            </a:r>
          </a:p>
        </p:txBody>
      </p:sp>
      <p:sp>
        <p:nvSpPr>
          <p:cNvPr id="13321" name="Oval 9"/>
          <p:cNvSpPr>
            <a:spLocks noChangeArrowheads="1"/>
          </p:cNvSpPr>
          <p:nvPr/>
        </p:nvSpPr>
        <p:spPr bwMode="auto">
          <a:xfrm>
            <a:off x="6011863" y="2133600"/>
            <a:ext cx="1619250" cy="576263"/>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 b="1"/>
              <a:t>priorizar </a:t>
            </a:r>
          </a:p>
        </p:txBody>
      </p:sp>
      <p:sp>
        <p:nvSpPr>
          <p:cNvPr id="13322" name="Oval 10"/>
          <p:cNvSpPr>
            <a:spLocks noChangeArrowheads="1"/>
          </p:cNvSpPr>
          <p:nvPr/>
        </p:nvSpPr>
        <p:spPr bwMode="auto">
          <a:xfrm>
            <a:off x="1835150" y="5445125"/>
            <a:ext cx="1619250" cy="576263"/>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 b="1"/>
              <a:t>deducir </a:t>
            </a:r>
          </a:p>
        </p:txBody>
      </p:sp>
      <p:sp>
        <p:nvSpPr>
          <p:cNvPr id="13323" name="Oval 11"/>
          <p:cNvSpPr>
            <a:spLocks noChangeArrowheads="1"/>
          </p:cNvSpPr>
          <p:nvPr/>
        </p:nvSpPr>
        <p:spPr bwMode="auto">
          <a:xfrm>
            <a:off x="7524750" y="4437063"/>
            <a:ext cx="1619250" cy="576262"/>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 b="1"/>
              <a:t>proponer </a:t>
            </a:r>
          </a:p>
        </p:txBody>
      </p:sp>
      <p:sp>
        <p:nvSpPr>
          <p:cNvPr id="13324" name="Oval 12"/>
          <p:cNvSpPr>
            <a:spLocks noChangeArrowheads="1"/>
          </p:cNvSpPr>
          <p:nvPr/>
        </p:nvSpPr>
        <p:spPr bwMode="auto">
          <a:xfrm>
            <a:off x="1763713" y="2133600"/>
            <a:ext cx="1619250" cy="576263"/>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 sz="2000" b="1"/>
              <a:t>Determinar </a:t>
            </a:r>
          </a:p>
        </p:txBody>
      </p:sp>
      <p:sp>
        <p:nvSpPr>
          <p:cNvPr id="13325" name="Oval 13"/>
          <p:cNvSpPr>
            <a:spLocks noChangeArrowheads="1"/>
          </p:cNvSpPr>
          <p:nvPr/>
        </p:nvSpPr>
        <p:spPr bwMode="auto">
          <a:xfrm>
            <a:off x="0" y="4292600"/>
            <a:ext cx="1619250" cy="576263"/>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 b="1"/>
              <a:t>analizar </a:t>
            </a:r>
          </a:p>
        </p:txBody>
      </p:sp>
      <p:sp>
        <p:nvSpPr>
          <p:cNvPr id="13326" name="Oval 14"/>
          <p:cNvSpPr>
            <a:spLocks noChangeArrowheads="1"/>
          </p:cNvSpPr>
          <p:nvPr/>
        </p:nvSpPr>
        <p:spPr bwMode="auto">
          <a:xfrm>
            <a:off x="6227763" y="5445125"/>
            <a:ext cx="1619250" cy="576263"/>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 b="1"/>
              <a:t>indicar</a:t>
            </a:r>
          </a:p>
        </p:txBody>
      </p:sp>
      <p:sp>
        <p:nvSpPr>
          <p:cNvPr id="13327" name="Oval 15"/>
          <p:cNvSpPr>
            <a:spLocks noChangeArrowheads="1"/>
          </p:cNvSpPr>
          <p:nvPr/>
        </p:nvSpPr>
        <p:spPr bwMode="auto">
          <a:xfrm>
            <a:off x="7524750" y="3141663"/>
            <a:ext cx="1619250" cy="576262"/>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 b="1"/>
              <a:t>enumerar </a:t>
            </a:r>
          </a:p>
        </p:txBody>
      </p:sp>
      <p:sp>
        <p:nvSpPr>
          <p:cNvPr id="13328" name="Line 16"/>
          <p:cNvSpPr>
            <a:spLocks noChangeShapeType="1"/>
          </p:cNvSpPr>
          <p:nvPr/>
        </p:nvSpPr>
        <p:spPr bwMode="auto">
          <a:xfrm flipH="1" flipV="1">
            <a:off x="2700338" y="2781300"/>
            <a:ext cx="792162" cy="863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29" name="Line 17"/>
          <p:cNvSpPr>
            <a:spLocks noChangeShapeType="1"/>
          </p:cNvSpPr>
          <p:nvPr/>
        </p:nvSpPr>
        <p:spPr bwMode="auto">
          <a:xfrm flipV="1">
            <a:off x="4643438" y="2708275"/>
            <a:ext cx="0" cy="8651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30" name="Line 18"/>
          <p:cNvSpPr>
            <a:spLocks noChangeShapeType="1"/>
          </p:cNvSpPr>
          <p:nvPr/>
        </p:nvSpPr>
        <p:spPr bwMode="auto">
          <a:xfrm flipV="1">
            <a:off x="5940425" y="2781300"/>
            <a:ext cx="647700" cy="863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31" name="Line 19"/>
          <p:cNvSpPr>
            <a:spLocks noChangeShapeType="1"/>
          </p:cNvSpPr>
          <p:nvPr/>
        </p:nvSpPr>
        <p:spPr bwMode="auto">
          <a:xfrm flipV="1">
            <a:off x="6516688" y="3500438"/>
            <a:ext cx="935037" cy="43338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32" name="Line 20"/>
          <p:cNvSpPr>
            <a:spLocks noChangeShapeType="1"/>
          </p:cNvSpPr>
          <p:nvPr/>
        </p:nvSpPr>
        <p:spPr bwMode="auto">
          <a:xfrm>
            <a:off x="6443663" y="4221163"/>
            <a:ext cx="1081087" cy="431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33" name="Line 21"/>
          <p:cNvSpPr>
            <a:spLocks noChangeShapeType="1"/>
          </p:cNvSpPr>
          <p:nvPr/>
        </p:nvSpPr>
        <p:spPr bwMode="auto">
          <a:xfrm>
            <a:off x="5867400" y="4437063"/>
            <a:ext cx="792163" cy="10080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34" name="Line 22"/>
          <p:cNvSpPr>
            <a:spLocks noChangeShapeType="1"/>
          </p:cNvSpPr>
          <p:nvPr/>
        </p:nvSpPr>
        <p:spPr bwMode="auto">
          <a:xfrm>
            <a:off x="4716463" y="4437063"/>
            <a:ext cx="0" cy="10080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35" name="Line 23"/>
          <p:cNvSpPr>
            <a:spLocks noChangeShapeType="1"/>
          </p:cNvSpPr>
          <p:nvPr/>
        </p:nvSpPr>
        <p:spPr bwMode="auto">
          <a:xfrm flipH="1">
            <a:off x="2843213" y="4437063"/>
            <a:ext cx="720725" cy="10080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36" name="Line 24"/>
          <p:cNvSpPr>
            <a:spLocks noChangeShapeType="1"/>
          </p:cNvSpPr>
          <p:nvPr/>
        </p:nvSpPr>
        <p:spPr bwMode="auto">
          <a:xfrm flipH="1">
            <a:off x="1547813" y="4221163"/>
            <a:ext cx="1152525" cy="3603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37" name="Line 25"/>
          <p:cNvSpPr>
            <a:spLocks noChangeShapeType="1"/>
          </p:cNvSpPr>
          <p:nvPr/>
        </p:nvSpPr>
        <p:spPr bwMode="auto">
          <a:xfrm flipH="1" flipV="1">
            <a:off x="1692275" y="3357563"/>
            <a:ext cx="863600" cy="50323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Tree>
    <p:extLst>
      <p:ext uri="{BB962C8B-B14F-4D97-AF65-F5344CB8AC3E}">
        <p14:creationId xmlns="" xmlns:p14="http://schemas.microsoft.com/office/powerpoint/2010/main" val="3135239242"/>
      </p:ext>
    </p:extLst>
  </p:cSld>
  <p:clrMapOvr>
    <a:masterClrMapping/>
  </p:clrMapOvr>
  <p:transition spd="med">
    <p:plu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 calcmode="lin" valueType="num">
                                      <p:cBhvr additive="base">
                                        <p:cTn id="7" dur="5000" fill="hold"/>
                                        <p:tgtEl>
                                          <p:spTgt spid="13317"/>
                                        </p:tgtEl>
                                        <p:attrNameLst>
                                          <p:attrName>ppt_x</p:attrName>
                                        </p:attrNameLst>
                                      </p:cBhvr>
                                      <p:tavLst>
                                        <p:tav tm="0">
                                          <p:val>
                                            <p:strVal val="#ppt_x"/>
                                          </p:val>
                                        </p:tav>
                                        <p:tav tm="100000">
                                          <p:val>
                                            <p:strVal val="#ppt_x"/>
                                          </p:val>
                                        </p:tav>
                                      </p:tavLst>
                                    </p:anim>
                                    <p:anim calcmode="lin" valueType="num">
                                      <p:cBhvr additive="base">
                                        <p:cTn id="8" dur="50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3324"/>
                                        </p:tgtEl>
                                        <p:attrNameLst>
                                          <p:attrName>style.visibility</p:attrName>
                                        </p:attrNameLst>
                                      </p:cBhvr>
                                      <p:to>
                                        <p:strVal val="visible"/>
                                      </p:to>
                                    </p:set>
                                    <p:animEffect transition="in" filter="wipe(down)">
                                      <p:cBhvr>
                                        <p:cTn id="13" dur="500"/>
                                        <p:tgtEl>
                                          <p:spTgt spid="133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3319"/>
                                        </p:tgtEl>
                                        <p:attrNameLst>
                                          <p:attrName>style.visibility</p:attrName>
                                        </p:attrNameLst>
                                      </p:cBhvr>
                                      <p:to>
                                        <p:strVal val="visible"/>
                                      </p:to>
                                    </p:set>
                                    <p:animEffect transition="in" filter="wipe(down)">
                                      <p:cBhvr>
                                        <p:cTn id="18" dur="500"/>
                                        <p:tgtEl>
                                          <p:spTgt spid="133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321"/>
                                        </p:tgtEl>
                                        <p:attrNameLst>
                                          <p:attrName>style.visibility</p:attrName>
                                        </p:attrNameLst>
                                      </p:cBhvr>
                                      <p:to>
                                        <p:strVal val="visible"/>
                                      </p:to>
                                    </p:set>
                                    <p:animEffect transition="in" filter="wipe(down)">
                                      <p:cBhvr>
                                        <p:cTn id="23" dur="500"/>
                                        <p:tgtEl>
                                          <p:spTgt spid="133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3327"/>
                                        </p:tgtEl>
                                        <p:attrNameLst>
                                          <p:attrName>style.visibility</p:attrName>
                                        </p:attrNameLst>
                                      </p:cBhvr>
                                      <p:to>
                                        <p:strVal val="visible"/>
                                      </p:to>
                                    </p:set>
                                    <p:animEffect transition="in" filter="wipe(down)">
                                      <p:cBhvr>
                                        <p:cTn id="28" dur="500"/>
                                        <p:tgtEl>
                                          <p:spTgt spid="1332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3323"/>
                                        </p:tgtEl>
                                        <p:attrNameLst>
                                          <p:attrName>style.visibility</p:attrName>
                                        </p:attrNameLst>
                                      </p:cBhvr>
                                      <p:to>
                                        <p:strVal val="visible"/>
                                      </p:to>
                                    </p:set>
                                    <p:animEffect transition="in" filter="wipe(down)">
                                      <p:cBhvr>
                                        <p:cTn id="33" dur="500"/>
                                        <p:tgtEl>
                                          <p:spTgt spid="1332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3318"/>
                                        </p:tgtEl>
                                        <p:attrNameLst>
                                          <p:attrName>style.visibility</p:attrName>
                                        </p:attrNameLst>
                                      </p:cBhvr>
                                      <p:to>
                                        <p:strVal val="visible"/>
                                      </p:to>
                                    </p:set>
                                    <p:animEffect transition="in" filter="wipe(down)">
                                      <p:cBhvr>
                                        <p:cTn id="38" dur="500"/>
                                        <p:tgtEl>
                                          <p:spTgt spid="133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3325"/>
                                        </p:tgtEl>
                                        <p:attrNameLst>
                                          <p:attrName>style.visibility</p:attrName>
                                        </p:attrNameLst>
                                      </p:cBhvr>
                                      <p:to>
                                        <p:strVal val="visible"/>
                                      </p:to>
                                    </p:set>
                                    <p:animEffect transition="in" filter="wipe(down)">
                                      <p:cBhvr>
                                        <p:cTn id="43" dur="500"/>
                                        <p:tgtEl>
                                          <p:spTgt spid="1332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3322"/>
                                        </p:tgtEl>
                                        <p:attrNameLst>
                                          <p:attrName>style.visibility</p:attrName>
                                        </p:attrNameLst>
                                      </p:cBhvr>
                                      <p:to>
                                        <p:strVal val="visible"/>
                                      </p:to>
                                    </p:set>
                                    <p:animEffect transition="in" filter="wipe(down)">
                                      <p:cBhvr>
                                        <p:cTn id="48" dur="500"/>
                                        <p:tgtEl>
                                          <p:spTgt spid="1332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3320"/>
                                        </p:tgtEl>
                                        <p:attrNameLst>
                                          <p:attrName>style.visibility</p:attrName>
                                        </p:attrNameLst>
                                      </p:cBhvr>
                                      <p:to>
                                        <p:strVal val="visible"/>
                                      </p:to>
                                    </p:set>
                                    <p:animEffect transition="in" filter="wipe(down)">
                                      <p:cBhvr>
                                        <p:cTn id="53" dur="500"/>
                                        <p:tgtEl>
                                          <p:spTgt spid="1332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3326"/>
                                        </p:tgtEl>
                                        <p:attrNameLst>
                                          <p:attrName>style.visibility</p:attrName>
                                        </p:attrNameLst>
                                      </p:cBhvr>
                                      <p:to>
                                        <p:strVal val="visible"/>
                                      </p:to>
                                    </p:set>
                                    <p:animEffect transition="in" filter="wipe(down)">
                                      <p:cBhvr>
                                        <p:cTn id="58" dur="500"/>
                                        <p:tgtEl>
                                          <p:spTgt spid="1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p:bldP spid="13318" grpId="0" animBg="1"/>
      <p:bldP spid="13319" grpId="0" animBg="1"/>
      <p:bldP spid="13320" grpId="0" animBg="1"/>
      <p:bldP spid="13321" grpId="0" animBg="1"/>
      <p:bldP spid="13322" grpId="0" animBg="1"/>
      <p:bldP spid="13323" grpId="0" animBg="1"/>
      <p:bldP spid="13324" grpId="0" animBg="1"/>
      <p:bldP spid="13325" grpId="0" animBg="1"/>
      <p:bldP spid="13326" grpId="0" animBg="1"/>
      <p:bldP spid="133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0" name="Oval 14"/>
          <p:cNvSpPr>
            <a:spLocks noChangeArrowheads="1"/>
          </p:cNvSpPr>
          <p:nvPr/>
        </p:nvSpPr>
        <p:spPr bwMode="auto">
          <a:xfrm>
            <a:off x="6732240" y="3429001"/>
            <a:ext cx="2339975" cy="230425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spcBef>
                <a:spcPts val="0"/>
              </a:spcBef>
            </a:pPr>
            <a:endParaRPr lang="es-PE" sz="2000">
              <a:latin typeface="+mj-lt"/>
            </a:endParaRPr>
          </a:p>
        </p:txBody>
      </p:sp>
      <p:sp>
        <p:nvSpPr>
          <p:cNvPr id="14349" name="Oval 13"/>
          <p:cNvSpPr>
            <a:spLocks noChangeArrowheads="1"/>
          </p:cNvSpPr>
          <p:nvPr/>
        </p:nvSpPr>
        <p:spPr bwMode="auto">
          <a:xfrm>
            <a:off x="4356100" y="3429000"/>
            <a:ext cx="2160588" cy="2429892"/>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spcBef>
                <a:spcPts val="0"/>
              </a:spcBef>
            </a:pPr>
            <a:endParaRPr lang="es-PE" sz="2000">
              <a:latin typeface="+mj-lt"/>
            </a:endParaRPr>
          </a:p>
        </p:txBody>
      </p:sp>
      <p:sp>
        <p:nvSpPr>
          <p:cNvPr id="14348" name="Oval 12"/>
          <p:cNvSpPr>
            <a:spLocks noChangeArrowheads="1"/>
          </p:cNvSpPr>
          <p:nvPr/>
        </p:nvSpPr>
        <p:spPr bwMode="auto">
          <a:xfrm>
            <a:off x="2051721" y="3573016"/>
            <a:ext cx="1872580" cy="2133352"/>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spcBef>
                <a:spcPts val="0"/>
              </a:spcBef>
            </a:pPr>
            <a:endParaRPr lang="es-PE" sz="2000">
              <a:latin typeface="+mj-lt"/>
            </a:endParaRPr>
          </a:p>
        </p:txBody>
      </p:sp>
      <p:sp>
        <p:nvSpPr>
          <p:cNvPr id="14347" name="Oval 11"/>
          <p:cNvSpPr>
            <a:spLocks noChangeArrowheads="1"/>
          </p:cNvSpPr>
          <p:nvPr/>
        </p:nvSpPr>
        <p:spPr bwMode="auto">
          <a:xfrm>
            <a:off x="0" y="3573016"/>
            <a:ext cx="1835150" cy="206057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spcBef>
                <a:spcPts val="0"/>
              </a:spcBef>
            </a:pPr>
            <a:endParaRPr lang="es-PE" sz="2000">
              <a:latin typeface="+mj-lt"/>
            </a:endParaRPr>
          </a:p>
        </p:txBody>
      </p:sp>
      <p:sp>
        <p:nvSpPr>
          <p:cNvPr id="14338" name="Rectangle 2"/>
          <p:cNvSpPr>
            <a:spLocks noGrp="1" noChangeArrowheads="1"/>
          </p:cNvSpPr>
          <p:nvPr>
            <p:ph type="title"/>
          </p:nvPr>
        </p:nvSpPr>
        <p:spPr>
          <a:xfrm>
            <a:off x="1475656" y="404366"/>
            <a:ext cx="7086600" cy="936402"/>
          </a:xfrm>
          <a:noFill/>
        </p:spPr>
        <p:txBody>
          <a:bodyPr/>
          <a:lstStyle/>
          <a:p>
            <a:pPr algn="ctr"/>
            <a:r>
              <a:rPr lang="es-ES" sz="2800" dirty="0">
                <a:solidFill>
                  <a:schemeClr val="bg1"/>
                </a:solidFill>
              </a:rPr>
              <a:t>Los objetivos tienen varios fines</a:t>
            </a:r>
            <a:r>
              <a:rPr lang="es-ES" sz="2800" dirty="0"/>
              <a:t> </a:t>
            </a:r>
          </a:p>
        </p:txBody>
      </p:sp>
      <p:sp>
        <p:nvSpPr>
          <p:cNvPr id="14341" name="Text Box 5"/>
          <p:cNvSpPr txBox="1">
            <a:spLocks noChangeArrowheads="1"/>
          </p:cNvSpPr>
          <p:nvPr/>
        </p:nvSpPr>
        <p:spPr bwMode="auto">
          <a:xfrm>
            <a:off x="323850" y="3957142"/>
            <a:ext cx="1223963"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lgn="ctr">
              <a:spcBef>
                <a:spcPts val="0"/>
              </a:spcBef>
            </a:pPr>
            <a:r>
              <a:rPr lang="es-ES" sz="2000" dirty="0">
                <a:latin typeface="+mj-lt"/>
              </a:rPr>
              <a:t>Sirven</a:t>
            </a:r>
          </a:p>
          <a:p>
            <a:pPr algn="ctr">
              <a:spcBef>
                <a:spcPts val="0"/>
              </a:spcBef>
            </a:pPr>
            <a:r>
              <a:rPr lang="es-ES" sz="2000" dirty="0">
                <a:latin typeface="+mj-lt"/>
              </a:rPr>
              <a:t>de guía</a:t>
            </a:r>
          </a:p>
          <a:p>
            <a:pPr algn="ctr">
              <a:spcBef>
                <a:spcPts val="0"/>
              </a:spcBef>
            </a:pPr>
            <a:r>
              <a:rPr lang="es-ES" sz="2000" dirty="0">
                <a:latin typeface="+mj-lt"/>
              </a:rPr>
              <a:t>para el</a:t>
            </a:r>
          </a:p>
          <a:p>
            <a:pPr algn="ctr">
              <a:spcBef>
                <a:spcPts val="0"/>
              </a:spcBef>
            </a:pPr>
            <a:r>
              <a:rPr lang="es-ES" sz="2000" dirty="0">
                <a:latin typeface="+mj-lt"/>
              </a:rPr>
              <a:t>estudio.</a:t>
            </a:r>
          </a:p>
        </p:txBody>
      </p:sp>
      <p:sp>
        <p:nvSpPr>
          <p:cNvPr id="14342" name="Text Box 6"/>
          <p:cNvSpPr txBox="1">
            <a:spLocks noChangeArrowheads="1"/>
          </p:cNvSpPr>
          <p:nvPr/>
        </p:nvSpPr>
        <p:spPr bwMode="auto">
          <a:xfrm>
            <a:off x="2195513" y="4068267"/>
            <a:ext cx="1728787"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lgn="ctr">
              <a:spcBef>
                <a:spcPts val="0"/>
              </a:spcBef>
            </a:pPr>
            <a:r>
              <a:rPr lang="es-ES" sz="2000" dirty="0">
                <a:latin typeface="+mj-lt"/>
              </a:rPr>
              <a:t>Determina</a:t>
            </a:r>
          </a:p>
          <a:p>
            <a:pPr algn="ctr">
              <a:spcBef>
                <a:spcPts val="0"/>
              </a:spcBef>
            </a:pPr>
            <a:r>
              <a:rPr lang="es-ES" sz="2000" dirty="0">
                <a:latin typeface="+mj-lt"/>
              </a:rPr>
              <a:t>los límites y</a:t>
            </a:r>
          </a:p>
          <a:p>
            <a:pPr algn="ctr">
              <a:spcBef>
                <a:spcPts val="0"/>
              </a:spcBef>
            </a:pPr>
            <a:r>
              <a:rPr lang="es-ES" sz="2000" dirty="0">
                <a:latin typeface="+mj-lt"/>
              </a:rPr>
              <a:t>la amplitud</a:t>
            </a:r>
          </a:p>
          <a:p>
            <a:pPr algn="ctr">
              <a:spcBef>
                <a:spcPts val="0"/>
              </a:spcBef>
            </a:pPr>
            <a:r>
              <a:rPr lang="es-ES" sz="2000" dirty="0">
                <a:latin typeface="+mj-lt"/>
              </a:rPr>
              <a:t>del estudio.</a:t>
            </a:r>
          </a:p>
        </p:txBody>
      </p:sp>
      <p:sp>
        <p:nvSpPr>
          <p:cNvPr id="14343" name="Text Box 7"/>
          <p:cNvSpPr txBox="1">
            <a:spLocks noChangeArrowheads="1"/>
          </p:cNvSpPr>
          <p:nvPr/>
        </p:nvSpPr>
        <p:spPr bwMode="auto">
          <a:xfrm>
            <a:off x="3492500" y="2060575"/>
            <a:ext cx="1008063"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p>
        </p:txBody>
      </p:sp>
      <p:sp>
        <p:nvSpPr>
          <p:cNvPr id="14345" name="Text Box 9"/>
          <p:cNvSpPr txBox="1">
            <a:spLocks noChangeArrowheads="1"/>
          </p:cNvSpPr>
          <p:nvPr/>
        </p:nvSpPr>
        <p:spPr bwMode="auto">
          <a:xfrm>
            <a:off x="4572000" y="3486487"/>
            <a:ext cx="1728788" cy="22467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lgn="ctr">
              <a:spcBef>
                <a:spcPts val="0"/>
              </a:spcBef>
            </a:pPr>
            <a:r>
              <a:rPr lang="es-ES" sz="2000" dirty="0">
                <a:latin typeface="+mj-lt"/>
              </a:rPr>
              <a:t>Orienta</a:t>
            </a:r>
          </a:p>
          <a:p>
            <a:pPr algn="ctr">
              <a:spcBef>
                <a:spcPts val="0"/>
              </a:spcBef>
            </a:pPr>
            <a:r>
              <a:rPr lang="es-ES" sz="2000" dirty="0">
                <a:latin typeface="+mj-lt"/>
              </a:rPr>
              <a:t>sobre los</a:t>
            </a:r>
          </a:p>
          <a:p>
            <a:pPr algn="ctr">
              <a:spcBef>
                <a:spcPts val="0"/>
              </a:spcBef>
            </a:pPr>
            <a:r>
              <a:rPr lang="es-ES" sz="2000" dirty="0">
                <a:latin typeface="+mj-lt"/>
              </a:rPr>
              <a:t>Resultados</a:t>
            </a:r>
          </a:p>
          <a:p>
            <a:pPr algn="ctr">
              <a:spcBef>
                <a:spcPts val="0"/>
              </a:spcBef>
            </a:pPr>
            <a:r>
              <a:rPr lang="es-ES" sz="2000" dirty="0">
                <a:latin typeface="+mj-lt"/>
              </a:rPr>
              <a:t>Eventuales</a:t>
            </a:r>
          </a:p>
          <a:p>
            <a:pPr algn="ctr">
              <a:spcBef>
                <a:spcPts val="0"/>
              </a:spcBef>
            </a:pPr>
            <a:r>
              <a:rPr lang="es-ES" sz="2000" dirty="0">
                <a:latin typeface="+mj-lt"/>
              </a:rPr>
              <a:t>que se</a:t>
            </a:r>
          </a:p>
          <a:p>
            <a:pPr algn="ctr">
              <a:spcBef>
                <a:spcPts val="0"/>
              </a:spcBef>
            </a:pPr>
            <a:r>
              <a:rPr lang="es-ES" sz="2000" dirty="0">
                <a:latin typeface="+mj-lt"/>
              </a:rPr>
              <a:t>Espera</a:t>
            </a:r>
          </a:p>
          <a:p>
            <a:pPr algn="ctr">
              <a:spcBef>
                <a:spcPts val="0"/>
              </a:spcBef>
            </a:pPr>
            <a:r>
              <a:rPr lang="es-ES" sz="2000" dirty="0">
                <a:latin typeface="+mj-lt"/>
              </a:rPr>
              <a:t>obtener.</a:t>
            </a:r>
          </a:p>
        </p:txBody>
      </p:sp>
      <p:sp>
        <p:nvSpPr>
          <p:cNvPr id="14346" name="Text Box 10"/>
          <p:cNvSpPr txBox="1">
            <a:spLocks noChangeArrowheads="1"/>
          </p:cNvSpPr>
          <p:nvPr/>
        </p:nvSpPr>
        <p:spPr bwMode="auto">
          <a:xfrm>
            <a:off x="7000875" y="3492004"/>
            <a:ext cx="1892300"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lgn="ctr">
              <a:spcBef>
                <a:spcPts val="0"/>
              </a:spcBef>
            </a:pPr>
            <a:r>
              <a:rPr lang="es-ES" sz="2000" dirty="0">
                <a:latin typeface="+mj-lt"/>
              </a:rPr>
              <a:t>Permiten</a:t>
            </a:r>
          </a:p>
          <a:p>
            <a:pPr algn="ctr">
              <a:spcBef>
                <a:spcPts val="0"/>
              </a:spcBef>
            </a:pPr>
            <a:r>
              <a:rPr lang="es-ES" sz="2000" dirty="0">
                <a:latin typeface="+mj-lt"/>
              </a:rPr>
              <a:t>determinar</a:t>
            </a:r>
          </a:p>
          <a:p>
            <a:pPr algn="ctr">
              <a:spcBef>
                <a:spcPts val="0"/>
              </a:spcBef>
            </a:pPr>
            <a:r>
              <a:rPr lang="es-ES" sz="2000" dirty="0">
                <a:latin typeface="+mj-lt"/>
              </a:rPr>
              <a:t>las etapas</a:t>
            </a:r>
          </a:p>
          <a:p>
            <a:pPr algn="ctr">
              <a:spcBef>
                <a:spcPts val="0"/>
              </a:spcBef>
            </a:pPr>
            <a:r>
              <a:rPr lang="es-ES" sz="2000" dirty="0">
                <a:latin typeface="+mj-lt"/>
              </a:rPr>
              <a:t>del proceso </a:t>
            </a:r>
          </a:p>
          <a:p>
            <a:pPr algn="ctr">
              <a:spcBef>
                <a:spcPts val="0"/>
              </a:spcBef>
            </a:pPr>
            <a:r>
              <a:rPr lang="es-ES" sz="2000" dirty="0">
                <a:latin typeface="+mj-lt"/>
              </a:rPr>
              <a:t>del estudio </a:t>
            </a:r>
          </a:p>
          <a:p>
            <a:pPr algn="ctr">
              <a:spcBef>
                <a:spcPts val="0"/>
              </a:spcBef>
            </a:pPr>
            <a:r>
              <a:rPr lang="es-ES" sz="2000" dirty="0">
                <a:latin typeface="+mj-lt"/>
              </a:rPr>
              <a:t>a realizar.</a:t>
            </a:r>
          </a:p>
        </p:txBody>
      </p:sp>
      <p:sp>
        <p:nvSpPr>
          <p:cNvPr id="14351" name="Line 15"/>
          <p:cNvSpPr>
            <a:spLocks noChangeShapeType="1"/>
          </p:cNvSpPr>
          <p:nvPr/>
        </p:nvSpPr>
        <p:spPr bwMode="auto">
          <a:xfrm flipH="1">
            <a:off x="1115613" y="1557339"/>
            <a:ext cx="1511697" cy="201567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4352" name="Line 16"/>
          <p:cNvSpPr>
            <a:spLocks noChangeShapeType="1"/>
          </p:cNvSpPr>
          <p:nvPr/>
        </p:nvSpPr>
        <p:spPr bwMode="auto">
          <a:xfrm flipH="1">
            <a:off x="3132137" y="1557339"/>
            <a:ext cx="792163" cy="192914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4353" name="Line 17"/>
          <p:cNvSpPr>
            <a:spLocks noChangeShapeType="1"/>
          </p:cNvSpPr>
          <p:nvPr/>
        </p:nvSpPr>
        <p:spPr bwMode="auto">
          <a:xfrm>
            <a:off x="5076057" y="1628776"/>
            <a:ext cx="368412" cy="176450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4354" name="Line 18"/>
          <p:cNvSpPr>
            <a:spLocks noChangeShapeType="1"/>
          </p:cNvSpPr>
          <p:nvPr/>
        </p:nvSpPr>
        <p:spPr bwMode="auto">
          <a:xfrm>
            <a:off x="7000876" y="1628776"/>
            <a:ext cx="946150" cy="180022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Tree>
    <p:extLst>
      <p:ext uri="{BB962C8B-B14F-4D97-AF65-F5344CB8AC3E}">
        <p14:creationId xmlns="" xmlns:p14="http://schemas.microsoft.com/office/powerpoint/2010/main" val="2297937726"/>
      </p:ext>
    </p:extLst>
  </p:cSld>
  <p:clrMapOvr>
    <a:masterClrMapping/>
  </p:clrMapOvr>
  <p:transition spd="med">
    <p:plu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4347"/>
                                        </p:tgtEl>
                                        <p:attrNameLst>
                                          <p:attrName>style.visibility</p:attrName>
                                        </p:attrNameLst>
                                      </p:cBhvr>
                                      <p:to>
                                        <p:strVal val="visible"/>
                                      </p:to>
                                    </p:set>
                                    <p:anim calcmode="lin" valueType="num">
                                      <p:cBhvr>
                                        <p:cTn id="7" dur="1000" fill="hold"/>
                                        <p:tgtEl>
                                          <p:spTgt spid="14347"/>
                                        </p:tgtEl>
                                        <p:attrNameLst>
                                          <p:attrName>ppt_w</p:attrName>
                                        </p:attrNameLst>
                                      </p:cBhvr>
                                      <p:tavLst>
                                        <p:tav tm="0">
                                          <p:val>
                                            <p:fltVal val="0"/>
                                          </p:val>
                                        </p:tav>
                                        <p:tav tm="100000">
                                          <p:val>
                                            <p:strVal val="#ppt_w"/>
                                          </p:val>
                                        </p:tav>
                                      </p:tavLst>
                                    </p:anim>
                                    <p:anim calcmode="lin" valueType="num">
                                      <p:cBhvr>
                                        <p:cTn id="8" dur="1000" fill="hold"/>
                                        <p:tgtEl>
                                          <p:spTgt spid="14347"/>
                                        </p:tgtEl>
                                        <p:attrNameLst>
                                          <p:attrName>ppt_h</p:attrName>
                                        </p:attrNameLst>
                                      </p:cBhvr>
                                      <p:tavLst>
                                        <p:tav tm="0">
                                          <p:val>
                                            <p:fltVal val="0"/>
                                          </p:val>
                                        </p:tav>
                                        <p:tav tm="100000">
                                          <p:val>
                                            <p:strVal val="#ppt_h"/>
                                          </p:val>
                                        </p:tav>
                                      </p:tavLst>
                                    </p:anim>
                                    <p:anim calcmode="lin" valueType="num">
                                      <p:cBhvr>
                                        <p:cTn id="9" dur="1000" fill="hold"/>
                                        <p:tgtEl>
                                          <p:spTgt spid="14347"/>
                                        </p:tgtEl>
                                        <p:attrNameLst>
                                          <p:attrName>style.rotation</p:attrName>
                                        </p:attrNameLst>
                                      </p:cBhvr>
                                      <p:tavLst>
                                        <p:tav tm="0">
                                          <p:val>
                                            <p:fltVal val="90"/>
                                          </p:val>
                                        </p:tav>
                                        <p:tav tm="100000">
                                          <p:val>
                                            <p:fltVal val="0"/>
                                          </p:val>
                                        </p:tav>
                                      </p:tavLst>
                                    </p:anim>
                                    <p:animEffect transition="in" filter="fade">
                                      <p:cBhvr>
                                        <p:cTn id="10" dur="1000"/>
                                        <p:tgtEl>
                                          <p:spTgt spid="1434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14348"/>
                                        </p:tgtEl>
                                        <p:attrNameLst>
                                          <p:attrName>style.visibility</p:attrName>
                                        </p:attrNameLst>
                                      </p:cBhvr>
                                      <p:to>
                                        <p:strVal val="visible"/>
                                      </p:to>
                                    </p:set>
                                    <p:anim calcmode="lin" valueType="num">
                                      <p:cBhvr>
                                        <p:cTn id="15" dur="1000" fill="hold"/>
                                        <p:tgtEl>
                                          <p:spTgt spid="14348"/>
                                        </p:tgtEl>
                                        <p:attrNameLst>
                                          <p:attrName>ppt_w</p:attrName>
                                        </p:attrNameLst>
                                      </p:cBhvr>
                                      <p:tavLst>
                                        <p:tav tm="0">
                                          <p:val>
                                            <p:fltVal val="0"/>
                                          </p:val>
                                        </p:tav>
                                        <p:tav tm="100000">
                                          <p:val>
                                            <p:strVal val="#ppt_w"/>
                                          </p:val>
                                        </p:tav>
                                      </p:tavLst>
                                    </p:anim>
                                    <p:anim calcmode="lin" valueType="num">
                                      <p:cBhvr>
                                        <p:cTn id="16" dur="1000" fill="hold"/>
                                        <p:tgtEl>
                                          <p:spTgt spid="14348"/>
                                        </p:tgtEl>
                                        <p:attrNameLst>
                                          <p:attrName>ppt_h</p:attrName>
                                        </p:attrNameLst>
                                      </p:cBhvr>
                                      <p:tavLst>
                                        <p:tav tm="0">
                                          <p:val>
                                            <p:fltVal val="0"/>
                                          </p:val>
                                        </p:tav>
                                        <p:tav tm="100000">
                                          <p:val>
                                            <p:strVal val="#ppt_h"/>
                                          </p:val>
                                        </p:tav>
                                      </p:tavLst>
                                    </p:anim>
                                    <p:anim calcmode="lin" valueType="num">
                                      <p:cBhvr>
                                        <p:cTn id="17" dur="1000" fill="hold"/>
                                        <p:tgtEl>
                                          <p:spTgt spid="14348"/>
                                        </p:tgtEl>
                                        <p:attrNameLst>
                                          <p:attrName>style.rotation</p:attrName>
                                        </p:attrNameLst>
                                      </p:cBhvr>
                                      <p:tavLst>
                                        <p:tav tm="0">
                                          <p:val>
                                            <p:fltVal val="90"/>
                                          </p:val>
                                        </p:tav>
                                        <p:tav tm="100000">
                                          <p:val>
                                            <p:fltVal val="0"/>
                                          </p:val>
                                        </p:tav>
                                      </p:tavLst>
                                    </p:anim>
                                    <p:animEffect transition="in" filter="fade">
                                      <p:cBhvr>
                                        <p:cTn id="18" dur="1000"/>
                                        <p:tgtEl>
                                          <p:spTgt spid="143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grpId="0" nodeType="clickEffect">
                                  <p:stCondLst>
                                    <p:cond delay="0"/>
                                  </p:stCondLst>
                                  <p:iterate type="lt">
                                    <p:tmPct val="5000"/>
                                  </p:iterate>
                                  <p:childTnLst>
                                    <p:set>
                                      <p:cBhvr>
                                        <p:cTn id="22" dur="1" fill="hold">
                                          <p:stCondLst>
                                            <p:cond delay="0"/>
                                          </p:stCondLst>
                                        </p:cTn>
                                        <p:tgtEl>
                                          <p:spTgt spid="14349"/>
                                        </p:tgtEl>
                                        <p:attrNameLst>
                                          <p:attrName>style.visibility</p:attrName>
                                        </p:attrNameLst>
                                      </p:cBhvr>
                                      <p:to>
                                        <p:strVal val="visible"/>
                                      </p:to>
                                    </p:set>
                                    <p:anim calcmode="lin" valueType="num">
                                      <p:cBhvr>
                                        <p:cTn id="23" dur="1000" fill="hold"/>
                                        <p:tgtEl>
                                          <p:spTgt spid="14349"/>
                                        </p:tgtEl>
                                        <p:attrNameLst>
                                          <p:attrName>ppt_w</p:attrName>
                                        </p:attrNameLst>
                                      </p:cBhvr>
                                      <p:tavLst>
                                        <p:tav tm="0">
                                          <p:val>
                                            <p:fltVal val="0"/>
                                          </p:val>
                                        </p:tav>
                                        <p:tav tm="100000">
                                          <p:val>
                                            <p:strVal val="#ppt_w"/>
                                          </p:val>
                                        </p:tav>
                                      </p:tavLst>
                                    </p:anim>
                                    <p:anim calcmode="lin" valueType="num">
                                      <p:cBhvr>
                                        <p:cTn id="24" dur="1000" fill="hold"/>
                                        <p:tgtEl>
                                          <p:spTgt spid="14349"/>
                                        </p:tgtEl>
                                        <p:attrNameLst>
                                          <p:attrName>ppt_h</p:attrName>
                                        </p:attrNameLst>
                                      </p:cBhvr>
                                      <p:tavLst>
                                        <p:tav tm="0">
                                          <p:val>
                                            <p:fltVal val="0"/>
                                          </p:val>
                                        </p:tav>
                                        <p:tav tm="100000">
                                          <p:val>
                                            <p:strVal val="#ppt_h"/>
                                          </p:val>
                                        </p:tav>
                                      </p:tavLst>
                                    </p:anim>
                                    <p:anim calcmode="lin" valueType="num">
                                      <p:cBhvr>
                                        <p:cTn id="25" dur="1000" fill="hold"/>
                                        <p:tgtEl>
                                          <p:spTgt spid="14349"/>
                                        </p:tgtEl>
                                        <p:attrNameLst>
                                          <p:attrName>style.rotation</p:attrName>
                                        </p:attrNameLst>
                                      </p:cBhvr>
                                      <p:tavLst>
                                        <p:tav tm="0">
                                          <p:val>
                                            <p:fltVal val="90"/>
                                          </p:val>
                                        </p:tav>
                                        <p:tav tm="100000">
                                          <p:val>
                                            <p:fltVal val="0"/>
                                          </p:val>
                                        </p:tav>
                                      </p:tavLst>
                                    </p:anim>
                                    <p:animEffect transition="in" filter="fade">
                                      <p:cBhvr>
                                        <p:cTn id="26" dur="1000"/>
                                        <p:tgtEl>
                                          <p:spTgt spid="143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1" presetClass="entr" presetSubtype="0" fill="hold" grpId="0" nodeType="clickEffect">
                                  <p:stCondLst>
                                    <p:cond delay="0"/>
                                  </p:stCondLst>
                                  <p:iterate type="lt">
                                    <p:tmPct val="5000"/>
                                  </p:iterate>
                                  <p:childTnLst>
                                    <p:set>
                                      <p:cBhvr>
                                        <p:cTn id="30" dur="1" fill="hold">
                                          <p:stCondLst>
                                            <p:cond delay="0"/>
                                          </p:stCondLst>
                                        </p:cTn>
                                        <p:tgtEl>
                                          <p:spTgt spid="14350"/>
                                        </p:tgtEl>
                                        <p:attrNameLst>
                                          <p:attrName>style.visibility</p:attrName>
                                        </p:attrNameLst>
                                      </p:cBhvr>
                                      <p:to>
                                        <p:strVal val="visible"/>
                                      </p:to>
                                    </p:set>
                                    <p:anim calcmode="lin" valueType="num">
                                      <p:cBhvr>
                                        <p:cTn id="31" dur="1000" fill="hold"/>
                                        <p:tgtEl>
                                          <p:spTgt spid="14350"/>
                                        </p:tgtEl>
                                        <p:attrNameLst>
                                          <p:attrName>ppt_w</p:attrName>
                                        </p:attrNameLst>
                                      </p:cBhvr>
                                      <p:tavLst>
                                        <p:tav tm="0">
                                          <p:val>
                                            <p:fltVal val="0"/>
                                          </p:val>
                                        </p:tav>
                                        <p:tav tm="100000">
                                          <p:val>
                                            <p:strVal val="#ppt_w"/>
                                          </p:val>
                                        </p:tav>
                                      </p:tavLst>
                                    </p:anim>
                                    <p:anim calcmode="lin" valueType="num">
                                      <p:cBhvr>
                                        <p:cTn id="32" dur="1000" fill="hold"/>
                                        <p:tgtEl>
                                          <p:spTgt spid="14350"/>
                                        </p:tgtEl>
                                        <p:attrNameLst>
                                          <p:attrName>ppt_h</p:attrName>
                                        </p:attrNameLst>
                                      </p:cBhvr>
                                      <p:tavLst>
                                        <p:tav tm="0">
                                          <p:val>
                                            <p:fltVal val="0"/>
                                          </p:val>
                                        </p:tav>
                                        <p:tav tm="100000">
                                          <p:val>
                                            <p:strVal val="#ppt_h"/>
                                          </p:val>
                                        </p:tav>
                                      </p:tavLst>
                                    </p:anim>
                                    <p:anim calcmode="lin" valueType="num">
                                      <p:cBhvr>
                                        <p:cTn id="33" dur="1000" fill="hold"/>
                                        <p:tgtEl>
                                          <p:spTgt spid="14350"/>
                                        </p:tgtEl>
                                        <p:attrNameLst>
                                          <p:attrName>style.rotation</p:attrName>
                                        </p:attrNameLst>
                                      </p:cBhvr>
                                      <p:tavLst>
                                        <p:tav tm="0">
                                          <p:val>
                                            <p:fltVal val="90"/>
                                          </p:val>
                                        </p:tav>
                                        <p:tav tm="100000">
                                          <p:val>
                                            <p:fltVal val="0"/>
                                          </p:val>
                                        </p:tav>
                                      </p:tavLst>
                                    </p:anim>
                                    <p:animEffect transition="in" filter="fade">
                                      <p:cBhvr>
                                        <p:cTn id="34" dur="1000"/>
                                        <p:tgtEl>
                                          <p:spTgt spid="14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0" grpId="0" animBg="1"/>
      <p:bldP spid="14349" grpId="0" animBg="1"/>
      <p:bldP spid="14348" grpId="0" animBg="1"/>
      <p:bldP spid="14347" grpId="0" animBg="1"/>
    </p:bldLst>
  </p:timing>
</p:sld>
</file>

<file path=ppt/theme/theme1.xml><?xml version="1.0" encoding="utf-8"?>
<a:theme xmlns:a="http://schemas.openxmlformats.org/drawingml/2006/main" name="Perfil">
  <a:themeElements>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erfil">
      <a:majorFont>
        <a:latin typeface="Trebuchet MS"/>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erfil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erfil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erfil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erfil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erfil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erfil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erfil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erfil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5437</TotalTime>
  <Words>362</Words>
  <Application>Microsoft Office PowerPoint</Application>
  <PresentationFormat>Presentación en pantalla (4:3)</PresentationFormat>
  <Paragraphs>64</Paragraphs>
  <Slides>8</Slides>
  <Notes>2</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Perfil</vt:lpstr>
      <vt:lpstr>Diapositiva 1</vt:lpstr>
      <vt:lpstr> 4.1 DEFINICION</vt:lpstr>
      <vt:lpstr>4.2 OBJETIVO GENERAL</vt:lpstr>
      <vt:lpstr>4.3 OBJETIVOS ESPECIFICOS </vt:lpstr>
      <vt:lpstr>Diapositiva 5</vt:lpstr>
      <vt:lpstr>Verbos Utilizados en la            Redacción de Objetivos</vt:lpstr>
      <vt:lpstr>Verbos Utilizados en la            Redacción de Objetivos</vt:lpstr>
      <vt:lpstr>Los objetivos tienen varios fines </vt:lpstr>
    </vt:vector>
  </TitlesOfParts>
  <Company>TecnoSheep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Art</dc:creator>
  <cp:lastModifiedBy>Administrador</cp:lastModifiedBy>
  <cp:revision>232</cp:revision>
  <dcterms:created xsi:type="dcterms:W3CDTF">2010-02-10T17:37:33Z</dcterms:created>
  <dcterms:modified xsi:type="dcterms:W3CDTF">2017-04-26T23:49:07Z</dcterms:modified>
</cp:coreProperties>
</file>