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7" r:id="rId7"/>
    <p:sldId id="266" r:id="rId8"/>
    <p:sldId id="261"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1E42F4-330C-4D27-88EF-84EFC1B3FF6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ES"/>
        </a:p>
      </dgm:t>
    </dgm:pt>
    <dgm:pt modelId="{DB04A4AD-BDDE-4DEC-AA14-4A57BC718F6A}">
      <dgm:prSet phldrT="[Texto]"/>
      <dgm:spPr/>
      <dgm:t>
        <a:bodyPr/>
        <a:lstStyle/>
        <a:p>
          <a:r>
            <a:rPr lang="es-PE" dirty="0"/>
            <a:t>Buena Práctica</a:t>
          </a:r>
          <a:endParaRPr lang="es-ES" dirty="0"/>
        </a:p>
      </dgm:t>
    </dgm:pt>
    <dgm:pt modelId="{FFB8B195-9D7C-4D69-A7A0-416E3F06B025}" type="parTrans" cxnId="{3826C4A0-C136-494E-8361-CBF1072DDF07}">
      <dgm:prSet/>
      <dgm:spPr/>
      <dgm:t>
        <a:bodyPr/>
        <a:lstStyle/>
        <a:p>
          <a:endParaRPr lang="es-ES"/>
        </a:p>
      </dgm:t>
    </dgm:pt>
    <dgm:pt modelId="{724187DD-684B-49C4-BDE6-52E5E432B1BD}" type="sibTrans" cxnId="{3826C4A0-C136-494E-8361-CBF1072DDF07}">
      <dgm:prSet/>
      <dgm:spPr/>
      <dgm:t>
        <a:bodyPr/>
        <a:lstStyle/>
        <a:p>
          <a:endParaRPr lang="es-ES"/>
        </a:p>
      </dgm:t>
    </dgm:pt>
    <dgm:pt modelId="{5D4EAA72-56BC-40AD-93EF-E1975AAEC56D}">
      <dgm:prSet phldrT="[Texto]" custT="1"/>
      <dgm:spPr/>
      <dgm:t>
        <a:bodyPr/>
        <a:lstStyle/>
        <a:p>
          <a:r>
            <a:rPr lang="es-PE" sz="1800" b="0" i="0" u="none" dirty="0"/>
            <a:t>Es un enfoque o método que ha demostrado su validez en la práctica.</a:t>
          </a:r>
          <a:endParaRPr lang="es-ES" sz="1800" dirty="0"/>
        </a:p>
      </dgm:t>
    </dgm:pt>
    <dgm:pt modelId="{2F579573-4D5E-4854-B4EB-0135CAD41AFC}" type="parTrans" cxnId="{5C2F3E4F-2635-4B11-AF57-AC43782F98A8}">
      <dgm:prSet/>
      <dgm:spPr/>
      <dgm:t>
        <a:bodyPr/>
        <a:lstStyle/>
        <a:p>
          <a:endParaRPr lang="es-ES"/>
        </a:p>
      </dgm:t>
    </dgm:pt>
    <dgm:pt modelId="{A1E4C1C9-BF3F-41F7-B7D8-65876F9D20EC}" type="sibTrans" cxnId="{5C2F3E4F-2635-4B11-AF57-AC43782F98A8}">
      <dgm:prSet/>
      <dgm:spPr/>
      <dgm:t>
        <a:bodyPr/>
        <a:lstStyle/>
        <a:p>
          <a:endParaRPr lang="es-ES"/>
        </a:p>
      </dgm:t>
    </dgm:pt>
    <dgm:pt modelId="{EB3B363B-654C-44BD-802D-AABE97846D8B}">
      <dgm:prSet phldrT="[Texto]"/>
      <dgm:spPr/>
      <dgm:t>
        <a:bodyPr/>
        <a:lstStyle/>
        <a:p>
          <a:r>
            <a:rPr lang="es-PE" dirty="0"/>
            <a:t>Servicio</a:t>
          </a:r>
          <a:endParaRPr lang="es-ES" dirty="0"/>
        </a:p>
      </dgm:t>
    </dgm:pt>
    <dgm:pt modelId="{9AFF0C6F-33CC-4006-9448-414D61D00632}" type="parTrans" cxnId="{63CD67C2-F98C-4A42-B51B-34DF764A79B8}">
      <dgm:prSet/>
      <dgm:spPr/>
      <dgm:t>
        <a:bodyPr/>
        <a:lstStyle/>
        <a:p>
          <a:endParaRPr lang="es-ES"/>
        </a:p>
      </dgm:t>
    </dgm:pt>
    <dgm:pt modelId="{3E45243C-D42C-4436-ABF3-C5A53DEBC1B1}" type="sibTrans" cxnId="{63CD67C2-F98C-4A42-B51B-34DF764A79B8}">
      <dgm:prSet/>
      <dgm:spPr/>
      <dgm:t>
        <a:bodyPr/>
        <a:lstStyle/>
        <a:p>
          <a:endParaRPr lang="es-ES"/>
        </a:p>
      </dgm:t>
    </dgm:pt>
    <dgm:pt modelId="{22CB5867-7071-4C4F-8B50-D244620B4514}">
      <dgm:prSet phldrT="[Texto]" custT="1"/>
      <dgm:spPr/>
      <dgm:t>
        <a:bodyPr/>
        <a:lstStyle/>
        <a:p>
          <a:r>
            <a:rPr lang="es-PE" sz="1600" b="0" i="0" u="none" dirty="0"/>
            <a:t>Un servicio es un medio para entregar valor a los clientes.</a:t>
          </a:r>
          <a:endParaRPr lang="es-ES" sz="1600" dirty="0"/>
        </a:p>
      </dgm:t>
    </dgm:pt>
    <dgm:pt modelId="{07BB5353-C17F-4C9A-AA39-903A0013C991}" type="parTrans" cxnId="{B1CAABB6-72A6-43C4-AA41-BC82EB22B453}">
      <dgm:prSet/>
      <dgm:spPr/>
      <dgm:t>
        <a:bodyPr/>
        <a:lstStyle/>
        <a:p>
          <a:endParaRPr lang="es-ES"/>
        </a:p>
      </dgm:t>
    </dgm:pt>
    <dgm:pt modelId="{A45FC56E-9BCD-48D4-BE92-C2DF3339A153}" type="sibTrans" cxnId="{B1CAABB6-72A6-43C4-AA41-BC82EB22B453}">
      <dgm:prSet/>
      <dgm:spPr/>
      <dgm:t>
        <a:bodyPr/>
        <a:lstStyle/>
        <a:p>
          <a:endParaRPr lang="es-ES"/>
        </a:p>
      </dgm:t>
    </dgm:pt>
    <dgm:pt modelId="{ED2E22D7-D4DB-45AE-8B86-49CB4EF84CA7}">
      <dgm:prSet phldrT="[Texto]"/>
      <dgm:spPr/>
      <dgm:t>
        <a:bodyPr/>
        <a:lstStyle/>
        <a:p>
          <a:r>
            <a:rPr lang="es-PE" dirty="0"/>
            <a:t>Gestión de Servicios</a:t>
          </a:r>
          <a:endParaRPr lang="es-ES" dirty="0"/>
        </a:p>
      </dgm:t>
    </dgm:pt>
    <dgm:pt modelId="{7934B61F-C46A-4321-AA31-562D02B64671}" type="parTrans" cxnId="{7845BD3F-100E-414A-A837-7E56F106C8E9}">
      <dgm:prSet/>
      <dgm:spPr/>
      <dgm:t>
        <a:bodyPr/>
        <a:lstStyle/>
        <a:p>
          <a:endParaRPr lang="es-ES"/>
        </a:p>
      </dgm:t>
    </dgm:pt>
    <dgm:pt modelId="{EA3912E8-17D3-4D40-A29B-58D3B7FF998A}" type="sibTrans" cxnId="{7845BD3F-100E-414A-A837-7E56F106C8E9}">
      <dgm:prSet/>
      <dgm:spPr/>
      <dgm:t>
        <a:bodyPr/>
        <a:lstStyle/>
        <a:p>
          <a:endParaRPr lang="es-ES"/>
        </a:p>
      </dgm:t>
    </dgm:pt>
    <dgm:pt modelId="{065502AB-B24A-499C-B48B-1F7CAE074F0A}">
      <dgm:prSet phldrT="[Texto]"/>
      <dgm:spPr/>
      <dgm:t>
        <a:bodyPr/>
        <a:lstStyle/>
        <a:p>
          <a:r>
            <a:rPr lang="es-PE" dirty="0"/>
            <a:t>Valor</a:t>
          </a:r>
        </a:p>
      </dgm:t>
    </dgm:pt>
    <dgm:pt modelId="{AEBB1B1A-2AF4-4ABB-AEBC-302FC0B2A1F3}" type="parTrans" cxnId="{737C5E46-04A6-4F1A-ACC9-6CF39506D4AF}">
      <dgm:prSet/>
      <dgm:spPr/>
      <dgm:t>
        <a:bodyPr/>
        <a:lstStyle/>
        <a:p>
          <a:endParaRPr lang="es-ES"/>
        </a:p>
      </dgm:t>
    </dgm:pt>
    <dgm:pt modelId="{B3DD33D1-AFE2-400A-8FCC-B5660332FBFF}" type="sibTrans" cxnId="{737C5E46-04A6-4F1A-ACC9-6CF39506D4AF}">
      <dgm:prSet/>
      <dgm:spPr/>
      <dgm:t>
        <a:bodyPr/>
        <a:lstStyle/>
        <a:p>
          <a:endParaRPr lang="es-ES"/>
        </a:p>
      </dgm:t>
    </dgm:pt>
    <dgm:pt modelId="{3EA6E508-5F21-47EE-952B-7BFBF0B36EA2}">
      <dgm:prSet phldrT="[Texto]"/>
      <dgm:spPr/>
      <dgm:t>
        <a:bodyPr/>
        <a:lstStyle/>
        <a:p>
          <a:r>
            <a:rPr lang="es-PE" dirty="0"/>
            <a:t>Proceso</a:t>
          </a:r>
        </a:p>
      </dgm:t>
    </dgm:pt>
    <dgm:pt modelId="{76DFCFF0-3538-41C8-B851-346E96786E53}" type="parTrans" cxnId="{0B78FCAE-DA08-4F1E-9C7C-55296DCABBF0}">
      <dgm:prSet/>
      <dgm:spPr/>
      <dgm:t>
        <a:bodyPr/>
        <a:lstStyle/>
        <a:p>
          <a:endParaRPr lang="es-ES"/>
        </a:p>
      </dgm:t>
    </dgm:pt>
    <dgm:pt modelId="{E70EEFAD-BE25-483A-A05F-862F9518CB14}" type="sibTrans" cxnId="{0B78FCAE-DA08-4F1E-9C7C-55296DCABBF0}">
      <dgm:prSet/>
      <dgm:spPr/>
      <dgm:t>
        <a:bodyPr/>
        <a:lstStyle/>
        <a:p>
          <a:endParaRPr lang="es-ES"/>
        </a:p>
      </dgm:t>
    </dgm:pt>
    <dgm:pt modelId="{41C237FE-9C59-4958-A5A1-C7A33E2DB973}">
      <dgm:prSet phldrT="[Texto]"/>
      <dgm:spPr/>
      <dgm:t>
        <a:bodyPr/>
        <a:lstStyle/>
        <a:p>
          <a:r>
            <a:rPr lang="es-PE" dirty="0"/>
            <a:t>Gestión de Incidencias</a:t>
          </a:r>
        </a:p>
      </dgm:t>
    </dgm:pt>
    <dgm:pt modelId="{D993A3CC-7B05-441C-B49A-D46937C28CBF}" type="parTrans" cxnId="{9E1C60D8-8C35-4304-A30A-944D44517869}">
      <dgm:prSet/>
      <dgm:spPr/>
      <dgm:t>
        <a:bodyPr/>
        <a:lstStyle/>
        <a:p>
          <a:endParaRPr lang="es-ES"/>
        </a:p>
      </dgm:t>
    </dgm:pt>
    <dgm:pt modelId="{ADA43A14-6A42-4B6C-AD74-88E95CA43FC7}" type="sibTrans" cxnId="{9E1C60D8-8C35-4304-A30A-944D44517869}">
      <dgm:prSet/>
      <dgm:spPr/>
      <dgm:t>
        <a:bodyPr/>
        <a:lstStyle/>
        <a:p>
          <a:endParaRPr lang="es-ES"/>
        </a:p>
      </dgm:t>
    </dgm:pt>
    <dgm:pt modelId="{045B06F5-E31B-4EA3-B4D9-32E05FED67E4}">
      <dgm:prSet phldrT="[Texto]"/>
      <dgm:spPr/>
      <dgm:t>
        <a:bodyPr/>
        <a:lstStyle/>
        <a:p>
          <a:r>
            <a:rPr lang="es-PE" dirty="0"/>
            <a:t>Gestión de Solicitudes de Servicio </a:t>
          </a:r>
        </a:p>
      </dgm:t>
    </dgm:pt>
    <dgm:pt modelId="{2B8E479D-174C-4AA7-A9F5-6CDA3DDB7296}" type="parTrans" cxnId="{6A3FC0F9-0C90-4A8D-B9AA-AA1214500B4D}">
      <dgm:prSet/>
      <dgm:spPr/>
      <dgm:t>
        <a:bodyPr/>
        <a:lstStyle/>
        <a:p>
          <a:endParaRPr lang="es-ES"/>
        </a:p>
      </dgm:t>
    </dgm:pt>
    <dgm:pt modelId="{92768910-1C28-44B8-8FD8-407126E7954A}" type="sibTrans" cxnId="{6A3FC0F9-0C90-4A8D-B9AA-AA1214500B4D}">
      <dgm:prSet/>
      <dgm:spPr/>
      <dgm:t>
        <a:bodyPr/>
        <a:lstStyle/>
        <a:p>
          <a:endParaRPr lang="es-ES"/>
        </a:p>
      </dgm:t>
    </dgm:pt>
    <dgm:pt modelId="{1C57097E-6976-41F8-B429-7B982EE8E075}">
      <dgm:prSet phldrT="[Texto]" custT="1"/>
      <dgm:spPr/>
      <dgm:t>
        <a:bodyPr/>
        <a:lstStyle/>
        <a:p>
          <a:r>
            <a:rPr lang="es-PE" sz="1600" b="0" i="0" u="none"/>
            <a:t>Desde el punto de vista del cliente, el valor consta de dos componentes básicos: funcionalidad y garantía.</a:t>
          </a:r>
          <a:endParaRPr lang="es-PE" sz="1600" dirty="0"/>
        </a:p>
      </dgm:t>
    </dgm:pt>
    <dgm:pt modelId="{185DB4DB-3390-4C2E-95B3-1090091BDED4}" type="parTrans" cxnId="{F2431ABF-83E0-4E86-9EC4-E85C1E6CA64D}">
      <dgm:prSet/>
      <dgm:spPr/>
      <dgm:t>
        <a:bodyPr/>
        <a:lstStyle/>
        <a:p>
          <a:endParaRPr lang="es-ES"/>
        </a:p>
      </dgm:t>
    </dgm:pt>
    <dgm:pt modelId="{9953BC00-EE44-4E17-89C0-EEA0D63AF7E9}" type="sibTrans" cxnId="{F2431ABF-83E0-4E86-9EC4-E85C1E6CA64D}">
      <dgm:prSet/>
      <dgm:spPr/>
      <dgm:t>
        <a:bodyPr/>
        <a:lstStyle/>
        <a:p>
          <a:endParaRPr lang="es-ES"/>
        </a:p>
      </dgm:t>
    </dgm:pt>
    <dgm:pt modelId="{72193C8C-06B8-49C4-8627-94ECDBE51D4D}">
      <dgm:prSet phldrT="[Texto]" custT="1"/>
      <dgm:spPr/>
      <dgm:t>
        <a:bodyPr/>
        <a:lstStyle/>
        <a:p>
          <a:r>
            <a:rPr lang="es-PE" sz="1600" b="0" i="0" u="none" dirty="0"/>
            <a:t>Es un conjunto de capacidades especializadas cuyo fin es generar valor para los clientes en forma de servicios.</a:t>
          </a:r>
          <a:endParaRPr lang="es-ES" sz="1600" dirty="0"/>
        </a:p>
      </dgm:t>
    </dgm:pt>
    <dgm:pt modelId="{93011A03-5833-4A2F-BD0F-2DE0760F3A39}" type="parTrans" cxnId="{A2F2F0C3-04C3-4230-806B-D05624226E83}">
      <dgm:prSet/>
      <dgm:spPr/>
      <dgm:t>
        <a:bodyPr/>
        <a:lstStyle/>
        <a:p>
          <a:endParaRPr lang="es-ES"/>
        </a:p>
      </dgm:t>
    </dgm:pt>
    <dgm:pt modelId="{0903B87F-A327-4627-86A5-D80568014A76}" type="sibTrans" cxnId="{A2F2F0C3-04C3-4230-806B-D05624226E83}">
      <dgm:prSet/>
      <dgm:spPr/>
      <dgm:t>
        <a:bodyPr/>
        <a:lstStyle/>
        <a:p>
          <a:endParaRPr lang="es-ES"/>
        </a:p>
      </dgm:t>
    </dgm:pt>
    <dgm:pt modelId="{B02C1B22-585B-48B7-814B-EABEAD3E4A9F}">
      <dgm:prSet phldrT="[Texto]" custT="1"/>
      <dgm:spPr/>
      <dgm:t>
        <a:bodyPr/>
        <a:lstStyle/>
        <a:p>
          <a:r>
            <a:rPr lang="es-PE" sz="1600" b="0" i="0" u="none"/>
            <a:t>Un proceso es un conjunto estructurado de actividades diseñado para cumplir un objetivo concreto.</a:t>
          </a:r>
          <a:endParaRPr lang="es-PE" sz="1600" dirty="0"/>
        </a:p>
      </dgm:t>
    </dgm:pt>
    <dgm:pt modelId="{C835BCBF-202E-4D92-8B74-F7DD97994025}" type="parTrans" cxnId="{E3A4DD1A-CF43-4ABE-B94E-A69AB460AE9A}">
      <dgm:prSet/>
      <dgm:spPr/>
      <dgm:t>
        <a:bodyPr/>
        <a:lstStyle/>
        <a:p>
          <a:endParaRPr lang="es-ES"/>
        </a:p>
      </dgm:t>
    </dgm:pt>
    <dgm:pt modelId="{B79A2F16-1661-416C-AE5E-C1D840937296}" type="sibTrans" cxnId="{E3A4DD1A-CF43-4ABE-B94E-A69AB460AE9A}">
      <dgm:prSet/>
      <dgm:spPr/>
      <dgm:t>
        <a:bodyPr/>
        <a:lstStyle/>
        <a:p>
          <a:endParaRPr lang="es-ES"/>
        </a:p>
      </dgm:t>
    </dgm:pt>
    <dgm:pt modelId="{43531981-EA29-4052-A58D-433866B08280}">
      <dgm:prSet phldrT="[Texto]" custT="1"/>
      <dgm:spPr/>
      <dgm:t>
        <a:bodyPr/>
        <a:lstStyle/>
        <a:p>
          <a:r>
            <a:rPr lang="es-PE" sz="1600" b="0" i="0" u="none"/>
            <a:t>Una incidencia es una interrupción no planificada o una reducción de calidad de un servicio de TI. </a:t>
          </a:r>
          <a:endParaRPr lang="es-PE" sz="1600" dirty="0"/>
        </a:p>
      </dgm:t>
    </dgm:pt>
    <dgm:pt modelId="{77A39E1D-A2CA-401A-98E5-C68CEA116CB9}" type="parTrans" cxnId="{9D15AC04-9C8C-49BA-8736-1F987388A4E9}">
      <dgm:prSet/>
      <dgm:spPr/>
      <dgm:t>
        <a:bodyPr/>
        <a:lstStyle/>
        <a:p>
          <a:endParaRPr lang="es-ES"/>
        </a:p>
      </dgm:t>
    </dgm:pt>
    <dgm:pt modelId="{5CFFBB41-A3D3-4ED4-861E-6EC51C530208}" type="sibTrans" cxnId="{9D15AC04-9C8C-49BA-8736-1F987388A4E9}">
      <dgm:prSet/>
      <dgm:spPr/>
      <dgm:t>
        <a:bodyPr/>
        <a:lstStyle/>
        <a:p>
          <a:endParaRPr lang="es-ES"/>
        </a:p>
      </dgm:t>
    </dgm:pt>
    <dgm:pt modelId="{8D36A2C3-BFE5-4E39-9BFE-7B747AD8DE0C}">
      <dgm:prSet phldrT="[Texto]" custT="1"/>
      <dgm:spPr/>
      <dgm:t>
        <a:bodyPr/>
        <a:lstStyle/>
        <a:p>
          <a:r>
            <a:rPr lang="es-PE" sz="1600" b="0" i="0" u="none" dirty="0"/>
            <a:t>Una solicitud de servicio es una solicitud de información, asesoramiento, cambio estándar o acceso a un servicio por parte de un usuario.</a:t>
          </a:r>
          <a:endParaRPr lang="es-PE" sz="1600" dirty="0"/>
        </a:p>
      </dgm:t>
    </dgm:pt>
    <dgm:pt modelId="{936973AF-1A10-4DAC-AD91-BFFD9AFD26D1}" type="parTrans" cxnId="{6468D2C2-6A22-4B6A-A37A-920A30279CD5}">
      <dgm:prSet/>
      <dgm:spPr/>
      <dgm:t>
        <a:bodyPr/>
        <a:lstStyle/>
        <a:p>
          <a:endParaRPr lang="es-ES"/>
        </a:p>
      </dgm:t>
    </dgm:pt>
    <dgm:pt modelId="{672E22EB-C7B3-4C9C-B6BD-104A4746CA97}" type="sibTrans" cxnId="{6468D2C2-6A22-4B6A-A37A-920A30279CD5}">
      <dgm:prSet/>
      <dgm:spPr/>
      <dgm:t>
        <a:bodyPr/>
        <a:lstStyle/>
        <a:p>
          <a:endParaRPr lang="es-ES"/>
        </a:p>
      </dgm:t>
    </dgm:pt>
    <dgm:pt modelId="{9C21F09C-2808-4098-96D9-ADA5438394CD}" type="pres">
      <dgm:prSet presAssocID="{A21E42F4-330C-4D27-88EF-84EFC1B3FF65}" presName="Name0" presStyleCnt="0">
        <dgm:presLayoutVars>
          <dgm:dir/>
          <dgm:animLvl val="lvl"/>
          <dgm:resizeHandles val="exact"/>
        </dgm:presLayoutVars>
      </dgm:prSet>
      <dgm:spPr/>
    </dgm:pt>
    <dgm:pt modelId="{33FB008B-3712-4E11-96DF-0220CCC3DCCB}" type="pres">
      <dgm:prSet presAssocID="{DB04A4AD-BDDE-4DEC-AA14-4A57BC718F6A}" presName="linNode" presStyleCnt="0"/>
      <dgm:spPr/>
    </dgm:pt>
    <dgm:pt modelId="{24C3D3EE-DEEF-469C-A15A-F9B693E6B15B}" type="pres">
      <dgm:prSet presAssocID="{DB04A4AD-BDDE-4DEC-AA14-4A57BC718F6A}" presName="parentText" presStyleLbl="node1" presStyleIdx="0" presStyleCnt="7">
        <dgm:presLayoutVars>
          <dgm:chMax val="1"/>
          <dgm:bulletEnabled val="1"/>
        </dgm:presLayoutVars>
      </dgm:prSet>
      <dgm:spPr/>
    </dgm:pt>
    <dgm:pt modelId="{483E8D7F-BE14-4402-AB2D-B01C6085126B}" type="pres">
      <dgm:prSet presAssocID="{DB04A4AD-BDDE-4DEC-AA14-4A57BC718F6A}" presName="descendantText" presStyleLbl="alignAccFollowNode1" presStyleIdx="0" presStyleCnt="7">
        <dgm:presLayoutVars>
          <dgm:bulletEnabled val="1"/>
        </dgm:presLayoutVars>
      </dgm:prSet>
      <dgm:spPr/>
    </dgm:pt>
    <dgm:pt modelId="{166EB817-7CB3-4F93-8940-03BB640937D0}" type="pres">
      <dgm:prSet presAssocID="{724187DD-684B-49C4-BDE6-52E5E432B1BD}" presName="sp" presStyleCnt="0"/>
      <dgm:spPr/>
    </dgm:pt>
    <dgm:pt modelId="{4C8376AF-6443-4AF5-BADA-1BB3A955C8ED}" type="pres">
      <dgm:prSet presAssocID="{EB3B363B-654C-44BD-802D-AABE97846D8B}" presName="linNode" presStyleCnt="0"/>
      <dgm:spPr/>
    </dgm:pt>
    <dgm:pt modelId="{AE21CBEC-66B0-4A5D-A573-582DC3C66205}" type="pres">
      <dgm:prSet presAssocID="{EB3B363B-654C-44BD-802D-AABE97846D8B}" presName="parentText" presStyleLbl="node1" presStyleIdx="1" presStyleCnt="7">
        <dgm:presLayoutVars>
          <dgm:chMax val="1"/>
          <dgm:bulletEnabled val="1"/>
        </dgm:presLayoutVars>
      </dgm:prSet>
      <dgm:spPr/>
    </dgm:pt>
    <dgm:pt modelId="{5C251E1F-2492-44C3-83C2-3ADE80B99E64}" type="pres">
      <dgm:prSet presAssocID="{EB3B363B-654C-44BD-802D-AABE97846D8B}" presName="descendantText" presStyleLbl="alignAccFollowNode1" presStyleIdx="1" presStyleCnt="7">
        <dgm:presLayoutVars>
          <dgm:bulletEnabled val="1"/>
        </dgm:presLayoutVars>
      </dgm:prSet>
      <dgm:spPr/>
    </dgm:pt>
    <dgm:pt modelId="{6E603340-C188-4E1B-A812-9D8C2F2E350B}" type="pres">
      <dgm:prSet presAssocID="{3E45243C-D42C-4436-ABF3-C5A53DEBC1B1}" presName="sp" presStyleCnt="0"/>
      <dgm:spPr/>
    </dgm:pt>
    <dgm:pt modelId="{6A4ADEA1-6E5D-4627-BEE1-8453F92DC62B}" type="pres">
      <dgm:prSet presAssocID="{ED2E22D7-D4DB-45AE-8B86-49CB4EF84CA7}" presName="linNode" presStyleCnt="0"/>
      <dgm:spPr/>
    </dgm:pt>
    <dgm:pt modelId="{38589CE1-AC07-4D0C-A769-BCCD0513BF41}" type="pres">
      <dgm:prSet presAssocID="{ED2E22D7-D4DB-45AE-8B86-49CB4EF84CA7}" presName="parentText" presStyleLbl="node1" presStyleIdx="2" presStyleCnt="7">
        <dgm:presLayoutVars>
          <dgm:chMax val="1"/>
          <dgm:bulletEnabled val="1"/>
        </dgm:presLayoutVars>
      </dgm:prSet>
      <dgm:spPr/>
    </dgm:pt>
    <dgm:pt modelId="{C2CBA1F1-A486-4BA0-9516-DB68B6931CA0}" type="pres">
      <dgm:prSet presAssocID="{ED2E22D7-D4DB-45AE-8B86-49CB4EF84CA7}" presName="descendantText" presStyleLbl="alignAccFollowNode1" presStyleIdx="2" presStyleCnt="7">
        <dgm:presLayoutVars>
          <dgm:bulletEnabled val="1"/>
        </dgm:presLayoutVars>
      </dgm:prSet>
      <dgm:spPr/>
    </dgm:pt>
    <dgm:pt modelId="{7BF5F3C3-54BB-4E4A-BFB1-6AF4D2CB5584}" type="pres">
      <dgm:prSet presAssocID="{EA3912E8-17D3-4D40-A29B-58D3B7FF998A}" presName="sp" presStyleCnt="0"/>
      <dgm:spPr/>
    </dgm:pt>
    <dgm:pt modelId="{D60B4A2E-C096-439A-A676-C00687EBC88B}" type="pres">
      <dgm:prSet presAssocID="{065502AB-B24A-499C-B48B-1F7CAE074F0A}" presName="linNode" presStyleCnt="0"/>
      <dgm:spPr/>
    </dgm:pt>
    <dgm:pt modelId="{86F1DEA2-ED0C-4ECE-9590-7BDFFDFA1FDC}" type="pres">
      <dgm:prSet presAssocID="{065502AB-B24A-499C-B48B-1F7CAE074F0A}" presName="parentText" presStyleLbl="node1" presStyleIdx="3" presStyleCnt="7">
        <dgm:presLayoutVars>
          <dgm:chMax val="1"/>
          <dgm:bulletEnabled val="1"/>
        </dgm:presLayoutVars>
      </dgm:prSet>
      <dgm:spPr/>
    </dgm:pt>
    <dgm:pt modelId="{064A91C5-F4C8-4C6E-AC60-533A7855E402}" type="pres">
      <dgm:prSet presAssocID="{065502AB-B24A-499C-B48B-1F7CAE074F0A}" presName="descendantText" presStyleLbl="alignAccFollowNode1" presStyleIdx="3" presStyleCnt="7">
        <dgm:presLayoutVars>
          <dgm:bulletEnabled val="1"/>
        </dgm:presLayoutVars>
      </dgm:prSet>
      <dgm:spPr/>
    </dgm:pt>
    <dgm:pt modelId="{65988CE7-2454-4E32-8C7B-CD1D2DB9E466}" type="pres">
      <dgm:prSet presAssocID="{B3DD33D1-AFE2-400A-8FCC-B5660332FBFF}" presName="sp" presStyleCnt="0"/>
      <dgm:spPr/>
    </dgm:pt>
    <dgm:pt modelId="{EB8DBD5E-896B-44BD-BBC7-C5AABF77EA0B}" type="pres">
      <dgm:prSet presAssocID="{3EA6E508-5F21-47EE-952B-7BFBF0B36EA2}" presName="linNode" presStyleCnt="0"/>
      <dgm:spPr/>
    </dgm:pt>
    <dgm:pt modelId="{7534AF3F-90F8-455C-99AD-1B12D66794CD}" type="pres">
      <dgm:prSet presAssocID="{3EA6E508-5F21-47EE-952B-7BFBF0B36EA2}" presName="parentText" presStyleLbl="node1" presStyleIdx="4" presStyleCnt="7">
        <dgm:presLayoutVars>
          <dgm:chMax val="1"/>
          <dgm:bulletEnabled val="1"/>
        </dgm:presLayoutVars>
      </dgm:prSet>
      <dgm:spPr/>
    </dgm:pt>
    <dgm:pt modelId="{2D8EEEFA-74AF-44E4-A1D1-68E6BE9E370B}" type="pres">
      <dgm:prSet presAssocID="{3EA6E508-5F21-47EE-952B-7BFBF0B36EA2}" presName="descendantText" presStyleLbl="alignAccFollowNode1" presStyleIdx="4" presStyleCnt="7">
        <dgm:presLayoutVars>
          <dgm:bulletEnabled val="1"/>
        </dgm:presLayoutVars>
      </dgm:prSet>
      <dgm:spPr/>
    </dgm:pt>
    <dgm:pt modelId="{5817E801-C99C-490B-85A9-7A8A9ABD81B8}" type="pres">
      <dgm:prSet presAssocID="{E70EEFAD-BE25-483A-A05F-862F9518CB14}" presName="sp" presStyleCnt="0"/>
      <dgm:spPr/>
    </dgm:pt>
    <dgm:pt modelId="{31BFF752-8362-4345-BECF-6B0C1425295D}" type="pres">
      <dgm:prSet presAssocID="{41C237FE-9C59-4958-A5A1-C7A33E2DB973}" presName="linNode" presStyleCnt="0"/>
      <dgm:spPr/>
    </dgm:pt>
    <dgm:pt modelId="{759C93CF-BF64-4159-B59A-B8B218591701}" type="pres">
      <dgm:prSet presAssocID="{41C237FE-9C59-4958-A5A1-C7A33E2DB973}" presName="parentText" presStyleLbl="node1" presStyleIdx="5" presStyleCnt="7">
        <dgm:presLayoutVars>
          <dgm:chMax val="1"/>
          <dgm:bulletEnabled val="1"/>
        </dgm:presLayoutVars>
      </dgm:prSet>
      <dgm:spPr/>
    </dgm:pt>
    <dgm:pt modelId="{07071FFA-C569-4714-BC01-C564F5AA1854}" type="pres">
      <dgm:prSet presAssocID="{41C237FE-9C59-4958-A5A1-C7A33E2DB973}" presName="descendantText" presStyleLbl="alignAccFollowNode1" presStyleIdx="5" presStyleCnt="7">
        <dgm:presLayoutVars>
          <dgm:bulletEnabled val="1"/>
        </dgm:presLayoutVars>
      </dgm:prSet>
      <dgm:spPr/>
    </dgm:pt>
    <dgm:pt modelId="{EFF7D980-513D-478C-839A-CC5C434F5EF5}" type="pres">
      <dgm:prSet presAssocID="{ADA43A14-6A42-4B6C-AD74-88E95CA43FC7}" presName="sp" presStyleCnt="0"/>
      <dgm:spPr/>
    </dgm:pt>
    <dgm:pt modelId="{22C83751-8A0C-4B43-BCE1-B093DFCAA900}" type="pres">
      <dgm:prSet presAssocID="{045B06F5-E31B-4EA3-B4D9-32E05FED67E4}" presName="linNode" presStyleCnt="0"/>
      <dgm:spPr/>
    </dgm:pt>
    <dgm:pt modelId="{E8BF70B4-3A0E-45FC-85F8-9D1B283E6592}" type="pres">
      <dgm:prSet presAssocID="{045B06F5-E31B-4EA3-B4D9-32E05FED67E4}" presName="parentText" presStyleLbl="node1" presStyleIdx="6" presStyleCnt="7">
        <dgm:presLayoutVars>
          <dgm:chMax val="1"/>
          <dgm:bulletEnabled val="1"/>
        </dgm:presLayoutVars>
      </dgm:prSet>
      <dgm:spPr/>
    </dgm:pt>
    <dgm:pt modelId="{71E6A102-9774-4536-82A2-DDD4BBFF40B5}" type="pres">
      <dgm:prSet presAssocID="{045B06F5-E31B-4EA3-B4D9-32E05FED67E4}" presName="descendantText" presStyleLbl="alignAccFollowNode1" presStyleIdx="6" presStyleCnt="7">
        <dgm:presLayoutVars>
          <dgm:bulletEnabled val="1"/>
        </dgm:presLayoutVars>
      </dgm:prSet>
      <dgm:spPr/>
    </dgm:pt>
  </dgm:ptLst>
  <dgm:cxnLst>
    <dgm:cxn modelId="{9D15AC04-9C8C-49BA-8736-1F987388A4E9}" srcId="{41C237FE-9C59-4958-A5A1-C7A33E2DB973}" destId="{43531981-EA29-4052-A58D-433866B08280}" srcOrd="0" destOrd="0" parTransId="{77A39E1D-A2CA-401A-98E5-C68CEA116CB9}" sibTransId="{5CFFBB41-A3D3-4ED4-861E-6EC51C530208}"/>
    <dgm:cxn modelId="{E3A4DD1A-CF43-4ABE-B94E-A69AB460AE9A}" srcId="{3EA6E508-5F21-47EE-952B-7BFBF0B36EA2}" destId="{B02C1B22-585B-48B7-814B-EABEAD3E4A9F}" srcOrd="0" destOrd="0" parTransId="{C835BCBF-202E-4D92-8B74-F7DD97994025}" sibTransId="{B79A2F16-1661-416C-AE5E-C1D840937296}"/>
    <dgm:cxn modelId="{49001F1D-6A0A-4FA1-B162-ADE13407E7A8}" type="presOf" srcId="{045B06F5-E31B-4EA3-B4D9-32E05FED67E4}" destId="{E8BF70B4-3A0E-45FC-85F8-9D1B283E6592}" srcOrd="0" destOrd="0" presId="urn:microsoft.com/office/officeart/2005/8/layout/vList5"/>
    <dgm:cxn modelId="{976C653F-4264-4B79-AF53-51C5F3591AA9}" type="presOf" srcId="{1C57097E-6976-41F8-B429-7B982EE8E075}" destId="{064A91C5-F4C8-4C6E-AC60-533A7855E402}" srcOrd="0" destOrd="0" presId="urn:microsoft.com/office/officeart/2005/8/layout/vList5"/>
    <dgm:cxn modelId="{7845BD3F-100E-414A-A837-7E56F106C8E9}" srcId="{A21E42F4-330C-4D27-88EF-84EFC1B3FF65}" destId="{ED2E22D7-D4DB-45AE-8B86-49CB4EF84CA7}" srcOrd="2" destOrd="0" parTransId="{7934B61F-C46A-4321-AA31-562D02B64671}" sibTransId="{EA3912E8-17D3-4D40-A29B-58D3B7FF998A}"/>
    <dgm:cxn modelId="{68D4085D-6091-4465-BB58-F5E2DA7EA841}" type="presOf" srcId="{22CB5867-7071-4C4F-8B50-D244620B4514}" destId="{5C251E1F-2492-44C3-83C2-3ADE80B99E64}" srcOrd="0" destOrd="0" presId="urn:microsoft.com/office/officeart/2005/8/layout/vList5"/>
    <dgm:cxn modelId="{495EF75E-C677-415A-AE67-393A689D21B9}" type="presOf" srcId="{B02C1B22-585B-48B7-814B-EABEAD3E4A9F}" destId="{2D8EEEFA-74AF-44E4-A1D1-68E6BE9E370B}" srcOrd="0" destOrd="0" presId="urn:microsoft.com/office/officeart/2005/8/layout/vList5"/>
    <dgm:cxn modelId="{1DC76F45-B93A-4C19-8476-625AD0693782}" type="presOf" srcId="{72193C8C-06B8-49C4-8627-94ECDBE51D4D}" destId="{C2CBA1F1-A486-4BA0-9516-DB68B6931CA0}" srcOrd="0" destOrd="0" presId="urn:microsoft.com/office/officeart/2005/8/layout/vList5"/>
    <dgm:cxn modelId="{420CCC45-5943-4F49-A7FB-71B07CD605ED}" type="presOf" srcId="{DB04A4AD-BDDE-4DEC-AA14-4A57BC718F6A}" destId="{24C3D3EE-DEEF-469C-A15A-F9B693E6B15B}" srcOrd="0" destOrd="0" presId="urn:microsoft.com/office/officeart/2005/8/layout/vList5"/>
    <dgm:cxn modelId="{737C5E46-04A6-4F1A-ACC9-6CF39506D4AF}" srcId="{A21E42F4-330C-4D27-88EF-84EFC1B3FF65}" destId="{065502AB-B24A-499C-B48B-1F7CAE074F0A}" srcOrd="3" destOrd="0" parTransId="{AEBB1B1A-2AF4-4ABB-AEBC-302FC0B2A1F3}" sibTransId="{B3DD33D1-AFE2-400A-8FCC-B5660332FBFF}"/>
    <dgm:cxn modelId="{506F324A-68FE-450F-9989-0F81998913D1}" type="presOf" srcId="{8D36A2C3-BFE5-4E39-9BFE-7B747AD8DE0C}" destId="{71E6A102-9774-4536-82A2-DDD4BBFF40B5}" srcOrd="0" destOrd="0" presId="urn:microsoft.com/office/officeart/2005/8/layout/vList5"/>
    <dgm:cxn modelId="{F809AB6B-F33B-4DFB-B8B5-D9009529BFEB}" type="presOf" srcId="{43531981-EA29-4052-A58D-433866B08280}" destId="{07071FFA-C569-4714-BC01-C564F5AA1854}" srcOrd="0" destOrd="0" presId="urn:microsoft.com/office/officeart/2005/8/layout/vList5"/>
    <dgm:cxn modelId="{5C2F3E4F-2635-4B11-AF57-AC43782F98A8}" srcId="{DB04A4AD-BDDE-4DEC-AA14-4A57BC718F6A}" destId="{5D4EAA72-56BC-40AD-93EF-E1975AAEC56D}" srcOrd="0" destOrd="0" parTransId="{2F579573-4D5E-4854-B4EB-0135CAD41AFC}" sibTransId="{A1E4C1C9-BF3F-41F7-B7D8-65876F9D20EC}"/>
    <dgm:cxn modelId="{E3886F56-8CA9-42E5-AC88-CAD20F492265}" type="presOf" srcId="{41C237FE-9C59-4958-A5A1-C7A33E2DB973}" destId="{759C93CF-BF64-4159-B59A-B8B218591701}" srcOrd="0" destOrd="0" presId="urn:microsoft.com/office/officeart/2005/8/layout/vList5"/>
    <dgm:cxn modelId="{2037E38B-CC43-4A2A-B8F2-C069B36E67BF}" type="presOf" srcId="{A21E42F4-330C-4D27-88EF-84EFC1B3FF65}" destId="{9C21F09C-2808-4098-96D9-ADA5438394CD}" srcOrd="0" destOrd="0" presId="urn:microsoft.com/office/officeart/2005/8/layout/vList5"/>
    <dgm:cxn modelId="{3826C4A0-C136-494E-8361-CBF1072DDF07}" srcId="{A21E42F4-330C-4D27-88EF-84EFC1B3FF65}" destId="{DB04A4AD-BDDE-4DEC-AA14-4A57BC718F6A}" srcOrd="0" destOrd="0" parTransId="{FFB8B195-9D7C-4D69-A7A0-416E3F06B025}" sibTransId="{724187DD-684B-49C4-BDE6-52E5E432B1BD}"/>
    <dgm:cxn modelId="{41A3A3AB-BBDA-4679-AC73-5CD9E47CEA0A}" type="presOf" srcId="{3EA6E508-5F21-47EE-952B-7BFBF0B36EA2}" destId="{7534AF3F-90F8-455C-99AD-1B12D66794CD}" srcOrd="0" destOrd="0" presId="urn:microsoft.com/office/officeart/2005/8/layout/vList5"/>
    <dgm:cxn modelId="{0B78FCAE-DA08-4F1E-9C7C-55296DCABBF0}" srcId="{A21E42F4-330C-4D27-88EF-84EFC1B3FF65}" destId="{3EA6E508-5F21-47EE-952B-7BFBF0B36EA2}" srcOrd="4" destOrd="0" parTransId="{76DFCFF0-3538-41C8-B851-346E96786E53}" sibTransId="{E70EEFAD-BE25-483A-A05F-862F9518CB14}"/>
    <dgm:cxn modelId="{B1CAABB6-72A6-43C4-AA41-BC82EB22B453}" srcId="{EB3B363B-654C-44BD-802D-AABE97846D8B}" destId="{22CB5867-7071-4C4F-8B50-D244620B4514}" srcOrd="0" destOrd="0" parTransId="{07BB5353-C17F-4C9A-AA39-903A0013C991}" sibTransId="{A45FC56E-9BCD-48D4-BE92-C2DF3339A153}"/>
    <dgm:cxn modelId="{C3F7EFBA-C335-467B-B934-8963816EAAE9}" type="presOf" srcId="{065502AB-B24A-499C-B48B-1F7CAE074F0A}" destId="{86F1DEA2-ED0C-4ECE-9590-7BDFFDFA1FDC}" srcOrd="0" destOrd="0" presId="urn:microsoft.com/office/officeart/2005/8/layout/vList5"/>
    <dgm:cxn modelId="{F2431ABF-83E0-4E86-9EC4-E85C1E6CA64D}" srcId="{065502AB-B24A-499C-B48B-1F7CAE074F0A}" destId="{1C57097E-6976-41F8-B429-7B982EE8E075}" srcOrd="0" destOrd="0" parTransId="{185DB4DB-3390-4C2E-95B3-1090091BDED4}" sibTransId="{9953BC00-EE44-4E17-89C0-EEA0D63AF7E9}"/>
    <dgm:cxn modelId="{63CD67C2-F98C-4A42-B51B-34DF764A79B8}" srcId="{A21E42F4-330C-4D27-88EF-84EFC1B3FF65}" destId="{EB3B363B-654C-44BD-802D-AABE97846D8B}" srcOrd="1" destOrd="0" parTransId="{9AFF0C6F-33CC-4006-9448-414D61D00632}" sibTransId="{3E45243C-D42C-4436-ABF3-C5A53DEBC1B1}"/>
    <dgm:cxn modelId="{6468D2C2-6A22-4B6A-A37A-920A30279CD5}" srcId="{045B06F5-E31B-4EA3-B4D9-32E05FED67E4}" destId="{8D36A2C3-BFE5-4E39-9BFE-7B747AD8DE0C}" srcOrd="0" destOrd="0" parTransId="{936973AF-1A10-4DAC-AD91-BFFD9AFD26D1}" sibTransId="{672E22EB-C7B3-4C9C-B6BD-104A4746CA97}"/>
    <dgm:cxn modelId="{A2F2F0C3-04C3-4230-806B-D05624226E83}" srcId="{ED2E22D7-D4DB-45AE-8B86-49CB4EF84CA7}" destId="{72193C8C-06B8-49C4-8627-94ECDBE51D4D}" srcOrd="0" destOrd="0" parTransId="{93011A03-5833-4A2F-BD0F-2DE0760F3A39}" sibTransId="{0903B87F-A327-4627-86A5-D80568014A76}"/>
    <dgm:cxn modelId="{7DFBE3C7-A79D-4B41-817E-B0E4BE7EF67B}" type="presOf" srcId="{EB3B363B-654C-44BD-802D-AABE97846D8B}" destId="{AE21CBEC-66B0-4A5D-A573-582DC3C66205}" srcOrd="0" destOrd="0" presId="urn:microsoft.com/office/officeart/2005/8/layout/vList5"/>
    <dgm:cxn modelId="{855AC6CB-94D3-4A7E-944F-672181B1693A}" type="presOf" srcId="{ED2E22D7-D4DB-45AE-8B86-49CB4EF84CA7}" destId="{38589CE1-AC07-4D0C-A769-BCCD0513BF41}" srcOrd="0" destOrd="0" presId="urn:microsoft.com/office/officeart/2005/8/layout/vList5"/>
    <dgm:cxn modelId="{9E1C60D8-8C35-4304-A30A-944D44517869}" srcId="{A21E42F4-330C-4D27-88EF-84EFC1B3FF65}" destId="{41C237FE-9C59-4958-A5A1-C7A33E2DB973}" srcOrd="5" destOrd="0" parTransId="{D993A3CC-7B05-441C-B49A-D46937C28CBF}" sibTransId="{ADA43A14-6A42-4B6C-AD74-88E95CA43FC7}"/>
    <dgm:cxn modelId="{716F6EEF-EAB3-481A-8CCC-B7DFB806B818}" type="presOf" srcId="{5D4EAA72-56BC-40AD-93EF-E1975AAEC56D}" destId="{483E8D7F-BE14-4402-AB2D-B01C6085126B}" srcOrd="0" destOrd="0" presId="urn:microsoft.com/office/officeart/2005/8/layout/vList5"/>
    <dgm:cxn modelId="{6A3FC0F9-0C90-4A8D-B9AA-AA1214500B4D}" srcId="{A21E42F4-330C-4D27-88EF-84EFC1B3FF65}" destId="{045B06F5-E31B-4EA3-B4D9-32E05FED67E4}" srcOrd="6" destOrd="0" parTransId="{2B8E479D-174C-4AA7-A9F5-6CDA3DDB7296}" sibTransId="{92768910-1C28-44B8-8FD8-407126E7954A}"/>
    <dgm:cxn modelId="{CB92F8F2-4E45-4BA7-9C4C-72422BF83B34}" type="presParOf" srcId="{9C21F09C-2808-4098-96D9-ADA5438394CD}" destId="{33FB008B-3712-4E11-96DF-0220CCC3DCCB}" srcOrd="0" destOrd="0" presId="urn:microsoft.com/office/officeart/2005/8/layout/vList5"/>
    <dgm:cxn modelId="{4A848866-9E61-40E1-A34B-0F7848BF0CBE}" type="presParOf" srcId="{33FB008B-3712-4E11-96DF-0220CCC3DCCB}" destId="{24C3D3EE-DEEF-469C-A15A-F9B693E6B15B}" srcOrd="0" destOrd="0" presId="urn:microsoft.com/office/officeart/2005/8/layout/vList5"/>
    <dgm:cxn modelId="{CB79756F-732D-42B5-972A-A50313C566BB}" type="presParOf" srcId="{33FB008B-3712-4E11-96DF-0220CCC3DCCB}" destId="{483E8D7F-BE14-4402-AB2D-B01C6085126B}" srcOrd="1" destOrd="0" presId="urn:microsoft.com/office/officeart/2005/8/layout/vList5"/>
    <dgm:cxn modelId="{9769651B-368C-445A-A32E-B6B917DE789D}" type="presParOf" srcId="{9C21F09C-2808-4098-96D9-ADA5438394CD}" destId="{166EB817-7CB3-4F93-8940-03BB640937D0}" srcOrd="1" destOrd="0" presId="urn:microsoft.com/office/officeart/2005/8/layout/vList5"/>
    <dgm:cxn modelId="{FD94F48F-425C-4043-97B2-E8ABC46428F7}" type="presParOf" srcId="{9C21F09C-2808-4098-96D9-ADA5438394CD}" destId="{4C8376AF-6443-4AF5-BADA-1BB3A955C8ED}" srcOrd="2" destOrd="0" presId="urn:microsoft.com/office/officeart/2005/8/layout/vList5"/>
    <dgm:cxn modelId="{355E00F5-9A72-4055-8C53-1F200A39AFE4}" type="presParOf" srcId="{4C8376AF-6443-4AF5-BADA-1BB3A955C8ED}" destId="{AE21CBEC-66B0-4A5D-A573-582DC3C66205}" srcOrd="0" destOrd="0" presId="urn:microsoft.com/office/officeart/2005/8/layout/vList5"/>
    <dgm:cxn modelId="{0ED95F69-AABF-43D2-B950-2E279BCC0115}" type="presParOf" srcId="{4C8376AF-6443-4AF5-BADA-1BB3A955C8ED}" destId="{5C251E1F-2492-44C3-83C2-3ADE80B99E64}" srcOrd="1" destOrd="0" presId="urn:microsoft.com/office/officeart/2005/8/layout/vList5"/>
    <dgm:cxn modelId="{6684D56D-0497-4637-8CE5-B64F382EEA1D}" type="presParOf" srcId="{9C21F09C-2808-4098-96D9-ADA5438394CD}" destId="{6E603340-C188-4E1B-A812-9D8C2F2E350B}" srcOrd="3" destOrd="0" presId="urn:microsoft.com/office/officeart/2005/8/layout/vList5"/>
    <dgm:cxn modelId="{2FBAC471-CE43-4767-8B62-B3288A92E8C9}" type="presParOf" srcId="{9C21F09C-2808-4098-96D9-ADA5438394CD}" destId="{6A4ADEA1-6E5D-4627-BEE1-8453F92DC62B}" srcOrd="4" destOrd="0" presId="urn:microsoft.com/office/officeart/2005/8/layout/vList5"/>
    <dgm:cxn modelId="{E8102DDD-66EE-4A6B-9D35-FC80A5B5E408}" type="presParOf" srcId="{6A4ADEA1-6E5D-4627-BEE1-8453F92DC62B}" destId="{38589CE1-AC07-4D0C-A769-BCCD0513BF41}" srcOrd="0" destOrd="0" presId="urn:microsoft.com/office/officeart/2005/8/layout/vList5"/>
    <dgm:cxn modelId="{AAA41994-6813-44A8-BAFD-2A8DE7F83E2C}" type="presParOf" srcId="{6A4ADEA1-6E5D-4627-BEE1-8453F92DC62B}" destId="{C2CBA1F1-A486-4BA0-9516-DB68B6931CA0}" srcOrd="1" destOrd="0" presId="urn:microsoft.com/office/officeart/2005/8/layout/vList5"/>
    <dgm:cxn modelId="{89664B5E-257A-4330-96A2-049DEE80A31A}" type="presParOf" srcId="{9C21F09C-2808-4098-96D9-ADA5438394CD}" destId="{7BF5F3C3-54BB-4E4A-BFB1-6AF4D2CB5584}" srcOrd="5" destOrd="0" presId="urn:microsoft.com/office/officeart/2005/8/layout/vList5"/>
    <dgm:cxn modelId="{A5721855-F592-49F5-BDE8-289B487E3261}" type="presParOf" srcId="{9C21F09C-2808-4098-96D9-ADA5438394CD}" destId="{D60B4A2E-C096-439A-A676-C00687EBC88B}" srcOrd="6" destOrd="0" presId="urn:microsoft.com/office/officeart/2005/8/layout/vList5"/>
    <dgm:cxn modelId="{5EFA3A1F-7E28-4961-853C-D4BAE33243D6}" type="presParOf" srcId="{D60B4A2E-C096-439A-A676-C00687EBC88B}" destId="{86F1DEA2-ED0C-4ECE-9590-7BDFFDFA1FDC}" srcOrd="0" destOrd="0" presId="urn:microsoft.com/office/officeart/2005/8/layout/vList5"/>
    <dgm:cxn modelId="{00919CBD-1A47-4108-8A5A-567AC54E9310}" type="presParOf" srcId="{D60B4A2E-C096-439A-A676-C00687EBC88B}" destId="{064A91C5-F4C8-4C6E-AC60-533A7855E402}" srcOrd="1" destOrd="0" presId="urn:microsoft.com/office/officeart/2005/8/layout/vList5"/>
    <dgm:cxn modelId="{C52FB8E3-13F6-4F44-BAEC-40ED8BFCF499}" type="presParOf" srcId="{9C21F09C-2808-4098-96D9-ADA5438394CD}" destId="{65988CE7-2454-4E32-8C7B-CD1D2DB9E466}" srcOrd="7" destOrd="0" presId="urn:microsoft.com/office/officeart/2005/8/layout/vList5"/>
    <dgm:cxn modelId="{C52CFEA0-E655-4AFC-8CE1-2BD70C962CDD}" type="presParOf" srcId="{9C21F09C-2808-4098-96D9-ADA5438394CD}" destId="{EB8DBD5E-896B-44BD-BBC7-C5AABF77EA0B}" srcOrd="8" destOrd="0" presId="urn:microsoft.com/office/officeart/2005/8/layout/vList5"/>
    <dgm:cxn modelId="{6B3AA014-1BB5-4F3A-B57F-8C10A736E0F6}" type="presParOf" srcId="{EB8DBD5E-896B-44BD-BBC7-C5AABF77EA0B}" destId="{7534AF3F-90F8-455C-99AD-1B12D66794CD}" srcOrd="0" destOrd="0" presId="urn:microsoft.com/office/officeart/2005/8/layout/vList5"/>
    <dgm:cxn modelId="{585B0C9E-4E9A-4990-A510-DA78E7E593FB}" type="presParOf" srcId="{EB8DBD5E-896B-44BD-BBC7-C5AABF77EA0B}" destId="{2D8EEEFA-74AF-44E4-A1D1-68E6BE9E370B}" srcOrd="1" destOrd="0" presId="urn:microsoft.com/office/officeart/2005/8/layout/vList5"/>
    <dgm:cxn modelId="{0D9C7B23-DD72-4B49-B8C0-8F8A4D88B626}" type="presParOf" srcId="{9C21F09C-2808-4098-96D9-ADA5438394CD}" destId="{5817E801-C99C-490B-85A9-7A8A9ABD81B8}" srcOrd="9" destOrd="0" presId="urn:microsoft.com/office/officeart/2005/8/layout/vList5"/>
    <dgm:cxn modelId="{22D9F5BF-7DEE-4CBE-BCB1-3BB35538588C}" type="presParOf" srcId="{9C21F09C-2808-4098-96D9-ADA5438394CD}" destId="{31BFF752-8362-4345-BECF-6B0C1425295D}" srcOrd="10" destOrd="0" presId="urn:microsoft.com/office/officeart/2005/8/layout/vList5"/>
    <dgm:cxn modelId="{6E0FB4BB-7894-4CFD-A5DD-92951DFF8166}" type="presParOf" srcId="{31BFF752-8362-4345-BECF-6B0C1425295D}" destId="{759C93CF-BF64-4159-B59A-B8B218591701}" srcOrd="0" destOrd="0" presId="urn:microsoft.com/office/officeart/2005/8/layout/vList5"/>
    <dgm:cxn modelId="{2E5259A9-82C9-4481-BC34-6B6F68E5ECFC}" type="presParOf" srcId="{31BFF752-8362-4345-BECF-6B0C1425295D}" destId="{07071FFA-C569-4714-BC01-C564F5AA1854}" srcOrd="1" destOrd="0" presId="urn:microsoft.com/office/officeart/2005/8/layout/vList5"/>
    <dgm:cxn modelId="{66931659-15FE-498A-9057-817858D07625}" type="presParOf" srcId="{9C21F09C-2808-4098-96D9-ADA5438394CD}" destId="{EFF7D980-513D-478C-839A-CC5C434F5EF5}" srcOrd="11" destOrd="0" presId="urn:microsoft.com/office/officeart/2005/8/layout/vList5"/>
    <dgm:cxn modelId="{341A609B-5373-4775-B0BB-ECB12403D530}" type="presParOf" srcId="{9C21F09C-2808-4098-96D9-ADA5438394CD}" destId="{22C83751-8A0C-4B43-BCE1-B093DFCAA900}" srcOrd="12" destOrd="0" presId="urn:microsoft.com/office/officeart/2005/8/layout/vList5"/>
    <dgm:cxn modelId="{897588FC-A28A-4576-89CB-E269102C4912}" type="presParOf" srcId="{22C83751-8A0C-4B43-BCE1-B093DFCAA900}" destId="{E8BF70B4-3A0E-45FC-85F8-9D1B283E6592}" srcOrd="0" destOrd="0" presId="urn:microsoft.com/office/officeart/2005/8/layout/vList5"/>
    <dgm:cxn modelId="{98E332AE-1E70-4A8D-BA28-829C1B7BA3CE}" type="presParOf" srcId="{22C83751-8A0C-4B43-BCE1-B093DFCAA900}" destId="{71E6A102-9774-4536-82A2-DDD4BBFF40B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3E8D7F-BE14-4402-AB2D-B01C6085126B}">
      <dsp:nvSpPr>
        <dsp:cNvPr id="0" name=""/>
        <dsp:cNvSpPr/>
      </dsp:nvSpPr>
      <dsp:spPr>
        <a:xfrm rot="5400000">
          <a:off x="7255328" y="-3223081"/>
          <a:ext cx="489621" cy="7058954"/>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s-PE" sz="1800" b="0" i="0" u="none" kern="1200" dirty="0"/>
            <a:t>Es un enfoque o método que ha demostrado su validez en la práctica.</a:t>
          </a:r>
          <a:endParaRPr lang="es-ES" sz="1800" kern="1200" dirty="0"/>
        </a:p>
      </dsp:txBody>
      <dsp:txXfrm rot="-5400000">
        <a:off x="3970662" y="85486"/>
        <a:ext cx="7035053" cy="441819"/>
      </dsp:txXfrm>
    </dsp:sp>
    <dsp:sp modelId="{24C3D3EE-DEEF-469C-A15A-F9B693E6B15B}">
      <dsp:nvSpPr>
        <dsp:cNvPr id="0" name=""/>
        <dsp:cNvSpPr/>
      </dsp:nvSpPr>
      <dsp:spPr>
        <a:xfrm>
          <a:off x="0" y="381"/>
          <a:ext cx="3970661" cy="612026"/>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s-PE" sz="2100" kern="1200" dirty="0"/>
            <a:t>Buena Práctica</a:t>
          </a:r>
          <a:endParaRPr lang="es-ES" sz="2100" kern="1200" dirty="0"/>
        </a:p>
      </dsp:txBody>
      <dsp:txXfrm>
        <a:off x="29877" y="30258"/>
        <a:ext cx="3910907" cy="552272"/>
      </dsp:txXfrm>
    </dsp:sp>
    <dsp:sp modelId="{5C251E1F-2492-44C3-83C2-3ADE80B99E64}">
      <dsp:nvSpPr>
        <dsp:cNvPr id="0" name=""/>
        <dsp:cNvSpPr/>
      </dsp:nvSpPr>
      <dsp:spPr>
        <a:xfrm rot="5400000">
          <a:off x="7255328" y="-2580453"/>
          <a:ext cx="489621" cy="7058954"/>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s-PE" sz="1600" b="0" i="0" u="none" kern="1200" dirty="0"/>
            <a:t>Un servicio es un medio para entregar valor a los clientes.</a:t>
          </a:r>
          <a:endParaRPr lang="es-ES" sz="1600" kern="1200" dirty="0"/>
        </a:p>
      </dsp:txBody>
      <dsp:txXfrm rot="-5400000">
        <a:off x="3970662" y="728114"/>
        <a:ext cx="7035053" cy="441819"/>
      </dsp:txXfrm>
    </dsp:sp>
    <dsp:sp modelId="{AE21CBEC-66B0-4A5D-A573-582DC3C66205}">
      <dsp:nvSpPr>
        <dsp:cNvPr id="0" name=""/>
        <dsp:cNvSpPr/>
      </dsp:nvSpPr>
      <dsp:spPr>
        <a:xfrm>
          <a:off x="0" y="643010"/>
          <a:ext cx="3970661" cy="612026"/>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s-PE" sz="2100" kern="1200" dirty="0"/>
            <a:t>Servicio</a:t>
          </a:r>
          <a:endParaRPr lang="es-ES" sz="2100" kern="1200" dirty="0"/>
        </a:p>
      </dsp:txBody>
      <dsp:txXfrm>
        <a:off x="29877" y="672887"/>
        <a:ext cx="3910907" cy="552272"/>
      </dsp:txXfrm>
    </dsp:sp>
    <dsp:sp modelId="{C2CBA1F1-A486-4BA0-9516-DB68B6931CA0}">
      <dsp:nvSpPr>
        <dsp:cNvPr id="0" name=""/>
        <dsp:cNvSpPr/>
      </dsp:nvSpPr>
      <dsp:spPr>
        <a:xfrm rot="5400000">
          <a:off x="7255328" y="-1937825"/>
          <a:ext cx="489621" cy="7058954"/>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s-PE" sz="1600" b="0" i="0" u="none" kern="1200" dirty="0"/>
            <a:t>Es un conjunto de capacidades especializadas cuyo fin es generar valor para los clientes en forma de servicios.</a:t>
          </a:r>
          <a:endParaRPr lang="es-ES" sz="1600" kern="1200" dirty="0"/>
        </a:p>
      </dsp:txBody>
      <dsp:txXfrm rot="-5400000">
        <a:off x="3970662" y="1370742"/>
        <a:ext cx="7035053" cy="441819"/>
      </dsp:txXfrm>
    </dsp:sp>
    <dsp:sp modelId="{38589CE1-AC07-4D0C-A769-BCCD0513BF41}">
      <dsp:nvSpPr>
        <dsp:cNvPr id="0" name=""/>
        <dsp:cNvSpPr/>
      </dsp:nvSpPr>
      <dsp:spPr>
        <a:xfrm>
          <a:off x="0" y="1285638"/>
          <a:ext cx="3970661" cy="612026"/>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s-PE" sz="2100" kern="1200" dirty="0"/>
            <a:t>Gestión de Servicios</a:t>
          </a:r>
          <a:endParaRPr lang="es-ES" sz="2100" kern="1200" dirty="0"/>
        </a:p>
      </dsp:txBody>
      <dsp:txXfrm>
        <a:off x="29877" y="1315515"/>
        <a:ext cx="3910907" cy="552272"/>
      </dsp:txXfrm>
    </dsp:sp>
    <dsp:sp modelId="{064A91C5-F4C8-4C6E-AC60-533A7855E402}">
      <dsp:nvSpPr>
        <dsp:cNvPr id="0" name=""/>
        <dsp:cNvSpPr/>
      </dsp:nvSpPr>
      <dsp:spPr>
        <a:xfrm rot="5400000">
          <a:off x="7255328" y="-1295197"/>
          <a:ext cx="489621" cy="7058954"/>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s-PE" sz="1600" b="0" i="0" u="none" kern="1200"/>
            <a:t>Desde el punto de vista del cliente, el valor consta de dos componentes básicos: funcionalidad y garantía.</a:t>
          </a:r>
          <a:endParaRPr lang="es-PE" sz="1600" kern="1200" dirty="0"/>
        </a:p>
      </dsp:txBody>
      <dsp:txXfrm rot="-5400000">
        <a:off x="3970662" y="2013370"/>
        <a:ext cx="7035053" cy="441819"/>
      </dsp:txXfrm>
    </dsp:sp>
    <dsp:sp modelId="{86F1DEA2-ED0C-4ECE-9590-7BDFFDFA1FDC}">
      <dsp:nvSpPr>
        <dsp:cNvPr id="0" name=""/>
        <dsp:cNvSpPr/>
      </dsp:nvSpPr>
      <dsp:spPr>
        <a:xfrm>
          <a:off x="0" y="1928266"/>
          <a:ext cx="3970661" cy="612026"/>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s-PE" sz="2100" kern="1200" dirty="0"/>
            <a:t>Valor</a:t>
          </a:r>
        </a:p>
      </dsp:txBody>
      <dsp:txXfrm>
        <a:off x="29877" y="1958143"/>
        <a:ext cx="3910907" cy="552272"/>
      </dsp:txXfrm>
    </dsp:sp>
    <dsp:sp modelId="{2D8EEEFA-74AF-44E4-A1D1-68E6BE9E370B}">
      <dsp:nvSpPr>
        <dsp:cNvPr id="0" name=""/>
        <dsp:cNvSpPr/>
      </dsp:nvSpPr>
      <dsp:spPr>
        <a:xfrm rot="5400000">
          <a:off x="7255328" y="-652568"/>
          <a:ext cx="489621" cy="7058954"/>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s-PE" sz="1600" b="0" i="0" u="none" kern="1200"/>
            <a:t>Un proceso es un conjunto estructurado de actividades diseñado para cumplir un objetivo concreto.</a:t>
          </a:r>
          <a:endParaRPr lang="es-PE" sz="1600" kern="1200" dirty="0"/>
        </a:p>
      </dsp:txBody>
      <dsp:txXfrm rot="-5400000">
        <a:off x="3970662" y="2655999"/>
        <a:ext cx="7035053" cy="441819"/>
      </dsp:txXfrm>
    </dsp:sp>
    <dsp:sp modelId="{7534AF3F-90F8-455C-99AD-1B12D66794CD}">
      <dsp:nvSpPr>
        <dsp:cNvPr id="0" name=""/>
        <dsp:cNvSpPr/>
      </dsp:nvSpPr>
      <dsp:spPr>
        <a:xfrm>
          <a:off x="0" y="2570894"/>
          <a:ext cx="3970661" cy="612026"/>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s-PE" sz="2100" kern="1200" dirty="0"/>
            <a:t>Proceso</a:t>
          </a:r>
        </a:p>
      </dsp:txBody>
      <dsp:txXfrm>
        <a:off x="29877" y="2600771"/>
        <a:ext cx="3910907" cy="552272"/>
      </dsp:txXfrm>
    </dsp:sp>
    <dsp:sp modelId="{07071FFA-C569-4714-BC01-C564F5AA1854}">
      <dsp:nvSpPr>
        <dsp:cNvPr id="0" name=""/>
        <dsp:cNvSpPr/>
      </dsp:nvSpPr>
      <dsp:spPr>
        <a:xfrm rot="5400000">
          <a:off x="7255328" y="-9940"/>
          <a:ext cx="489621" cy="7058954"/>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s-PE" sz="1600" b="0" i="0" u="none" kern="1200"/>
            <a:t>Una incidencia es una interrupción no planificada o una reducción de calidad de un servicio de TI. </a:t>
          </a:r>
          <a:endParaRPr lang="es-PE" sz="1600" kern="1200" dirty="0"/>
        </a:p>
      </dsp:txBody>
      <dsp:txXfrm rot="-5400000">
        <a:off x="3970662" y="3298628"/>
        <a:ext cx="7035053" cy="441819"/>
      </dsp:txXfrm>
    </dsp:sp>
    <dsp:sp modelId="{759C93CF-BF64-4159-B59A-B8B218591701}">
      <dsp:nvSpPr>
        <dsp:cNvPr id="0" name=""/>
        <dsp:cNvSpPr/>
      </dsp:nvSpPr>
      <dsp:spPr>
        <a:xfrm>
          <a:off x="0" y="3213523"/>
          <a:ext cx="3970661" cy="612026"/>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s-PE" sz="2100" kern="1200" dirty="0"/>
            <a:t>Gestión de Incidencias</a:t>
          </a:r>
        </a:p>
      </dsp:txBody>
      <dsp:txXfrm>
        <a:off x="29877" y="3243400"/>
        <a:ext cx="3910907" cy="552272"/>
      </dsp:txXfrm>
    </dsp:sp>
    <dsp:sp modelId="{71E6A102-9774-4536-82A2-DDD4BBFF40B5}">
      <dsp:nvSpPr>
        <dsp:cNvPr id="0" name=""/>
        <dsp:cNvSpPr/>
      </dsp:nvSpPr>
      <dsp:spPr>
        <a:xfrm rot="5400000">
          <a:off x="7255328" y="632687"/>
          <a:ext cx="489621" cy="7058954"/>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s-PE" sz="1600" b="0" i="0" u="none" kern="1200" dirty="0"/>
            <a:t>Una solicitud de servicio es una solicitud de información, asesoramiento, cambio estándar o acceso a un servicio por parte de un usuario.</a:t>
          </a:r>
          <a:endParaRPr lang="es-PE" sz="1600" kern="1200" dirty="0"/>
        </a:p>
      </dsp:txBody>
      <dsp:txXfrm rot="-5400000">
        <a:off x="3970662" y="3941255"/>
        <a:ext cx="7035053" cy="441819"/>
      </dsp:txXfrm>
    </dsp:sp>
    <dsp:sp modelId="{E8BF70B4-3A0E-45FC-85F8-9D1B283E6592}">
      <dsp:nvSpPr>
        <dsp:cNvPr id="0" name=""/>
        <dsp:cNvSpPr/>
      </dsp:nvSpPr>
      <dsp:spPr>
        <a:xfrm>
          <a:off x="0" y="3856151"/>
          <a:ext cx="3970661" cy="612026"/>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s-PE" sz="2100" kern="1200" dirty="0"/>
            <a:t>Gestión de Solicitudes de Servicio </a:t>
          </a:r>
        </a:p>
      </dsp:txBody>
      <dsp:txXfrm>
        <a:off x="29877" y="3886028"/>
        <a:ext cx="3910907" cy="55227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7/9/2017</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7/9/2017</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7/9/2017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7/9/2017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7/9/2017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7/9/2017</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CC014-6E9D-4F66-A066-F2DA05FCAB70}"/>
              </a:ext>
            </a:extLst>
          </p:cNvPr>
          <p:cNvSpPr>
            <a:spLocks noGrp="1"/>
          </p:cNvSpPr>
          <p:nvPr>
            <p:ph type="ctrTitle"/>
          </p:nvPr>
        </p:nvSpPr>
        <p:spPr>
          <a:xfrm>
            <a:off x="581191" y="834887"/>
            <a:ext cx="10993549" cy="2150887"/>
          </a:xfrm>
        </p:spPr>
        <p:txBody>
          <a:bodyPr>
            <a:normAutofit fontScale="90000"/>
          </a:bodyPr>
          <a:lstStyle/>
          <a:p>
            <a:pPr algn="ctr"/>
            <a:r>
              <a:rPr lang="es-PE" b="1" dirty="0"/>
              <a:t>MODELO PARA LA GESTIÓN ÁGIL DE INCIDENTES Y SOLICITUDES DE SERVICIO DE TECNOLOGÍAS DE LA INFORMACIÓN BASADO EN LAS BUENAS PRÁCTICAS DE ITIL</a:t>
            </a:r>
            <a:endParaRPr lang="es-ES" dirty="0"/>
          </a:p>
        </p:txBody>
      </p:sp>
      <p:sp>
        <p:nvSpPr>
          <p:cNvPr id="3" name="Subtítulo 2">
            <a:extLst>
              <a:ext uri="{FF2B5EF4-FFF2-40B4-BE49-F238E27FC236}">
                <a16:creationId xmlns:a16="http://schemas.microsoft.com/office/drawing/2014/main" id="{71F98FA3-2A8D-43E4-A7A3-F876478F3D82}"/>
              </a:ext>
            </a:extLst>
          </p:cNvPr>
          <p:cNvSpPr>
            <a:spLocks noGrp="1"/>
          </p:cNvSpPr>
          <p:nvPr>
            <p:ph type="subTitle" idx="1"/>
          </p:nvPr>
        </p:nvSpPr>
        <p:spPr>
          <a:xfrm>
            <a:off x="581194" y="3370089"/>
            <a:ext cx="10993546" cy="2725911"/>
          </a:xfrm>
        </p:spPr>
        <p:txBody>
          <a:bodyPr>
            <a:normAutofit fontScale="92500" lnSpcReduction="10000"/>
          </a:bodyPr>
          <a:lstStyle/>
          <a:p>
            <a:pPr algn="ctr"/>
            <a:r>
              <a:rPr lang="es-PE" b="1" dirty="0"/>
              <a:t>AUTOR</a:t>
            </a:r>
            <a:endParaRPr lang="es-PE" dirty="0"/>
          </a:p>
          <a:p>
            <a:pPr algn="ctr"/>
            <a:r>
              <a:rPr lang="es-PE" dirty="0"/>
              <a:t>Víctor Alonso </a:t>
            </a:r>
            <a:r>
              <a:rPr lang="es-PE" dirty="0" err="1"/>
              <a:t>Lliuya</a:t>
            </a:r>
            <a:r>
              <a:rPr lang="es-PE" dirty="0"/>
              <a:t> </a:t>
            </a:r>
            <a:r>
              <a:rPr lang="es-PE" dirty="0" err="1"/>
              <a:t>Villagaray</a:t>
            </a:r>
            <a:endParaRPr lang="es-PE" dirty="0"/>
          </a:p>
          <a:p>
            <a:pPr algn="ctr"/>
            <a:endParaRPr lang="es-PE" dirty="0"/>
          </a:p>
          <a:p>
            <a:pPr algn="ctr"/>
            <a:r>
              <a:rPr lang="es-PE" b="1" dirty="0"/>
              <a:t>ASESOR</a:t>
            </a:r>
            <a:endParaRPr lang="es-PE" dirty="0"/>
          </a:p>
          <a:p>
            <a:pPr algn="ctr"/>
            <a:r>
              <a:rPr lang="es-PE" dirty="0"/>
              <a:t>Gloria Helena Castro León</a:t>
            </a:r>
          </a:p>
          <a:p>
            <a:pPr algn="ctr"/>
            <a:r>
              <a:rPr lang="es-PE" dirty="0"/>
              <a:t> </a:t>
            </a:r>
          </a:p>
          <a:p>
            <a:pPr algn="ctr"/>
            <a:r>
              <a:rPr lang="es-PE" dirty="0"/>
              <a:t>Lima - Perú</a:t>
            </a:r>
          </a:p>
          <a:p>
            <a:pPr algn="ctr"/>
            <a:r>
              <a:rPr lang="es-PE" dirty="0"/>
              <a:t>2017</a:t>
            </a:r>
            <a:endParaRPr lang="es-ES" dirty="0"/>
          </a:p>
        </p:txBody>
      </p:sp>
    </p:spTree>
    <p:extLst>
      <p:ext uri="{BB962C8B-B14F-4D97-AF65-F5344CB8AC3E}">
        <p14:creationId xmlns:p14="http://schemas.microsoft.com/office/powerpoint/2010/main" val="685731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DBA557-C65B-49BE-8819-C7FC69F71A9C}"/>
              </a:ext>
            </a:extLst>
          </p:cNvPr>
          <p:cNvSpPr>
            <a:spLocks noGrp="1"/>
          </p:cNvSpPr>
          <p:nvPr>
            <p:ph type="title"/>
          </p:nvPr>
        </p:nvSpPr>
        <p:spPr/>
        <p:txBody>
          <a:bodyPr/>
          <a:lstStyle/>
          <a:p>
            <a:r>
              <a:rPr lang="es-PE" dirty="0"/>
              <a:t>MARCO TEÓRICO</a:t>
            </a:r>
            <a:endParaRPr lang="es-ES" dirty="0"/>
          </a:p>
        </p:txBody>
      </p:sp>
      <p:sp>
        <p:nvSpPr>
          <p:cNvPr id="3" name="Marcador de contenido 2">
            <a:extLst>
              <a:ext uri="{FF2B5EF4-FFF2-40B4-BE49-F238E27FC236}">
                <a16:creationId xmlns:a16="http://schemas.microsoft.com/office/drawing/2014/main" id="{D71819D8-2A95-400E-AC95-DD9731D6CF85}"/>
              </a:ext>
            </a:extLst>
          </p:cNvPr>
          <p:cNvSpPr>
            <a:spLocks noGrp="1"/>
          </p:cNvSpPr>
          <p:nvPr>
            <p:ph idx="1"/>
          </p:nvPr>
        </p:nvSpPr>
        <p:spPr>
          <a:xfrm>
            <a:off x="4837044" y="2180496"/>
            <a:ext cx="6773764" cy="4445591"/>
          </a:xfrm>
        </p:spPr>
        <p:txBody>
          <a:bodyPr>
            <a:normAutofit/>
          </a:bodyPr>
          <a:lstStyle/>
          <a:p>
            <a:r>
              <a:rPr lang="es-PE" dirty="0"/>
              <a:t>La Lean IT </a:t>
            </a:r>
            <a:r>
              <a:rPr lang="es-PE" dirty="0" err="1"/>
              <a:t>Association</a:t>
            </a:r>
            <a:r>
              <a:rPr lang="es-PE" dirty="0"/>
              <a:t> define Lean IT como:</a:t>
            </a:r>
          </a:p>
          <a:p>
            <a:pPr lvl="1" algn="just"/>
            <a:r>
              <a:rPr lang="es-PE" dirty="0"/>
              <a:t>“La extensión de los principios de Lean </a:t>
            </a:r>
            <a:r>
              <a:rPr lang="es-PE" dirty="0" err="1"/>
              <a:t>Manufacturing</a:t>
            </a:r>
            <a:r>
              <a:rPr lang="es-PE" dirty="0"/>
              <a:t> y Lean </a:t>
            </a:r>
            <a:r>
              <a:rPr lang="es-PE" dirty="0" err="1"/>
              <a:t>Services</a:t>
            </a:r>
            <a:r>
              <a:rPr lang="es-PE" dirty="0"/>
              <a:t> para el desarrollo y gestión de procesos y servicios de tecnologías de la información. Tiene como meta principal es mejorar el valor entregado por las organizaciones de TI para sus clientes y profesionalismo del personal de TI”.</a:t>
            </a:r>
          </a:p>
          <a:p>
            <a:r>
              <a:rPr lang="es-PE" dirty="0"/>
              <a:t>Fases del pensamiento LEAN:</a:t>
            </a:r>
          </a:p>
          <a:p>
            <a:pPr lvl="1"/>
            <a:r>
              <a:rPr lang="es-PE" dirty="0"/>
              <a:t>Identificación del Valor</a:t>
            </a:r>
          </a:p>
          <a:p>
            <a:pPr lvl="1"/>
            <a:r>
              <a:rPr lang="es-PE" dirty="0"/>
              <a:t>Identificación del flujo del valor</a:t>
            </a:r>
          </a:p>
          <a:p>
            <a:pPr lvl="1"/>
            <a:r>
              <a:rPr lang="es-PE" dirty="0"/>
              <a:t>Crear el flujo de valor</a:t>
            </a:r>
          </a:p>
          <a:p>
            <a:pPr lvl="1"/>
            <a:r>
              <a:rPr lang="es-PE" dirty="0"/>
              <a:t>Extracción o identificar el </a:t>
            </a:r>
            <a:r>
              <a:rPr lang="es-PE" dirty="0" err="1"/>
              <a:t>pull</a:t>
            </a:r>
            <a:endParaRPr lang="es-PE" dirty="0"/>
          </a:p>
          <a:p>
            <a:pPr lvl="1"/>
            <a:r>
              <a:rPr lang="es-PE" dirty="0"/>
              <a:t>Perfección</a:t>
            </a:r>
            <a:br>
              <a:rPr lang="es-PE" dirty="0"/>
            </a:br>
            <a:endParaRPr lang="es-ES" dirty="0"/>
          </a:p>
        </p:txBody>
      </p:sp>
      <p:sp>
        <p:nvSpPr>
          <p:cNvPr id="4" name="Rectángulo: esquinas redondeadas 3">
            <a:extLst>
              <a:ext uri="{FF2B5EF4-FFF2-40B4-BE49-F238E27FC236}">
                <a16:creationId xmlns:a16="http://schemas.microsoft.com/office/drawing/2014/main" id="{AE7FDFDE-2CFD-404C-94E2-A7F7285A275B}"/>
              </a:ext>
            </a:extLst>
          </p:cNvPr>
          <p:cNvSpPr/>
          <p:nvPr/>
        </p:nvSpPr>
        <p:spPr>
          <a:xfrm>
            <a:off x="581192" y="2180496"/>
            <a:ext cx="4004060" cy="463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LEAN IT</a:t>
            </a:r>
            <a:endParaRPr lang="es-ES" dirty="0"/>
          </a:p>
        </p:txBody>
      </p:sp>
      <p:pic>
        <p:nvPicPr>
          <p:cNvPr id="3074" name="Picture 2" descr="Resultado de imagen para lean it">
            <a:extLst>
              <a:ext uri="{FF2B5EF4-FFF2-40B4-BE49-F238E27FC236}">
                <a16:creationId xmlns:a16="http://schemas.microsoft.com/office/drawing/2014/main" id="{3A7995C6-A054-4721-A490-C02FF89E47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3108862"/>
            <a:ext cx="4004060" cy="27499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024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C02B97-5804-458E-A941-51D8A7F4F3CD}"/>
              </a:ext>
            </a:extLst>
          </p:cNvPr>
          <p:cNvSpPr>
            <a:spLocks noGrp="1"/>
          </p:cNvSpPr>
          <p:nvPr>
            <p:ph type="title"/>
          </p:nvPr>
        </p:nvSpPr>
        <p:spPr/>
        <p:txBody>
          <a:bodyPr/>
          <a:lstStyle/>
          <a:p>
            <a:r>
              <a:rPr lang="es-PE" dirty="0"/>
              <a:t>MARCO TEÓRICO</a:t>
            </a:r>
            <a:endParaRPr lang="es-ES" dirty="0"/>
          </a:p>
        </p:txBody>
      </p:sp>
      <p:sp>
        <p:nvSpPr>
          <p:cNvPr id="4" name="Rectángulo: esquinas redondeadas 3">
            <a:extLst>
              <a:ext uri="{FF2B5EF4-FFF2-40B4-BE49-F238E27FC236}">
                <a16:creationId xmlns:a16="http://schemas.microsoft.com/office/drawing/2014/main" id="{3A6DC49D-8650-4031-A7B0-99DBC5F97B0C}"/>
              </a:ext>
            </a:extLst>
          </p:cNvPr>
          <p:cNvSpPr/>
          <p:nvPr/>
        </p:nvSpPr>
        <p:spPr>
          <a:xfrm>
            <a:off x="581192" y="1894858"/>
            <a:ext cx="4004060" cy="463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GESTIÓN ÁGIL DE PROYECTOS</a:t>
            </a:r>
            <a:endParaRPr lang="es-ES" dirty="0"/>
          </a:p>
        </p:txBody>
      </p:sp>
      <p:sp>
        <p:nvSpPr>
          <p:cNvPr id="5" name="Rectángulo 4">
            <a:extLst>
              <a:ext uri="{FF2B5EF4-FFF2-40B4-BE49-F238E27FC236}">
                <a16:creationId xmlns:a16="http://schemas.microsoft.com/office/drawing/2014/main" id="{3DD69FBF-405D-425E-B264-8DC0268E397A}"/>
              </a:ext>
            </a:extLst>
          </p:cNvPr>
          <p:cNvSpPr/>
          <p:nvPr/>
        </p:nvSpPr>
        <p:spPr>
          <a:xfrm>
            <a:off x="581192" y="2358684"/>
            <a:ext cx="11029616" cy="1514062"/>
          </a:xfrm>
          <a:prstGeom prst="rect">
            <a:avLst/>
          </a:prstGeom>
        </p:spPr>
        <p:txBody>
          <a:bodyPr vert="horz" lIns="91440" tIns="45720" rIns="91440" bIns="45720" rtlCol="0" anchor="ctr">
            <a:normAutofit/>
          </a:bodyPr>
          <a:lstStyle/>
          <a:p>
            <a:pPr marL="306000" indent="-306000" algn="just">
              <a:spcBef>
                <a:spcPct val="20000"/>
              </a:spcBef>
              <a:spcAft>
                <a:spcPts val="600"/>
              </a:spcAft>
              <a:buClr>
                <a:schemeClr val="accent2"/>
              </a:buClr>
              <a:buSzPct val="92000"/>
              <a:buFont typeface="Wingdings 2" panose="05020102010507070707" pitchFamily="18" charset="2"/>
              <a:buChar char=""/>
            </a:pPr>
            <a:r>
              <a:rPr lang="es-PE" dirty="0">
                <a:solidFill>
                  <a:schemeClr val="tx2"/>
                </a:solidFill>
              </a:rPr>
              <a:t>La gestión ágil de proyectos es un enfoque iterativo e incremental para planificar y guiar los procesos del proyecto.</a:t>
            </a:r>
          </a:p>
          <a:p>
            <a:pPr marL="306000" indent="-306000" algn="just">
              <a:spcBef>
                <a:spcPct val="20000"/>
              </a:spcBef>
              <a:spcAft>
                <a:spcPts val="600"/>
              </a:spcAft>
              <a:buClr>
                <a:schemeClr val="accent2"/>
              </a:buClr>
              <a:buSzPct val="92000"/>
              <a:buFont typeface="Wingdings 2" panose="05020102010507070707" pitchFamily="18" charset="2"/>
              <a:buChar char=""/>
            </a:pPr>
            <a:r>
              <a:rPr lang="es-PE" dirty="0">
                <a:solidFill>
                  <a:schemeClr val="tx2"/>
                </a:solidFill>
              </a:rPr>
              <a:t>Un proyecto ágil se completa en pequeñas secciones llamadas iteraciones. Cada iteración es revisada, validad y criticada por el equipo del proyecto, que puede incluir representantes de la empresa cliente, así como empleados.</a:t>
            </a:r>
          </a:p>
        </p:txBody>
      </p:sp>
      <p:sp>
        <p:nvSpPr>
          <p:cNvPr id="6" name="Rectángulo: esquinas redondeadas 5">
            <a:extLst>
              <a:ext uri="{FF2B5EF4-FFF2-40B4-BE49-F238E27FC236}">
                <a16:creationId xmlns:a16="http://schemas.microsoft.com/office/drawing/2014/main" id="{3DC6B273-F787-4CA6-BB70-2DCA4AC3725B}"/>
              </a:ext>
            </a:extLst>
          </p:cNvPr>
          <p:cNvSpPr/>
          <p:nvPr/>
        </p:nvSpPr>
        <p:spPr>
          <a:xfrm>
            <a:off x="581192" y="4280452"/>
            <a:ext cx="4004060" cy="463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MANIFIESTO ÁGIL</a:t>
            </a:r>
            <a:endParaRPr lang="es-ES" dirty="0"/>
          </a:p>
        </p:txBody>
      </p:sp>
      <p:sp>
        <p:nvSpPr>
          <p:cNvPr id="8" name="Rectángulo 7">
            <a:extLst>
              <a:ext uri="{FF2B5EF4-FFF2-40B4-BE49-F238E27FC236}">
                <a16:creationId xmlns:a16="http://schemas.microsoft.com/office/drawing/2014/main" id="{6AAE084B-CE08-4285-A446-CE2CEF9013A9}"/>
              </a:ext>
            </a:extLst>
          </p:cNvPr>
          <p:cNvSpPr/>
          <p:nvPr/>
        </p:nvSpPr>
        <p:spPr>
          <a:xfrm>
            <a:off x="581192" y="4916556"/>
            <a:ext cx="2241521" cy="1619374"/>
          </a:xfrm>
          <a:prstGeom prst="rect">
            <a:avLst/>
          </a:prstGeom>
        </p:spPr>
        <p:txBody>
          <a:bodyPr vert="horz" lIns="91440" tIns="45720" rIns="91440" bIns="45720" rtlCol="0" anchor="ctr">
            <a:normAutofit/>
          </a:bodyPr>
          <a:lstStyle/>
          <a:p>
            <a:pPr marL="306000" indent="-306000" algn="just">
              <a:lnSpc>
                <a:spcPct val="110000"/>
              </a:lnSpc>
              <a:spcBef>
                <a:spcPct val="20000"/>
              </a:spcBef>
              <a:spcAft>
                <a:spcPts val="600"/>
              </a:spcAft>
              <a:buClr>
                <a:schemeClr val="accent2"/>
              </a:buClr>
              <a:buSzPct val="92000"/>
              <a:buFont typeface="Wingdings 2" panose="05020102010507070707" pitchFamily="18" charset="2"/>
              <a:buChar char=""/>
            </a:pPr>
            <a:r>
              <a:rPr lang="es-PE" dirty="0"/>
              <a:t>A los individuos y su interacción, por encima de los procesos y las herramientas.  </a:t>
            </a:r>
            <a:endParaRPr lang="es-ES" dirty="0">
              <a:solidFill>
                <a:schemeClr val="tx2"/>
              </a:solidFill>
            </a:endParaRPr>
          </a:p>
        </p:txBody>
      </p:sp>
      <p:sp>
        <p:nvSpPr>
          <p:cNvPr id="9" name="Rectángulo 8">
            <a:extLst>
              <a:ext uri="{FF2B5EF4-FFF2-40B4-BE49-F238E27FC236}">
                <a16:creationId xmlns:a16="http://schemas.microsoft.com/office/drawing/2014/main" id="{929C093F-6E82-4EE6-9AC3-16A3D771F93E}"/>
              </a:ext>
            </a:extLst>
          </p:cNvPr>
          <p:cNvSpPr/>
          <p:nvPr/>
        </p:nvSpPr>
        <p:spPr>
          <a:xfrm>
            <a:off x="3154017" y="4896672"/>
            <a:ext cx="2438400" cy="1236939"/>
          </a:xfrm>
          <a:prstGeom prst="rect">
            <a:avLst/>
          </a:prstGeom>
        </p:spPr>
        <p:txBody>
          <a:bodyPr vert="horz" lIns="91440" tIns="45720" rIns="91440" bIns="45720" rtlCol="0" anchor="ctr">
            <a:normAutofit lnSpcReduction="10000"/>
          </a:bodyPr>
          <a:lstStyle/>
          <a:p>
            <a:pPr marL="306000" indent="-306000" algn="just">
              <a:lnSpc>
                <a:spcPct val="110000"/>
              </a:lnSpc>
              <a:spcBef>
                <a:spcPct val="20000"/>
              </a:spcBef>
              <a:spcAft>
                <a:spcPts val="600"/>
              </a:spcAft>
              <a:buClr>
                <a:schemeClr val="accent2"/>
              </a:buClr>
              <a:buSzPct val="92000"/>
              <a:buFont typeface="Wingdings 2" panose="05020102010507070707" pitchFamily="18" charset="2"/>
              <a:buChar char=""/>
            </a:pPr>
            <a:r>
              <a:rPr lang="es-PE" dirty="0"/>
              <a:t>El software que funciona, por encima de la documentación exhaustiva.  </a:t>
            </a:r>
            <a:endParaRPr lang="es-ES" dirty="0">
              <a:solidFill>
                <a:schemeClr val="tx2"/>
              </a:solidFill>
            </a:endParaRPr>
          </a:p>
        </p:txBody>
      </p:sp>
      <p:sp>
        <p:nvSpPr>
          <p:cNvPr id="10" name="Rectángulo 9">
            <a:extLst>
              <a:ext uri="{FF2B5EF4-FFF2-40B4-BE49-F238E27FC236}">
                <a16:creationId xmlns:a16="http://schemas.microsoft.com/office/drawing/2014/main" id="{93C5083E-6312-4C55-A460-057F6A31F8ED}"/>
              </a:ext>
            </a:extLst>
          </p:cNvPr>
          <p:cNvSpPr/>
          <p:nvPr/>
        </p:nvSpPr>
        <p:spPr>
          <a:xfrm>
            <a:off x="5726134" y="4916556"/>
            <a:ext cx="2915478" cy="1093774"/>
          </a:xfrm>
          <a:prstGeom prst="rect">
            <a:avLst/>
          </a:prstGeom>
        </p:spPr>
        <p:txBody>
          <a:bodyPr vert="horz" lIns="91440" tIns="45720" rIns="91440" bIns="45720" rtlCol="0" anchor="ctr">
            <a:normAutofit/>
          </a:bodyPr>
          <a:lstStyle/>
          <a:p>
            <a:pPr marL="306000" indent="-306000" algn="just">
              <a:lnSpc>
                <a:spcPct val="110000"/>
              </a:lnSpc>
              <a:spcBef>
                <a:spcPct val="20000"/>
              </a:spcBef>
              <a:spcAft>
                <a:spcPts val="600"/>
              </a:spcAft>
              <a:buClr>
                <a:schemeClr val="accent2"/>
              </a:buClr>
              <a:buSzPct val="92000"/>
              <a:buFont typeface="Wingdings 2" panose="05020102010507070707" pitchFamily="18" charset="2"/>
              <a:buChar char=""/>
            </a:pPr>
            <a:r>
              <a:rPr lang="es-PE" dirty="0"/>
              <a:t>La colaboración con el cliente, por encima de la negociación contractual.  </a:t>
            </a:r>
            <a:endParaRPr lang="es-ES" dirty="0">
              <a:solidFill>
                <a:schemeClr val="tx2"/>
              </a:solidFill>
            </a:endParaRPr>
          </a:p>
        </p:txBody>
      </p:sp>
      <p:sp>
        <p:nvSpPr>
          <p:cNvPr id="11" name="Rectángulo 10">
            <a:extLst>
              <a:ext uri="{FF2B5EF4-FFF2-40B4-BE49-F238E27FC236}">
                <a16:creationId xmlns:a16="http://schemas.microsoft.com/office/drawing/2014/main" id="{9BD2CD1C-2BA1-4413-ABB0-098267C2081D}"/>
              </a:ext>
            </a:extLst>
          </p:cNvPr>
          <p:cNvSpPr/>
          <p:nvPr/>
        </p:nvSpPr>
        <p:spPr>
          <a:xfrm>
            <a:off x="8775329" y="5003999"/>
            <a:ext cx="2674549" cy="918887"/>
          </a:xfrm>
          <a:prstGeom prst="rect">
            <a:avLst/>
          </a:prstGeom>
        </p:spPr>
        <p:txBody>
          <a:bodyPr vert="horz" lIns="91440" tIns="45720" rIns="91440" bIns="45720" rtlCol="0" anchor="ctr">
            <a:normAutofit lnSpcReduction="10000"/>
          </a:bodyPr>
          <a:lstStyle/>
          <a:p>
            <a:pPr marL="306000" indent="-306000" algn="just">
              <a:lnSpc>
                <a:spcPct val="110000"/>
              </a:lnSpc>
              <a:spcBef>
                <a:spcPct val="20000"/>
              </a:spcBef>
              <a:spcAft>
                <a:spcPts val="600"/>
              </a:spcAft>
              <a:buClr>
                <a:schemeClr val="accent2"/>
              </a:buClr>
              <a:buSzPct val="92000"/>
              <a:buFont typeface="Wingdings 2" panose="05020102010507070707" pitchFamily="18" charset="2"/>
              <a:buChar char=""/>
            </a:pPr>
            <a:r>
              <a:rPr lang="es-PE" dirty="0"/>
              <a:t>La respuesta al cambio, por encima del seguimiento de un plan. </a:t>
            </a:r>
            <a:endParaRPr lang="es-ES" dirty="0">
              <a:solidFill>
                <a:schemeClr val="tx2"/>
              </a:solidFill>
            </a:endParaRPr>
          </a:p>
        </p:txBody>
      </p:sp>
    </p:spTree>
    <p:extLst>
      <p:ext uri="{BB962C8B-B14F-4D97-AF65-F5344CB8AC3E}">
        <p14:creationId xmlns:p14="http://schemas.microsoft.com/office/powerpoint/2010/main" val="2401370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9ECD68-C831-4F0D-94C0-FB60584D4BC8}"/>
              </a:ext>
            </a:extLst>
          </p:cNvPr>
          <p:cNvSpPr>
            <a:spLocks noGrp="1"/>
          </p:cNvSpPr>
          <p:nvPr>
            <p:ph type="title"/>
          </p:nvPr>
        </p:nvSpPr>
        <p:spPr/>
        <p:txBody>
          <a:bodyPr/>
          <a:lstStyle/>
          <a:p>
            <a:r>
              <a:rPr lang="es-PE" dirty="0"/>
              <a:t>REFERENCIAS BIBLIOGRÁFICAS</a:t>
            </a:r>
            <a:endParaRPr lang="es-ES" dirty="0"/>
          </a:p>
        </p:txBody>
      </p:sp>
      <p:sp>
        <p:nvSpPr>
          <p:cNvPr id="3" name="Marcador de contenido 2">
            <a:extLst>
              <a:ext uri="{FF2B5EF4-FFF2-40B4-BE49-F238E27FC236}">
                <a16:creationId xmlns:a16="http://schemas.microsoft.com/office/drawing/2014/main" id="{0954486D-DFA9-479B-BF70-05470BE20046}"/>
              </a:ext>
            </a:extLst>
          </p:cNvPr>
          <p:cNvSpPr>
            <a:spLocks noGrp="1"/>
          </p:cNvSpPr>
          <p:nvPr>
            <p:ph idx="1"/>
          </p:nvPr>
        </p:nvSpPr>
        <p:spPr/>
        <p:txBody>
          <a:bodyPr>
            <a:normAutofit lnSpcReduction="10000"/>
          </a:bodyPr>
          <a:lstStyle/>
          <a:p>
            <a:r>
              <a:rPr lang="es-ES" dirty="0"/>
              <a:t>[1] </a:t>
            </a:r>
            <a:r>
              <a:rPr lang="es-ES" dirty="0" err="1"/>
              <a:t>Axelos</a:t>
            </a:r>
            <a:r>
              <a:rPr lang="es-ES" dirty="0"/>
              <a:t> Global </a:t>
            </a:r>
            <a:r>
              <a:rPr lang="es-ES" dirty="0" err="1"/>
              <a:t>Best</a:t>
            </a:r>
            <a:r>
              <a:rPr lang="es-ES" dirty="0"/>
              <a:t> </a:t>
            </a:r>
            <a:r>
              <a:rPr lang="es-ES" dirty="0" err="1"/>
              <a:t>Practice</a:t>
            </a:r>
            <a:r>
              <a:rPr lang="es-ES" dirty="0"/>
              <a:t>, ITIL </a:t>
            </a:r>
            <a:r>
              <a:rPr lang="es-ES" dirty="0" err="1"/>
              <a:t>Madurity</a:t>
            </a:r>
            <a:r>
              <a:rPr lang="es-ES" dirty="0"/>
              <a:t> </a:t>
            </a:r>
            <a:r>
              <a:rPr lang="es-ES" dirty="0" err="1"/>
              <a:t>Model</a:t>
            </a:r>
            <a:r>
              <a:rPr lang="es-ES" dirty="0"/>
              <a:t> (2013).</a:t>
            </a:r>
          </a:p>
          <a:p>
            <a:r>
              <a:rPr lang="es-ES" dirty="0"/>
              <a:t>[2] Lean IT </a:t>
            </a:r>
            <a:r>
              <a:rPr lang="es-ES" dirty="0" err="1"/>
              <a:t>Association</a:t>
            </a:r>
            <a:r>
              <a:rPr lang="es-ES" dirty="0"/>
              <a:t>, Lean IT </a:t>
            </a:r>
            <a:r>
              <a:rPr lang="es-ES" dirty="0" err="1"/>
              <a:t>Foundations</a:t>
            </a:r>
            <a:r>
              <a:rPr lang="es-ES" dirty="0"/>
              <a:t> (2014).</a:t>
            </a:r>
          </a:p>
          <a:p>
            <a:r>
              <a:rPr lang="es-ES" dirty="0"/>
              <a:t>[3] </a:t>
            </a:r>
            <a:r>
              <a:rPr lang="es-ES" dirty="0" err="1"/>
              <a:t>Axelos</a:t>
            </a:r>
            <a:r>
              <a:rPr lang="es-ES" dirty="0"/>
              <a:t> Global </a:t>
            </a:r>
            <a:r>
              <a:rPr lang="es-ES" dirty="0" err="1"/>
              <a:t>Best</a:t>
            </a:r>
            <a:r>
              <a:rPr lang="es-ES" dirty="0"/>
              <a:t> </a:t>
            </a:r>
            <a:r>
              <a:rPr lang="es-ES" dirty="0" err="1"/>
              <a:t>Practice</a:t>
            </a:r>
            <a:r>
              <a:rPr lang="es-ES" dirty="0"/>
              <a:t>, </a:t>
            </a:r>
            <a:r>
              <a:rPr lang="es-ES" dirty="0" err="1"/>
              <a:t>Using</a:t>
            </a:r>
            <a:r>
              <a:rPr lang="es-ES" dirty="0"/>
              <a:t> ITIL® and PRINCE2® </a:t>
            </a:r>
            <a:r>
              <a:rPr lang="es-ES" dirty="0" err="1"/>
              <a:t>Together</a:t>
            </a:r>
            <a:r>
              <a:rPr lang="es-ES" dirty="0"/>
              <a:t> (2010).</a:t>
            </a:r>
          </a:p>
          <a:p>
            <a:r>
              <a:rPr lang="es-ES" dirty="0"/>
              <a:t>[4] Van </a:t>
            </a:r>
            <a:r>
              <a:rPr lang="es-ES" dirty="0" err="1"/>
              <a:t>Haren</a:t>
            </a:r>
            <a:r>
              <a:rPr lang="es-ES" dirty="0"/>
              <a:t> Publishing, </a:t>
            </a:r>
            <a:r>
              <a:rPr lang="es-ES" dirty="0" err="1"/>
              <a:t>Foundations</a:t>
            </a:r>
            <a:r>
              <a:rPr lang="es-ES" dirty="0"/>
              <a:t> </a:t>
            </a:r>
            <a:r>
              <a:rPr lang="es-ES" dirty="0" err="1"/>
              <a:t>Of</a:t>
            </a:r>
            <a:r>
              <a:rPr lang="es-ES" dirty="0"/>
              <a:t> ITIL (2012).</a:t>
            </a:r>
          </a:p>
          <a:p>
            <a:r>
              <a:rPr lang="es-ES" dirty="0"/>
              <a:t>[5] Guillermo Jiménez Marco, </a:t>
            </a:r>
            <a:r>
              <a:rPr lang="es-ES" dirty="0" err="1"/>
              <a:t>DevOps</a:t>
            </a:r>
            <a:r>
              <a:rPr lang="es-ES" dirty="0"/>
              <a:t>, la nueva tendencia en el desarrollo de sistemas TI, un caso práctico en el análisis de incidencias de software (2016)</a:t>
            </a:r>
          </a:p>
          <a:p>
            <a:r>
              <a:rPr lang="es-ES" dirty="0"/>
              <a:t>[6] </a:t>
            </a:r>
            <a:r>
              <a:rPr lang="es-ES" dirty="0" err="1"/>
              <a:t>Jayne</a:t>
            </a:r>
            <a:r>
              <a:rPr lang="es-ES" dirty="0"/>
              <a:t> Gordon </a:t>
            </a:r>
            <a:r>
              <a:rPr lang="es-ES" dirty="0" err="1"/>
              <a:t>Groll</a:t>
            </a:r>
            <a:r>
              <a:rPr lang="es-ES" dirty="0"/>
              <a:t>, </a:t>
            </a:r>
            <a:r>
              <a:rPr lang="es-ES" dirty="0" err="1"/>
              <a:t>The</a:t>
            </a:r>
            <a:r>
              <a:rPr lang="es-ES" dirty="0"/>
              <a:t> Agile </a:t>
            </a:r>
            <a:r>
              <a:rPr lang="es-ES" dirty="0" err="1"/>
              <a:t>Service</a:t>
            </a:r>
            <a:r>
              <a:rPr lang="es-ES" dirty="0"/>
              <a:t> Management </a:t>
            </a:r>
            <a:r>
              <a:rPr lang="es-ES" dirty="0" err="1"/>
              <a:t>Guide</a:t>
            </a:r>
            <a:r>
              <a:rPr lang="es-ES" dirty="0"/>
              <a:t>(2014)</a:t>
            </a:r>
          </a:p>
          <a:p>
            <a:r>
              <a:rPr lang="es-ES" dirty="0"/>
              <a:t>[7] Comunidad Profesional SCRUM Manager, Scrum Manager Guía de Formación (2016)</a:t>
            </a:r>
          </a:p>
          <a:p>
            <a:r>
              <a:rPr lang="es-ES" dirty="0"/>
              <a:t>[8] </a:t>
            </a:r>
            <a:r>
              <a:rPr lang="es-ES" dirty="0" err="1"/>
              <a:t>SCRUMstudy</a:t>
            </a:r>
            <a:r>
              <a:rPr lang="es-ES" dirty="0"/>
              <a:t>™, Una guía para el CUERPO DE CONOCIMIENTO DE SCRUM (Guía SBOK™) (2016)</a:t>
            </a:r>
            <a:br>
              <a:rPr lang="es-ES" dirty="0"/>
            </a:br>
            <a:endParaRPr lang="es-ES" dirty="0"/>
          </a:p>
        </p:txBody>
      </p:sp>
    </p:spTree>
    <p:extLst>
      <p:ext uri="{BB962C8B-B14F-4D97-AF65-F5344CB8AC3E}">
        <p14:creationId xmlns:p14="http://schemas.microsoft.com/office/powerpoint/2010/main" val="1471985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A164E0-597B-4260-B232-BB5718F85E3A}"/>
              </a:ext>
            </a:extLst>
          </p:cNvPr>
          <p:cNvSpPr>
            <a:spLocks noGrp="1"/>
          </p:cNvSpPr>
          <p:nvPr>
            <p:ph type="title"/>
          </p:nvPr>
        </p:nvSpPr>
        <p:spPr/>
        <p:txBody>
          <a:bodyPr/>
          <a:lstStyle/>
          <a:p>
            <a:r>
              <a:rPr lang="es-PE" dirty="0"/>
              <a:t>INTRODUCCIÓN</a:t>
            </a:r>
            <a:endParaRPr lang="es-ES" dirty="0"/>
          </a:p>
        </p:txBody>
      </p:sp>
      <p:sp>
        <p:nvSpPr>
          <p:cNvPr id="3" name="Marcador de contenido 2">
            <a:extLst>
              <a:ext uri="{FF2B5EF4-FFF2-40B4-BE49-F238E27FC236}">
                <a16:creationId xmlns:a16="http://schemas.microsoft.com/office/drawing/2014/main" id="{478B6314-EECD-4718-99E9-82CCE262C94F}"/>
              </a:ext>
            </a:extLst>
          </p:cNvPr>
          <p:cNvSpPr>
            <a:spLocks noGrp="1"/>
          </p:cNvSpPr>
          <p:nvPr>
            <p:ph idx="1"/>
          </p:nvPr>
        </p:nvSpPr>
        <p:spPr>
          <a:xfrm>
            <a:off x="581192" y="2180496"/>
            <a:ext cx="11029615" cy="4180547"/>
          </a:xfrm>
        </p:spPr>
        <p:txBody>
          <a:bodyPr>
            <a:normAutofit/>
          </a:bodyPr>
          <a:lstStyle/>
          <a:p>
            <a:pPr>
              <a:lnSpc>
                <a:spcPct val="200000"/>
              </a:lnSpc>
            </a:pPr>
            <a:r>
              <a:rPr lang="es-PE" dirty="0"/>
              <a:t>Los servicios de tecnologías de la información ha estado presente desde el uso de recursos de tecnologías de la información para la satisfacción de alguna necesidad que presente cualquier organización.</a:t>
            </a:r>
          </a:p>
          <a:p>
            <a:pPr>
              <a:lnSpc>
                <a:spcPct val="200000"/>
              </a:lnSpc>
            </a:pPr>
            <a:r>
              <a:rPr lang="es-PE" dirty="0"/>
              <a:t>Desarrollo de ITIL, como una librería de buenas prácticas para la gestión de servicios, a finales de los años 80, por la CCTA.</a:t>
            </a:r>
          </a:p>
          <a:p>
            <a:pPr>
              <a:lnSpc>
                <a:spcPct val="200000"/>
              </a:lnSpc>
            </a:pPr>
            <a:r>
              <a:rPr lang="es-PE" dirty="0"/>
              <a:t>Desventajas durante la implementación de los procesos propuestos por ITIL.</a:t>
            </a:r>
          </a:p>
          <a:p>
            <a:pPr>
              <a:lnSpc>
                <a:spcPct val="200000"/>
              </a:lnSpc>
            </a:pPr>
            <a:r>
              <a:rPr lang="es-PE" dirty="0"/>
              <a:t>Integración del pensamiento ágil con ITIL, para cerrar posibles brechas.</a:t>
            </a:r>
          </a:p>
        </p:txBody>
      </p:sp>
    </p:spTree>
    <p:extLst>
      <p:ext uri="{BB962C8B-B14F-4D97-AF65-F5344CB8AC3E}">
        <p14:creationId xmlns:p14="http://schemas.microsoft.com/office/powerpoint/2010/main" val="288566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52EECE-E004-4B72-A971-5571A04068D9}"/>
              </a:ext>
            </a:extLst>
          </p:cNvPr>
          <p:cNvSpPr>
            <a:spLocks noGrp="1"/>
          </p:cNvSpPr>
          <p:nvPr>
            <p:ph type="title"/>
          </p:nvPr>
        </p:nvSpPr>
        <p:spPr/>
        <p:txBody>
          <a:bodyPr/>
          <a:lstStyle/>
          <a:p>
            <a:r>
              <a:rPr lang="es-PE" dirty="0"/>
              <a:t>PROBLEMA</a:t>
            </a:r>
            <a:endParaRPr lang="es-ES" dirty="0"/>
          </a:p>
        </p:txBody>
      </p:sp>
      <p:sp>
        <p:nvSpPr>
          <p:cNvPr id="3" name="Marcador de contenido 2">
            <a:extLst>
              <a:ext uri="{FF2B5EF4-FFF2-40B4-BE49-F238E27FC236}">
                <a16:creationId xmlns:a16="http://schemas.microsoft.com/office/drawing/2014/main" id="{AD399780-BB42-4787-9681-59A3610CED7B}"/>
              </a:ext>
            </a:extLst>
          </p:cNvPr>
          <p:cNvSpPr>
            <a:spLocks noGrp="1"/>
          </p:cNvSpPr>
          <p:nvPr>
            <p:ph idx="1"/>
          </p:nvPr>
        </p:nvSpPr>
        <p:spPr>
          <a:xfrm>
            <a:off x="581193" y="1902200"/>
            <a:ext cx="11029615" cy="1861417"/>
          </a:xfrm>
        </p:spPr>
        <p:txBody>
          <a:bodyPr>
            <a:normAutofit/>
          </a:bodyPr>
          <a:lstStyle/>
          <a:p>
            <a:pPr algn="just">
              <a:lnSpc>
                <a:spcPct val="200000"/>
              </a:lnSpc>
            </a:pPr>
            <a:r>
              <a:rPr lang="es-PE" dirty="0"/>
              <a:t>El </a:t>
            </a:r>
            <a:r>
              <a:rPr lang="es-PE" b="1" dirty="0"/>
              <a:t>bajo grado de madurez de una organización</a:t>
            </a:r>
            <a:r>
              <a:rPr lang="es-PE" dirty="0"/>
              <a:t>, a nivel de procesos y servicios de TI, y resistencia al cambio organizacional, son los principales obstáculos para una correcta implementación de los procesos que proponen las buenas prácticas de ITIL, que, en algunos casos, puede terminar en el fracaso del proyecto. </a:t>
            </a:r>
          </a:p>
        </p:txBody>
      </p:sp>
      <p:pic>
        <p:nvPicPr>
          <p:cNvPr id="5" name="Imagen 4">
            <a:extLst>
              <a:ext uri="{FF2B5EF4-FFF2-40B4-BE49-F238E27FC236}">
                <a16:creationId xmlns:a16="http://schemas.microsoft.com/office/drawing/2014/main" id="{5A643367-7211-477F-838F-57BD8D40F91B}"/>
              </a:ext>
            </a:extLst>
          </p:cNvPr>
          <p:cNvPicPr>
            <a:picLocks noChangeAspect="1"/>
          </p:cNvPicPr>
          <p:nvPr/>
        </p:nvPicPr>
        <p:blipFill>
          <a:blip r:embed="rId2"/>
          <a:stretch>
            <a:fillRect/>
          </a:stretch>
        </p:blipFill>
        <p:spPr>
          <a:xfrm>
            <a:off x="778769" y="3949861"/>
            <a:ext cx="1625397" cy="1625397"/>
          </a:xfrm>
          <a:prstGeom prst="rect">
            <a:avLst/>
          </a:prstGeom>
        </p:spPr>
      </p:pic>
      <p:sp>
        <p:nvSpPr>
          <p:cNvPr id="6" name="Rectángulo: esquinas redondeadas 5">
            <a:extLst>
              <a:ext uri="{FF2B5EF4-FFF2-40B4-BE49-F238E27FC236}">
                <a16:creationId xmlns:a16="http://schemas.microsoft.com/office/drawing/2014/main" id="{C119197C-FB68-4B80-802D-7549FB8142BD}"/>
              </a:ext>
            </a:extLst>
          </p:cNvPr>
          <p:cNvSpPr/>
          <p:nvPr/>
        </p:nvSpPr>
        <p:spPr>
          <a:xfrm>
            <a:off x="625265" y="5761502"/>
            <a:ext cx="1932406" cy="463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Organización</a:t>
            </a:r>
            <a:endParaRPr lang="es-ES" dirty="0"/>
          </a:p>
        </p:txBody>
      </p:sp>
      <p:sp>
        <p:nvSpPr>
          <p:cNvPr id="7" name="Flecha: a la derecha 6">
            <a:extLst>
              <a:ext uri="{FF2B5EF4-FFF2-40B4-BE49-F238E27FC236}">
                <a16:creationId xmlns:a16="http://schemas.microsoft.com/office/drawing/2014/main" id="{11EBAD5A-BF73-4829-AC69-C0B058064A6B}"/>
              </a:ext>
            </a:extLst>
          </p:cNvPr>
          <p:cNvSpPr/>
          <p:nvPr/>
        </p:nvSpPr>
        <p:spPr>
          <a:xfrm>
            <a:off x="3326295" y="4876800"/>
            <a:ext cx="3008243" cy="6984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Implementación de ITIL</a:t>
            </a:r>
            <a:endParaRPr lang="es-ES" dirty="0"/>
          </a:p>
        </p:txBody>
      </p:sp>
      <p:sp>
        <p:nvSpPr>
          <p:cNvPr id="8" name="Rectángulo: esquinas redondeadas 7">
            <a:extLst>
              <a:ext uri="{FF2B5EF4-FFF2-40B4-BE49-F238E27FC236}">
                <a16:creationId xmlns:a16="http://schemas.microsoft.com/office/drawing/2014/main" id="{A8472767-F585-4692-BBF8-A452AF33DE10}"/>
              </a:ext>
            </a:extLst>
          </p:cNvPr>
          <p:cNvSpPr/>
          <p:nvPr/>
        </p:nvSpPr>
        <p:spPr>
          <a:xfrm>
            <a:off x="6912110" y="3916017"/>
            <a:ext cx="4258161" cy="463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Bajo grado de madurez</a:t>
            </a:r>
            <a:endParaRPr lang="es-ES" dirty="0"/>
          </a:p>
        </p:txBody>
      </p:sp>
      <p:sp>
        <p:nvSpPr>
          <p:cNvPr id="9" name="Rectángulo: esquinas redondeadas 8">
            <a:extLst>
              <a:ext uri="{FF2B5EF4-FFF2-40B4-BE49-F238E27FC236}">
                <a16:creationId xmlns:a16="http://schemas.microsoft.com/office/drawing/2014/main" id="{06C616DC-0575-4429-8E9C-423668016A99}"/>
              </a:ext>
            </a:extLst>
          </p:cNvPr>
          <p:cNvSpPr/>
          <p:nvPr/>
        </p:nvSpPr>
        <p:spPr>
          <a:xfrm>
            <a:off x="6912110" y="4561824"/>
            <a:ext cx="4258161" cy="463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Poca experiencia</a:t>
            </a:r>
            <a:endParaRPr lang="es-ES" dirty="0"/>
          </a:p>
        </p:txBody>
      </p:sp>
      <p:sp>
        <p:nvSpPr>
          <p:cNvPr id="10" name="Rectángulo: esquinas redondeadas 9">
            <a:extLst>
              <a:ext uri="{FF2B5EF4-FFF2-40B4-BE49-F238E27FC236}">
                <a16:creationId xmlns:a16="http://schemas.microsoft.com/office/drawing/2014/main" id="{65949F00-EDAD-4EB5-994D-979841EDC44D}"/>
              </a:ext>
            </a:extLst>
          </p:cNvPr>
          <p:cNvSpPr/>
          <p:nvPr/>
        </p:nvSpPr>
        <p:spPr>
          <a:xfrm>
            <a:off x="6912110" y="5185799"/>
            <a:ext cx="4258161" cy="463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Aumento de la burocracia</a:t>
            </a:r>
            <a:endParaRPr lang="es-ES" dirty="0"/>
          </a:p>
        </p:txBody>
      </p:sp>
      <p:sp>
        <p:nvSpPr>
          <p:cNvPr id="11" name="Rectángulo: esquinas redondeadas 10">
            <a:extLst>
              <a:ext uri="{FF2B5EF4-FFF2-40B4-BE49-F238E27FC236}">
                <a16:creationId xmlns:a16="http://schemas.microsoft.com/office/drawing/2014/main" id="{65FA0FCB-38FC-4921-AE50-378368944913}"/>
              </a:ext>
            </a:extLst>
          </p:cNvPr>
          <p:cNvSpPr/>
          <p:nvPr/>
        </p:nvSpPr>
        <p:spPr>
          <a:xfrm>
            <a:off x="6912109" y="5822553"/>
            <a:ext cx="4258161" cy="463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Resistencia al cambio</a:t>
            </a:r>
            <a:endParaRPr lang="es-ES" dirty="0"/>
          </a:p>
        </p:txBody>
      </p:sp>
    </p:spTree>
    <p:extLst>
      <p:ext uri="{BB962C8B-B14F-4D97-AF65-F5344CB8AC3E}">
        <p14:creationId xmlns:p14="http://schemas.microsoft.com/office/powerpoint/2010/main" val="2394826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2C269F-6BC9-4FCD-B3FE-44E742D41292}"/>
              </a:ext>
            </a:extLst>
          </p:cNvPr>
          <p:cNvSpPr>
            <a:spLocks noGrp="1"/>
          </p:cNvSpPr>
          <p:nvPr>
            <p:ph type="title"/>
          </p:nvPr>
        </p:nvSpPr>
        <p:spPr/>
        <p:txBody>
          <a:bodyPr/>
          <a:lstStyle/>
          <a:p>
            <a:r>
              <a:rPr lang="es-PE" dirty="0"/>
              <a:t>OBJETIVOS</a:t>
            </a:r>
            <a:endParaRPr lang="es-ES" dirty="0"/>
          </a:p>
        </p:txBody>
      </p:sp>
      <p:sp>
        <p:nvSpPr>
          <p:cNvPr id="4" name="Rectángulo: esquinas redondeadas 3">
            <a:extLst>
              <a:ext uri="{FF2B5EF4-FFF2-40B4-BE49-F238E27FC236}">
                <a16:creationId xmlns:a16="http://schemas.microsoft.com/office/drawing/2014/main" id="{42F586B1-5804-4B1D-8393-C8C1C325F5EF}"/>
              </a:ext>
            </a:extLst>
          </p:cNvPr>
          <p:cNvSpPr/>
          <p:nvPr/>
        </p:nvSpPr>
        <p:spPr>
          <a:xfrm>
            <a:off x="581192" y="2080591"/>
            <a:ext cx="3301695" cy="463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OBJETIVO PRINCIPAL</a:t>
            </a:r>
            <a:endParaRPr lang="es-ES" dirty="0"/>
          </a:p>
        </p:txBody>
      </p:sp>
      <p:sp>
        <p:nvSpPr>
          <p:cNvPr id="5" name="Rectángulo: esquinas redondeadas 4">
            <a:extLst>
              <a:ext uri="{FF2B5EF4-FFF2-40B4-BE49-F238E27FC236}">
                <a16:creationId xmlns:a16="http://schemas.microsoft.com/office/drawing/2014/main" id="{168718FB-6CF2-4217-98D2-7ACBF9F06B54}"/>
              </a:ext>
            </a:extLst>
          </p:cNvPr>
          <p:cNvSpPr/>
          <p:nvPr/>
        </p:nvSpPr>
        <p:spPr>
          <a:xfrm>
            <a:off x="581192" y="3892591"/>
            <a:ext cx="3301695" cy="463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OBJETIVOS SECUNDARIOS</a:t>
            </a:r>
            <a:endParaRPr lang="es-ES" dirty="0"/>
          </a:p>
        </p:txBody>
      </p:sp>
      <p:sp>
        <p:nvSpPr>
          <p:cNvPr id="6" name="Rectángulo 5">
            <a:extLst>
              <a:ext uri="{FF2B5EF4-FFF2-40B4-BE49-F238E27FC236}">
                <a16:creationId xmlns:a16="http://schemas.microsoft.com/office/drawing/2014/main" id="{A510BF26-AEF3-45AF-B30B-0B86D8642714}"/>
              </a:ext>
            </a:extLst>
          </p:cNvPr>
          <p:cNvSpPr/>
          <p:nvPr/>
        </p:nvSpPr>
        <p:spPr>
          <a:xfrm>
            <a:off x="463826" y="2649765"/>
            <a:ext cx="11146982" cy="1007835"/>
          </a:xfrm>
          <a:prstGeom prst="rect">
            <a:avLst/>
          </a:prstGeom>
        </p:spPr>
        <p:txBody>
          <a:bodyPr vert="horz" lIns="91440" tIns="45720" rIns="91440" bIns="45720" rtlCol="0" anchor="ctr">
            <a:normAutofit/>
          </a:bodyPr>
          <a:lstStyle/>
          <a:p>
            <a:pPr marL="306000" indent="-306000" algn="just">
              <a:lnSpc>
                <a:spcPct val="110000"/>
              </a:lnSpc>
              <a:spcBef>
                <a:spcPct val="20000"/>
              </a:spcBef>
              <a:spcAft>
                <a:spcPts val="600"/>
              </a:spcAft>
              <a:buClr>
                <a:schemeClr val="accent2"/>
              </a:buClr>
              <a:buSzPct val="92000"/>
              <a:buFont typeface="Wingdings 2" panose="05020102010507070707" pitchFamily="18" charset="2"/>
              <a:buChar char=""/>
            </a:pPr>
            <a:r>
              <a:rPr lang="es-PE" dirty="0">
                <a:solidFill>
                  <a:schemeClr val="tx2"/>
                </a:solidFill>
              </a:rPr>
              <a:t>Desarrollar un marco de trabajo que permita tener una gestión ágil de Incidentes y Solicitudes de servicio de Tecnologías de la información.</a:t>
            </a:r>
            <a:endParaRPr lang="es-ES" dirty="0">
              <a:solidFill>
                <a:schemeClr val="tx2"/>
              </a:solidFill>
            </a:endParaRPr>
          </a:p>
        </p:txBody>
      </p:sp>
      <p:sp>
        <p:nvSpPr>
          <p:cNvPr id="7" name="Rectángulo 6">
            <a:extLst>
              <a:ext uri="{FF2B5EF4-FFF2-40B4-BE49-F238E27FC236}">
                <a16:creationId xmlns:a16="http://schemas.microsoft.com/office/drawing/2014/main" id="{82A31007-4497-43D1-A53C-1F3D4D84ECCB}"/>
              </a:ext>
            </a:extLst>
          </p:cNvPr>
          <p:cNvSpPr/>
          <p:nvPr/>
        </p:nvSpPr>
        <p:spPr>
          <a:xfrm>
            <a:off x="581192" y="4591409"/>
            <a:ext cx="2095747" cy="1619374"/>
          </a:xfrm>
          <a:prstGeom prst="rect">
            <a:avLst/>
          </a:prstGeom>
        </p:spPr>
        <p:txBody>
          <a:bodyPr vert="horz" lIns="91440" tIns="45720" rIns="91440" bIns="45720" rtlCol="0" anchor="ctr">
            <a:normAutofit/>
          </a:bodyPr>
          <a:lstStyle/>
          <a:p>
            <a:pPr marL="306000" indent="-306000">
              <a:lnSpc>
                <a:spcPct val="110000"/>
              </a:lnSpc>
              <a:spcBef>
                <a:spcPct val="20000"/>
              </a:spcBef>
              <a:spcAft>
                <a:spcPts val="600"/>
              </a:spcAft>
              <a:buClr>
                <a:schemeClr val="accent2"/>
              </a:buClr>
              <a:buSzPct val="92000"/>
              <a:buFont typeface="Wingdings 2" panose="05020102010507070707" pitchFamily="18" charset="2"/>
              <a:buChar char=""/>
            </a:pPr>
            <a:r>
              <a:rPr lang="es-PE" dirty="0">
                <a:solidFill>
                  <a:schemeClr val="tx2"/>
                </a:solidFill>
              </a:rPr>
              <a:t>Analizar e identificar las brechas que tiene de la organización.</a:t>
            </a:r>
            <a:endParaRPr lang="es-ES" dirty="0">
              <a:solidFill>
                <a:schemeClr val="tx2"/>
              </a:solidFill>
            </a:endParaRPr>
          </a:p>
        </p:txBody>
      </p:sp>
      <p:sp>
        <p:nvSpPr>
          <p:cNvPr id="8" name="Rectángulo 7">
            <a:extLst>
              <a:ext uri="{FF2B5EF4-FFF2-40B4-BE49-F238E27FC236}">
                <a16:creationId xmlns:a16="http://schemas.microsoft.com/office/drawing/2014/main" id="{37B2C07A-D052-457D-AA11-452B3DC5F4F4}"/>
              </a:ext>
            </a:extLst>
          </p:cNvPr>
          <p:cNvSpPr/>
          <p:nvPr/>
        </p:nvSpPr>
        <p:spPr>
          <a:xfrm>
            <a:off x="2676939" y="4607270"/>
            <a:ext cx="2915478" cy="1603513"/>
          </a:xfrm>
          <a:prstGeom prst="rect">
            <a:avLst/>
          </a:prstGeom>
        </p:spPr>
        <p:txBody>
          <a:bodyPr vert="horz" lIns="91440" tIns="45720" rIns="91440" bIns="45720" rtlCol="0" anchor="ctr">
            <a:normAutofit/>
          </a:bodyPr>
          <a:lstStyle/>
          <a:p>
            <a:pPr marL="306000" indent="-306000">
              <a:lnSpc>
                <a:spcPct val="110000"/>
              </a:lnSpc>
              <a:spcBef>
                <a:spcPct val="20000"/>
              </a:spcBef>
              <a:spcAft>
                <a:spcPts val="600"/>
              </a:spcAft>
              <a:buClr>
                <a:schemeClr val="accent2"/>
              </a:buClr>
              <a:buSzPct val="92000"/>
              <a:buFont typeface="Wingdings 2" panose="05020102010507070707" pitchFamily="18" charset="2"/>
              <a:buChar char=""/>
            </a:pPr>
            <a:r>
              <a:rPr lang="es-PE" dirty="0">
                <a:solidFill>
                  <a:schemeClr val="tx2"/>
                </a:solidFill>
              </a:rPr>
              <a:t>Identificar el grado de madurez que tiene la organización para el desarrollo del marco de trabajo.</a:t>
            </a:r>
            <a:endParaRPr lang="es-ES" dirty="0">
              <a:solidFill>
                <a:schemeClr val="tx2"/>
              </a:solidFill>
            </a:endParaRPr>
          </a:p>
        </p:txBody>
      </p:sp>
      <p:sp>
        <p:nvSpPr>
          <p:cNvPr id="9" name="Rectángulo 8">
            <a:extLst>
              <a:ext uri="{FF2B5EF4-FFF2-40B4-BE49-F238E27FC236}">
                <a16:creationId xmlns:a16="http://schemas.microsoft.com/office/drawing/2014/main" id="{AA9E429D-93CB-40D2-96C1-992045ECB63E}"/>
              </a:ext>
            </a:extLst>
          </p:cNvPr>
          <p:cNvSpPr/>
          <p:nvPr/>
        </p:nvSpPr>
        <p:spPr>
          <a:xfrm>
            <a:off x="5726134" y="4591409"/>
            <a:ext cx="2915478" cy="1975512"/>
          </a:xfrm>
          <a:prstGeom prst="rect">
            <a:avLst/>
          </a:prstGeom>
        </p:spPr>
        <p:txBody>
          <a:bodyPr vert="horz" lIns="91440" tIns="45720" rIns="91440" bIns="45720" rtlCol="0" anchor="ctr">
            <a:normAutofit/>
          </a:bodyPr>
          <a:lstStyle/>
          <a:p>
            <a:pPr marL="306000" indent="-306000">
              <a:lnSpc>
                <a:spcPct val="110000"/>
              </a:lnSpc>
              <a:spcBef>
                <a:spcPct val="20000"/>
              </a:spcBef>
              <a:spcAft>
                <a:spcPts val="600"/>
              </a:spcAft>
              <a:buClr>
                <a:schemeClr val="accent2"/>
              </a:buClr>
              <a:buSzPct val="92000"/>
              <a:buFont typeface="Wingdings 2" panose="05020102010507070707" pitchFamily="18" charset="2"/>
              <a:buChar char=""/>
            </a:pPr>
            <a:r>
              <a:rPr lang="es-PE" dirty="0">
                <a:solidFill>
                  <a:schemeClr val="tx2"/>
                </a:solidFill>
              </a:rPr>
              <a:t>Definir los procesos de acuerdo a las necesidades encontradas, que permitan un correcto despliegue del marco de trabajo.</a:t>
            </a:r>
            <a:endParaRPr lang="es-ES" dirty="0">
              <a:solidFill>
                <a:schemeClr val="tx2"/>
              </a:solidFill>
            </a:endParaRPr>
          </a:p>
        </p:txBody>
      </p:sp>
      <p:sp>
        <p:nvSpPr>
          <p:cNvPr id="10" name="Rectángulo 9">
            <a:extLst>
              <a:ext uri="{FF2B5EF4-FFF2-40B4-BE49-F238E27FC236}">
                <a16:creationId xmlns:a16="http://schemas.microsoft.com/office/drawing/2014/main" id="{4D19DCE8-F2DA-442C-8BE0-5BF119E18803}"/>
              </a:ext>
            </a:extLst>
          </p:cNvPr>
          <p:cNvSpPr/>
          <p:nvPr/>
        </p:nvSpPr>
        <p:spPr>
          <a:xfrm>
            <a:off x="8775329" y="4607270"/>
            <a:ext cx="2915478" cy="1603513"/>
          </a:xfrm>
          <a:prstGeom prst="rect">
            <a:avLst/>
          </a:prstGeom>
        </p:spPr>
        <p:txBody>
          <a:bodyPr vert="horz" lIns="91440" tIns="45720" rIns="91440" bIns="45720" rtlCol="0" anchor="ctr">
            <a:normAutofit/>
          </a:bodyPr>
          <a:lstStyle/>
          <a:p>
            <a:pPr marL="306000" indent="-306000">
              <a:lnSpc>
                <a:spcPct val="110000"/>
              </a:lnSpc>
              <a:spcBef>
                <a:spcPct val="20000"/>
              </a:spcBef>
              <a:spcAft>
                <a:spcPts val="600"/>
              </a:spcAft>
              <a:buClr>
                <a:schemeClr val="accent2"/>
              </a:buClr>
              <a:buSzPct val="92000"/>
              <a:buFont typeface="Wingdings 2" panose="05020102010507070707" pitchFamily="18" charset="2"/>
              <a:buChar char=""/>
            </a:pPr>
            <a:r>
              <a:rPr lang="es-PE" dirty="0"/>
              <a:t>Analizar el comportamiento post-implementación de los procesos definidos en el marco de trabajo.</a:t>
            </a:r>
            <a:endParaRPr lang="es-ES" dirty="0">
              <a:solidFill>
                <a:schemeClr val="tx2"/>
              </a:solidFill>
            </a:endParaRPr>
          </a:p>
        </p:txBody>
      </p:sp>
    </p:spTree>
    <p:extLst>
      <p:ext uri="{BB962C8B-B14F-4D97-AF65-F5344CB8AC3E}">
        <p14:creationId xmlns:p14="http://schemas.microsoft.com/office/powerpoint/2010/main" val="2355287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80FFA0-3DDF-4238-9D5F-ECCB0DD1C456}"/>
              </a:ext>
            </a:extLst>
          </p:cNvPr>
          <p:cNvSpPr>
            <a:spLocks noGrp="1"/>
          </p:cNvSpPr>
          <p:nvPr>
            <p:ph type="title"/>
          </p:nvPr>
        </p:nvSpPr>
        <p:spPr/>
        <p:txBody>
          <a:bodyPr/>
          <a:lstStyle/>
          <a:p>
            <a:r>
              <a:rPr lang="es-PE" dirty="0"/>
              <a:t>JUSTIFICACIÓN</a:t>
            </a:r>
            <a:endParaRPr lang="es-ES" dirty="0"/>
          </a:p>
        </p:txBody>
      </p:sp>
      <p:sp>
        <p:nvSpPr>
          <p:cNvPr id="3" name="Marcador de contenido 2">
            <a:extLst>
              <a:ext uri="{FF2B5EF4-FFF2-40B4-BE49-F238E27FC236}">
                <a16:creationId xmlns:a16="http://schemas.microsoft.com/office/drawing/2014/main" id="{BDB6FDD5-3B9B-41D5-8910-FB786142FD25}"/>
              </a:ext>
            </a:extLst>
          </p:cNvPr>
          <p:cNvSpPr>
            <a:spLocks noGrp="1"/>
          </p:cNvSpPr>
          <p:nvPr>
            <p:ph idx="1"/>
          </p:nvPr>
        </p:nvSpPr>
        <p:spPr/>
        <p:txBody>
          <a:bodyPr/>
          <a:lstStyle/>
          <a:p>
            <a:pPr algn="just">
              <a:lnSpc>
                <a:spcPct val="200000"/>
              </a:lnSpc>
            </a:pPr>
            <a:r>
              <a:rPr lang="es-PE" dirty="0"/>
              <a:t>Se mencionaron algunas de las desventajas que presenta ITIL, al implementar y operar algunos de los procesos que presenta.</a:t>
            </a:r>
          </a:p>
          <a:p>
            <a:pPr algn="just">
              <a:lnSpc>
                <a:spcPct val="200000"/>
              </a:lnSpc>
            </a:pPr>
            <a:r>
              <a:rPr lang="es-PE" dirty="0"/>
              <a:t>Por ello, se busca adaptar las ventajas que trae el pensamiento ágil, para cerrar algunas de las brechas que trae consigo ITIL, ante alguna organización de bajo grado de madurez sin muchos procesos documentados; con el fin de tener la base para que a largo plazo se tenga una Gestión Ágil de Servicios de TI.</a:t>
            </a:r>
          </a:p>
          <a:p>
            <a:pPr marL="0" indent="0">
              <a:buNone/>
            </a:pPr>
            <a:endParaRPr lang="es-ES" dirty="0"/>
          </a:p>
        </p:txBody>
      </p:sp>
    </p:spTree>
    <p:extLst>
      <p:ext uri="{BB962C8B-B14F-4D97-AF65-F5344CB8AC3E}">
        <p14:creationId xmlns:p14="http://schemas.microsoft.com/office/powerpoint/2010/main" val="2377973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4C6720-8AD3-4BC9-9B14-AAD4A3F4376B}"/>
              </a:ext>
            </a:extLst>
          </p:cNvPr>
          <p:cNvSpPr>
            <a:spLocks noGrp="1"/>
          </p:cNvSpPr>
          <p:nvPr>
            <p:ph type="title"/>
          </p:nvPr>
        </p:nvSpPr>
        <p:spPr/>
        <p:txBody>
          <a:bodyPr/>
          <a:lstStyle/>
          <a:p>
            <a:r>
              <a:rPr lang="es-PE" dirty="0"/>
              <a:t>ALCANCES</a:t>
            </a:r>
            <a:endParaRPr lang="es-ES" dirty="0"/>
          </a:p>
        </p:txBody>
      </p:sp>
      <p:sp>
        <p:nvSpPr>
          <p:cNvPr id="3" name="Marcador de contenido 2">
            <a:extLst>
              <a:ext uri="{FF2B5EF4-FFF2-40B4-BE49-F238E27FC236}">
                <a16:creationId xmlns:a16="http://schemas.microsoft.com/office/drawing/2014/main" id="{48A2F09D-4602-4D5D-98CD-A1FEB62338AC}"/>
              </a:ext>
            </a:extLst>
          </p:cNvPr>
          <p:cNvSpPr>
            <a:spLocks noGrp="1"/>
          </p:cNvSpPr>
          <p:nvPr>
            <p:ph idx="1"/>
          </p:nvPr>
        </p:nvSpPr>
        <p:spPr/>
        <p:txBody>
          <a:bodyPr/>
          <a:lstStyle/>
          <a:p>
            <a:pPr algn="just" fontAlgn="base">
              <a:lnSpc>
                <a:spcPct val="150000"/>
              </a:lnSpc>
            </a:pPr>
            <a:r>
              <a:rPr lang="es-PE" dirty="0"/>
              <a:t>Como se ha mencionado, el marco de trabajo propuesto ayudará a la organización en estudio, una ágil implementación y operación de procesos sin caer en las desventajas que trae ITIL.</a:t>
            </a:r>
          </a:p>
          <a:p>
            <a:pPr algn="just" fontAlgn="base">
              <a:lnSpc>
                <a:spcPct val="150000"/>
              </a:lnSpc>
            </a:pPr>
            <a:r>
              <a:rPr lang="es-PE" dirty="0"/>
              <a:t>El marco de trabajo estará enfocado en hacer una adaptación de los procesos de Gestión de Incidentes y Gestión de Solicitudes de Servicio que propone ITIL, a organizaciones de nivel 0 y 1, en base al Modelo de Grado de Madurez de ITIL.</a:t>
            </a:r>
          </a:p>
          <a:p>
            <a:pPr algn="just" fontAlgn="base">
              <a:lnSpc>
                <a:spcPct val="150000"/>
              </a:lnSpc>
            </a:pPr>
            <a:r>
              <a:rPr lang="es-PE" dirty="0"/>
              <a:t>Análisis, implementación y puesta en marcha del marco de trabajo, así como también de los procesos propuestos, desplegados en una solución tecnológica de gestión de servicios de tecnologías de la información. </a:t>
            </a:r>
          </a:p>
          <a:p>
            <a:endParaRPr lang="es-ES" dirty="0"/>
          </a:p>
        </p:txBody>
      </p:sp>
    </p:spTree>
    <p:extLst>
      <p:ext uri="{BB962C8B-B14F-4D97-AF65-F5344CB8AC3E}">
        <p14:creationId xmlns:p14="http://schemas.microsoft.com/office/powerpoint/2010/main" val="2663715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45EF27-4427-4A6B-819F-A15D768A41FE}"/>
              </a:ext>
            </a:extLst>
          </p:cNvPr>
          <p:cNvSpPr>
            <a:spLocks noGrp="1"/>
          </p:cNvSpPr>
          <p:nvPr>
            <p:ph type="title"/>
          </p:nvPr>
        </p:nvSpPr>
        <p:spPr/>
        <p:txBody>
          <a:bodyPr/>
          <a:lstStyle/>
          <a:p>
            <a:r>
              <a:rPr lang="es-PE" dirty="0"/>
              <a:t>Marco teórico</a:t>
            </a:r>
            <a:endParaRPr lang="es-ES" dirty="0"/>
          </a:p>
        </p:txBody>
      </p:sp>
      <p:graphicFrame>
        <p:nvGraphicFramePr>
          <p:cNvPr id="4" name="Diagrama 3">
            <a:extLst>
              <a:ext uri="{FF2B5EF4-FFF2-40B4-BE49-F238E27FC236}">
                <a16:creationId xmlns:a16="http://schemas.microsoft.com/office/drawing/2014/main" id="{94491F0D-A837-43E8-8BC7-352C456FA795}"/>
              </a:ext>
            </a:extLst>
          </p:cNvPr>
          <p:cNvGraphicFramePr/>
          <p:nvPr>
            <p:extLst>
              <p:ext uri="{D42A27DB-BD31-4B8C-83A1-F6EECF244321}">
                <p14:modId xmlns:p14="http://schemas.microsoft.com/office/powerpoint/2010/main" val="2038457602"/>
              </p:ext>
            </p:extLst>
          </p:nvPr>
        </p:nvGraphicFramePr>
        <p:xfrm>
          <a:off x="581192" y="2051510"/>
          <a:ext cx="11029616" cy="4468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3409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3FDC61-B617-4541-8C3E-38BF66CC7E7D}"/>
              </a:ext>
            </a:extLst>
          </p:cNvPr>
          <p:cNvSpPr>
            <a:spLocks noGrp="1"/>
          </p:cNvSpPr>
          <p:nvPr>
            <p:ph type="title"/>
          </p:nvPr>
        </p:nvSpPr>
        <p:spPr/>
        <p:txBody>
          <a:bodyPr/>
          <a:lstStyle/>
          <a:p>
            <a:r>
              <a:rPr lang="es-PE" dirty="0"/>
              <a:t>MARCO TEÓRICO</a:t>
            </a:r>
            <a:endParaRPr lang="es-ES" dirty="0"/>
          </a:p>
        </p:txBody>
      </p:sp>
      <p:sp>
        <p:nvSpPr>
          <p:cNvPr id="4" name="Rectángulo: esquinas redondeadas 3">
            <a:extLst>
              <a:ext uri="{FF2B5EF4-FFF2-40B4-BE49-F238E27FC236}">
                <a16:creationId xmlns:a16="http://schemas.microsoft.com/office/drawing/2014/main" id="{7DFB0ACC-7E8C-4336-95C4-8C636C714FDA}"/>
              </a:ext>
            </a:extLst>
          </p:cNvPr>
          <p:cNvSpPr/>
          <p:nvPr/>
        </p:nvSpPr>
        <p:spPr>
          <a:xfrm>
            <a:off x="581192" y="2080591"/>
            <a:ext cx="4004060" cy="463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ITIL</a:t>
            </a:r>
            <a:endParaRPr lang="es-ES" dirty="0"/>
          </a:p>
        </p:txBody>
      </p:sp>
      <p:pic>
        <p:nvPicPr>
          <p:cNvPr id="1026" name="Picture 2" descr="https://lh6.googleusercontent.com/ddIUccuN8HNpr4I2VFSHWhxn1tnyeIkQEKTm99JsLnvYVz-CGOPFPwdd7hMIWOURCSka0zwN33WBya9gKSboCUkttQy3963Ow8GBJPj79EYg9r532OyGLsGjD47WuUX-eJUnjLv1">
            <a:extLst>
              <a:ext uri="{FF2B5EF4-FFF2-40B4-BE49-F238E27FC236}">
                <a16:creationId xmlns:a16="http://schemas.microsoft.com/office/drawing/2014/main" id="{3F34891C-1C0C-46DE-BE4B-1F5F03EA99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2697016"/>
            <a:ext cx="4004060" cy="37779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987D1234-7951-48C1-8035-6EAB641448DB}"/>
              </a:ext>
            </a:extLst>
          </p:cNvPr>
          <p:cNvSpPr/>
          <p:nvPr/>
        </p:nvSpPr>
        <p:spPr>
          <a:xfrm>
            <a:off x="4825694" y="2080591"/>
            <a:ext cx="6785114" cy="4394342"/>
          </a:xfrm>
          <a:prstGeom prst="rect">
            <a:avLst/>
          </a:prstGeom>
        </p:spPr>
        <p:txBody>
          <a:bodyPr vert="horz" lIns="91440" tIns="45720" rIns="91440" bIns="45720" rtlCol="0" anchor="ctr">
            <a:normAutofit lnSpcReduction="10000"/>
          </a:bodyPr>
          <a:lstStyle/>
          <a:p>
            <a:pPr marL="306000" indent="-306000" algn="just">
              <a:lnSpc>
                <a:spcPct val="110000"/>
              </a:lnSpc>
              <a:spcBef>
                <a:spcPct val="20000"/>
              </a:spcBef>
              <a:spcAft>
                <a:spcPts val="600"/>
              </a:spcAft>
              <a:buClr>
                <a:schemeClr val="accent2"/>
              </a:buClr>
              <a:buSzPct val="92000"/>
              <a:buFont typeface="Wingdings 2" panose="05020102010507070707" pitchFamily="18" charset="2"/>
              <a:buChar char=""/>
            </a:pPr>
            <a:r>
              <a:rPr lang="es-PE" dirty="0">
                <a:solidFill>
                  <a:schemeClr val="tx2"/>
                </a:solidFill>
              </a:rPr>
              <a:t>ITIL es una librería de buenas prácticas, nacida en el gobierno británico, a finales de los años 80.</a:t>
            </a:r>
          </a:p>
          <a:p>
            <a:pPr marL="306000" indent="-306000" algn="just">
              <a:lnSpc>
                <a:spcPct val="110000"/>
              </a:lnSpc>
              <a:spcBef>
                <a:spcPct val="20000"/>
              </a:spcBef>
              <a:spcAft>
                <a:spcPts val="600"/>
              </a:spcAft>
              <a:buClr>
                <a:schemeClr val="accent2"/>
              </a:buClr>
              <a:buSzPct val="92000"/>
              <a:buFont typeface="Wingdings 2" panose="05020102010507070707" pitchFamily="18" charset="2"/>
              <a:buChar char=""/>
            </a:pPr>
            <a:r>
              <a:rPr lang="es-PE" dirty="0">
                <a:solidFill>
                  <a:schemeClr val="tx2"/>
                </a:solidFill>
              </a:rPr>
              <a:t>Es el marco y fuente de buenas prácticas en la gestión de servicios de TI. Es usado por organizaciones a nivel mundial, para establecer y mejorar las capacidades de la gestión de servicios de TI.</a:t>
            </a:r>
          </a:p>
          <a:p>
            <a:pPr marL="306000" indent="-306000" algn="just">
              <a:lnSpc>
                <a:spcPct val="110000"/>
              </a:lnSpc>
              <a:spcBef>
                <a:spcPct val="20000"/>
              </a:spcBef>
              <a:spcAft>
                <a:spcPts val="600"/>
              </a:spcAft>
              <a:buClr>
                <a:schemeClr val="accent2"/>
              </a:buClr>
              <a:buSzPct val="92000"/>
              <a:buFont typeface="Wingdings 2" panose="05020102010507070707" pitchFamily="18" charset="2"/>
              <a:buChar char=""/>
            </a:pPr>
            <a:r>
              <a:rPr lang="es-PE" dirty="0">
                <a:solidFill>
                  <a:schemeClr val="tx2"/>
                </a:solidFill>
              </a:rPr>
              <a:t>Compuesto por 5 libros, los cuales son:</a:t>
            </a:r>
          </a:p>
          <a:p>
            <a:pPr marL="763200" lvl="1" indent="-306000" algn="just">
              <a:lnSpc>
                <a:spcPct val="110000"/>
              </a:lnSpc>
              <a:spcBef>
                <a:spcPct val="20000"/>
              </a:spcBef>
              <a:spcAft>
                <a:spcPts val="600"/>
              </a:spcAft>
              <a:buClr>
                <a:schemeClr val="accent2"/>
              </a:buClr>
              <a:buSzPct val="92000"/>
              <a:buFont typeface="Wingdings 2" panose="05020102010507070707" pitchFamily="18" charset="2"/>
              <a:buChar char=""/>
            </a:pPr>
            <a:r>
              <a:rPr lang="es-PE" dirty="0">
                <a:solidFill>
                  <a:schemeClr val="tx2"/>
                </a:solidFill>
              </a:rPr>
              <a:t>Estrategia del Servicio</a:t>
            </a:r>
          </a:p>
          <a:p>
            <a:pPr marL="763200" lvl="1" indent="-306000" algn="just">
              <a:lnSpc>
                <a:spcPct val="110000"/>
              </a:lnSpc>
              <a:spcBef>
                <a:spcPct val="20000"/>
              </a:spcBef>
              <a:spcAft>
                <a:spcPts val="600"/>
              </a:spcAft>
              <a:buClr>
                <a:schemeClr val="accent2"/>
              </a:buClr>
              <a:buSzPct val="92000"/>
              <a:buFont typeface="Wingdings 2" panose="05020102010507070707" pitchFamily="18" charset="2"/>
              <a:buChar char=""/>
            </a:pPr>
            <a:r>
              <a:rPr lang="es-PE" dirty="0">
                <a:solidFill>
                  <a:schemeClr val="tx2"/>
                </a:solidFill>
              </a:rPr>
              <a:t>Diseño del Servicio</a:t>
            </a:r>
          </a:p>
          <a:p>
            <a:pPr marL="763200" lvl="1" indent="-306000" algn="just">
              <a:lnSpc>
                <a:spcPct val="110000"/>
              </a:lnSpc>
              <a:spcBef>
                <a:spcPct val="20000"/>
              </a:spcBef>
              <a:spcAft>
                <a:spcPts val="600"/>
              </a:spcAft>
              <a:buClr>
                <a:schemeClr val="accent2"/>
              </a:buClr>
              <a:buSzPct val="92000"/>
              <a:buFont typeface="Wingdings 2" panose="05020102010507070707" pitchFamily="18" charset="2"/>
              <a:buChar char=""/>
            </a:pPr>
            <a:r>
              <a:rPr lang="es-PE" dirty="0">
                <a:solidFill>
                  <a:schemeClr val="tx2"/>
                </a:solidFill>
              </a:rPr>
              <a:t>Transición del Servicio</a:t>
            </a:r>
          </a:p>
          <a:p>
            <a:pPr marL="763200" lvl="1" indent="-306000" algn="just">
              <a:lnSpc>
                <a:spcPct val="110000"/>
              </a:lnSpc>
              <a:spcBef>
                <a:spcPct val="20000"/>
              </a:spcBef>
              <a:spcAft>
                <a:spcPts val="600"/>
              </a:spcAft>
              <a:buClr>
                <a:schemeClr val="accent2"/>
              </a:buClr>
              <a:buSzPct val="92000"/>
              <a:buFont typeface="Wingdings 2" panose="05020102010507070707" pitchFamily="18" charset="2"/>
              <a:buChar char=""/>
            </a:pPr>
            <a:r>
              <a:rPr lang="es-PE" dirty="0">
                <a:solidFill>
                  <a:schemeClr val="tx2"/>
                </a:solidFill>
              </a:rPr>
              <a:t>Operación del Servicio</a:t>
            </a:r>
          </a:p>
          <a:p>
            <a:pPr marL="763200" lvl="1" indent="-306000" algn="just">
              <a:lnSpc>
                <a:spcPct val="110000"/>
              </a:lnSpc>
              <a:spcBef>
                <a:spcPct val="20000"/>
              </a:spcBef>
              <a:spcAft>
                <a:spcPts val="600"/>
              </a:spcAft>
              <a:buClr>
                <a:schemeClr val="accent2"/>
              </a:buClr>
              <a:buSzPct val="92000"/>
              <a:buFont typeface="Wingdings 2" panose="05020102010507070707" pitchFamily="18" charset="2"/>
              <a:buChar char=""/>
            </a:pPr>
            <a:r>
              <a:rPr lang="es-PE" dirty="0">
                <a:solidFill>
                  <a:schemeClr val="tx2"/>
                </a:solidFill>
              </a:rPr>
              <a:t>Mejora continua del Servicio</a:t>
            </a:r>
          </a:p>
          <a:p>
            <a:pPr marL="306000" indent="-306000" algn="just">
              <a:lnSpc>
                <a:spcPct val="110000"/>
              </a:lnSpc>
              <a:spcBef>
                <a:spcPct val="20000"/>
              </a:spcBef>
              <a:spcAft>
                <a:spcPts val="600"/>
              </a:spcAft>
              <a:buClr>
                <a:schemeClr val="accent2"/>
              </a:buClr>
              <a:buSzPct val="92000"/>
              <a:buFont typeface="Wingdings 2" panose="05020102010507070707" pitchFamily="18" charset="2"/>
              <a:buChar char=""/>
            </a:pPr>
            <a:endParaRPr lang="es-ES" dirty="0">
              <a:solidFill>
                <a:schemeClr val="tx2"/>
              </a:solidFill>
            </a:endParaRPr>
          </a:p>
        </p:txBody>
      </p:sp>
    </p:spTree>
    <p:extLst>
      <p:ext uri="{BB962C8B-B14F-4D97-AF65-F5344CB8AC3E}">
        <p14:creationId xmlns:p14="http://schemas.microsoft.com/office/powerpoint/2010/main" val="427438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D1802C-233C-4836-8B8C-4D8AE36ECC04}"/>
              </a:ext>
            </a:extLst>
          </p:cNvPr>
          <p:cNvSpPr>
            <a:spLocks noGrp="1"/>
          </p:cNvSpPr>
          <p:nvPr>
            <p:ph type="title"/>
          </p:nvPr>
        </p:nvSpPr>
        <p:spPr/>
        <p:txBody>
          <a:bodyPr/>
          <a:lstStyle/>
          <a:p>
            <a:r>
              <a:rPr lang="es-PE" dirty="0"/>
              <a:t>MARCO TEÓRICO</a:t>
            </a:r>
            <a:endParaRPr lang="es-ES" dirty="0"/>
          </a:p>
        </p:txBody>
      </p:sp>
      <p:sp>
        <p:nvSpPr>
          <p:cNvPr id="4" name="Rectángulo: esquinas redondeadas 3">
            <a:extLst>
              <a:ext uri="{FF2B5EF4-FFF2-40B4-BE49-F238E27FC236}">
                <a16:creationId xmlns:a16="http://schemas.microsoft.com/office/drawing/2014/main" id="{C8D32636-8E79-4F1D-B800-111E5827B260}"/>
              </a:ext>
            </a:extLst>
          </p:cNvPr>
          <p:cNvSpPr/>
          <p:nvPr/>
        </p:nvSpPr>
        <p:spPr>
          <a:xfrm>
            <a:off x="7606748" y="2120347"/>
            <a:ext cx="4004060" cy="463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MODELO DE MADUREZ DE ITIL</a:t>
            </a:r>
            <a:endParaRPr lang="es-ES" dirty="0"/>
          </a:p>
        </p:txBody>
      </p:sp>
      <p:grpSp>
        <p:nvGrpSpPr>
          <p:cNvPr id="5" name="Grupo 4">
            <a:extLst>
              <a:ext uri="{FF2B5EF4-FFF2-40B4-BE49-F238E27FC236}">
                <a16:creationId xmlns:a16="http://schemas.microsoft.com/office/drawing/2014/main" id="{99F4782A-66D6-4810-8C99-92D2B95DE8F1}"/>
              </a:ext>
            </a:extLst>
          </p:cNvPr>
          <p:cNvGrpSpPr/>
          <p:nvPr/>
        </p:nvGrpSpPr>
        <p:grpSpPr>
          <a:xfrm>
            <a:off x="7514145" y="2988564"/>
            <a:ext cx="4189263" cy="3074506"/>
            <a:chOff x="7514145" y="2988564"/>
            <a:chExt cx="4189263" cy="3074506"/>
          </a:xfrm>
        </p:grpSpPr>
        <p:pic>
          <p:nvPicPr>
            <p:cNvPr id="2050" name="Picture 2" descr="Resultado de imagen para itil">
              <a:extLst>
                <a:ext uri="{FF2B5EF4-FFF2-40B4-BE49-F238E27FC236}">
                  <a16:creationId xmlns:a16="http://schemas.microsoft.com/office/drawing/2014/main" id="{D92B8D58-62AC-4352-AC34-526A31112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290" y="2988564"/>
              <a:ext cx="399097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para axelos">
              <a:extLst>
                <a:ext uri="{FF2B5EF4-FFF2-40B4-BE49-F238E27FC236}">
                  <a16:creationId xmlns:a16="http://schemas.microsoft.com/office/drawing/2014/main" id="{1883C558-89C0-452B-B181-45139E43F1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4145" y="5095394"/>
              <a:ext cx="4189263" cy="967676"/>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ángulo 5">
            <a:extLst>
              <a:ext uri="{FF2B5EF4-FFF2-40B4-BE49-F238E27FC236}">
                <a16:creationId xmlns:a16="http://schemas.microsoft.com/office/drawing/2014/main" id="{169DAAB2-2523-4E0C-AB87-01EA12877EB2}"/>
              </a:ext>
            </a:extLst>
          </p:cNvPr>
          <p:cNvSpPr/>
          <p:nvPr/>
        </p:nvSpPr>
        <p:spPr>
          <a:xfrm>
            <a:off x="448670" y="2014529"/>
            <a:ext cx="6893033" cy="4479036"/>
          </a:xfrm>
          <a:prstGeom prst="rect">
            <a:avLst/>
          </a:prstGeom>
        </p:spPr>
        <p:txBody>
          <a:bodyPr vert="horz" lIns="91440" tIns="45720" rIns="91440" bIns="45720" rtlCol="0" anchor="ctr">
            <a:normAutofit/>
          </a:bodyPr>
          <a:lstStyle/>
          <a:p>
            <a:pPr marL="306000" indent="-306000" algn="just">
              <a:lnSpc>
                <a:spcPct val="110000"/>
              </a:lnSpc>
              <a:spcBef>
                <a:spcPct val="20000"/>
              </a:spcBef>
              <a:spcAft>
                <a:spcPts val="600"/>
              </a:spcAft>
              <a:buClr>
                <a:schemeClr val="accent2"/>
              </a:buClr>
              <a:buSzPct val="92000"/>
              <a:buFont typeface="Wingdings 2" panose="05020102010507070707" pitchFamily="18" charset="2"/>
              <a:buChar char=""/>
            </a:pPr>
            <a:r>
              <a:rPr lang="es-PE" dirty="0">
                <a:solidFill>
                  <a:schemeClr val="tx2"/>
                </a:solidFill>
              </a:rPr>
              <a:t>ITIL propone un modelo de madurez, para la evaluación de los procesos dentro de una organización. Estos niveles están alineados a lo propuesto por CMMI (Modelo de Capacidad y Madurez, por sus siglas en inglés) y </a:t>
            </a:r>
            <a:r>
              <a:rPr lang="es-PE" dirty="0" err="1">
                <a:solidFill>
                  <a:schemeClr val="tx2"/>
                </a:solidFill>
              </a:rPr>
              <a:t>Cobit</a:t>
            </a:r>
            <a:r>
              <a:rPr lang="es-PE" dirty="0">
                <a:solidFill>
                  <a:schemeClr val="tx2"/>
                </a:solidFill>
              </a:rPr>
              <a:t>.</a:t>
            </a:r>
          </a:p>
          <a:p>
            <a:pPr marL="306000" indent="-306000" algn="just">
              <a:lnSpc>
                <a:spcPct val="110000"/>
              </a:lnSpc>
              <a:spcBef>
                <a:spcPct val="20000"/>
              </a:spcBef>
              <a:spcAft>
                <a:spcPts val="600"/>
              </a:spcAft>
              <a:buClr>
                <a:schemeClr val="accent2"/>
              </a:buClr>
              <a:buSzPct val="92000"/>
              <a:buFont typeface="Wingdings 2" panose="05020102010507070707" pitchFamily="18" charset="2"/>
              <a:buChar char=""/>
            </a:pPr>
            <a:r>
              <a:rPr lang="es-PE" dirty="0">
                <a:solidFill>
                  <a:schemeClr val="tx2"/>
                </a:solidFill>
              </a:rPr>
              <a:t>Estos niveles son:</a:t>
            </a:r>
          </a:p>
          <a:p>
            <a:pPr marL="763200" lvl="1" indent="-306000" algn="just">
              <a:lnSpc>
                <a:spcPct val="110000"/>
              </a:lnSpc>
              <a:spcBef>
                <a:spcPct val="20000"/>
              </a:spcBef>
              <a:spcAft>
                <a:spcPts val="600"/>
              </a:spcAft>
              <a:buClr>
                <a:schemeClr val="accent2"/>
              </a:buClr>
              <a:buSzPct val="92000"/>
              <a:buFont typeface="Wingdings 2" panose="05020102010507070707" pitchFamily="18" charset="2"/>
              <a:buChar char=""/>
            </a:pPr>
            <a:r>
              <a:rPr lang="es-PE" dirty="0">
                <a:solidFill>
                  <a:schemeClr val="tx2"/>
                </a:solidFill>
              </a:rPr>
              <a:t>Inicial</a:t>
            </a:r>
          </a:p>
          <a:p>
            <a:pPr marL="763200" lvl="1" indent="-306000" algn="just">
              <a:lnSpc>
                <a:spcPct val="110000"/>
              </a:lnSpc>
              <a:spcBef>
                <a:spcPct val="20000"/>
              </a:spcBef>
              <a:spcAft>
                <a:spcPts val="600"/>
              </a:spcAft>
              <a:buClr>
                <a:schemeClr val="accent2"/>
              </a:buClr>
              <a:buSzPct val="92000"/>
              <a:buFont typeface="Wingdings 2" panose="05020102010507070707" pitchFamily="18" charset="2"/>
              <a:buChar char=""/>
            </a:pPr>
            <a:r>
              <a:rPr lang="es-PE" dirty="0">
                <a:solidFill>
                  <a:schemeClr val="tx2"/>
                </a:solidFill>
              </a:rPr>
              <a:t>Repetible</a:t>
            </a:r>
          </a:p>
          <a:p>
            <a:pPr marL="763200" lvl="1" indent="-306000" algn="just">
              <a:lnSpc>
                <a:spcPct val="110000"/>
              </a:lnSpc>
              <a:spcBef>
                <a:spcPct val="20000"/>
              </a:spcBef>
              <a:spcAft>
                <a:spcPts val="600"/>
              </a:spcAft>
              <a:buClr>
                <a:schemeClr val="accent2"/>
              </a:buClr>
              <a:buSzPct val="92000"/>
              <a:buFont typeface="Wingdings 2" panose="05020102010507070707" pitchFamily="18" charset="2"/>
              <a:buChar char=""/>
            </a:pPr>
            <a:r>
              <a:rPr lang="es-PE" dirty="0">
                <a:solidFill>
                  <a:schemeClr val="tx2"/>
                </a:solidFill>
              </a:rPr>
              <a:t>Definido</a:t>
            </a:r>
          </a:p>
          <a:p>
            <a:pPr marL="763200" lvl="1" indent="-306000" algn="just">
              <a:lnSpc>
                <a:spcPct val="110000"/>
              </a:lnSpc>
              <a:spcBef>
                <a:spcPct val="20000"/>
              </a:spcBef>
              <a:spcAft>
                <a:spcPts val="600"/>
              </a:spcAft>
              <a:buClr>
                <a:schemeClr val="accent2"/>
              </a:buClr>
              <a:buSzPct val="92000"/>
              <a:buFont typeface="Wingdings 2" panose="05020102010507070707" pitchFamily="18" charset="2"/>
              <a:buChar char=""/>
            </a:pPr>
            <a:r>
              <a:rPr lang="es-PE" dirty="0">
                <a:solidFill>
                  <a:schemeClr val="tx2"/>
                </a:solidFill>
              </a:rPr>
              <a:t>Gestionado</a:t>
            </a:r>
          </a:p>
          <a:p>
            <a:pPr marL="763200" lvl="1" indent="-306000" algn="just">
              <a:lnSpc>
                <a:spcPct val="110000"/>
              </a:lnSpc>
              <a:spcBef>
                <a:spcPct val="20000"/>
              </a:spcBef>
              <a:spcAft>
                <a:spcPts val="600"/>
              </a:spcAft>
              <a:buClr>
                <a:schemeClr val="accent2"/>
              </a:buClr>
              <a:buSzPct val="92000"/>
              <a:buFont typeface="Wingdings 2" panose="05020102010507070707" pitchFamily="18" charset="2"/>
              <a:buChar char=""/>
            </a:pPr>
            <a:r>
              <a:rPr lang="es-PE" dirty="0">
                <a:solidFill>
                  <a:schemeClr val="tx2"/>
                </a:solidFill>
              </a:rPr>
              <a:t>Optimizado</a:t>
            </a:r>
          </a:p>
        </p:txBody>
      </p:sp>
    </p:spTree>
    <p:extLst>
      <p:ext uri="{BB962C8B-B14F-4D97-AF65-F5344CB8AC3E}">
        <p14:creationId xmlns:p14="http://schemas.microsoft.com/office/powerpoint/2010/main" val="3613876292"/>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Dividendo</Template>
  <TotalTime>1035</TotalTime>
  <Words>1118</Words>
  <Application>Microsoft Office PowerPoint</Application>
  <PresentationFormat>Panorámica</PresentationFormat>
  <Paragraphs>99</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Gill Sans MT</vt:lpstr>
      <vt:lpstr>Wingdings 2</vt:lpstr>
      <vt:lpstr>Dividendo</vt:lpstr>
      <vt:lpstr>MODELO PARA LA GESTIÓN ÁGIL DE INCIDENTES Y SOLICITUDES DE SERVICIO DE TECNOLOGÍAS DE LA INFORMACIÓN BASADO EN LAS BUENAS PRÁCTICAS DE ITIL</vt:lpstr>
      <vt:lpstr>INTRODUCCIÓN</vt:lpstr>
      <vt:lpstr>PROBLEMA</vt:lpstr>
      <vt:lpstr>OBJETIVOS</vt:lpstr>
      <vt:lpstr>JUSTIFICACIÓN</vt:lpstr>
      <vt:lpstr>ALCANCES</vt:lpstr>
      <vt:lpstr>Marco teórico</vt:lpstr>
      <vt:lpstr>MARCO TEÓRICO</vt:lpstr>
      <vt:lpstr>MARCO TEÓRICO</vt:lpstr>
      <vt:lpstr>MARCO TEÓRICO</vt:lpstr>
      <vt:lpstr>MARCO TEÓRICO</vt:lpstr>
      <vt:lpstr>REFERENCIAS BIBLIOGRÁFICAS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PARA LA GESTIÓN ÁGIL DE INCIDENTES Y SOLICITUDES DE SERVICIO DE TECNOLOGÍAS DE LA INFORMACIÓN BASADO EN LAS BUENAS PRÁCTICAS DE ITIL</dc:title>
  <dc:creator>VICTOR ALONSO LLIUYA</dc:creator>
  <cp:lastModifiedBy>VICTOR ALONSO LLIUYA</cp:lastModifiedBy>
  <cp:revision>10</cp:revision>
  <dcterms:created xsi:type="dcterms:W3CDTF">2017-07-09T04:15:56Z</dcterms:created>
  <dcterms:modified xsi:type="dcterms:W3CDTF">2017-07-10T04:47:28Z</dcterms:modified>
</cp:coreProperties>
</file>