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8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7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70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1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57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04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0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5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84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408-A17E-4620-AFDA-2270303661A1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16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D408-A17E-4620-AFDA-2270303661A1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7DB-6F37-4616-80F0-971ACD2DF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Comercio Electrónico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53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Tecnología </a:t>
            </a:r>
            <a:r>
              <a:rPr lang="es-ES" dirty="0" err="1" smtClean="0"/>
              <a:t>Blockchain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5928" y="1203598"/>
            <a:ext cx="496016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Es un sistema que garantiza que nadie pueda manipular la información de un proceso de compra/venta.</a:t>
            </a:r>
            <a:endParaRPr lang="es-ES" sz="2400" dirty="0"/>
          </a:p>
        </p:txBody>
      </p:sp>
      <p:pic>
        <p:nvPicPr>
          <p:cNvPr id="1028" name="Picture 4" descr="Blockch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72328"/>
            <a:ext cx="291420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11559" y="2787774"/>
            <a:ext cx="3960441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ES" sz="2000" b="1" dirty="0"/>
              <a:t>Pros del </a:t>
            </a:r>
            <a:r>
              <a:rPr lang="es-ES" sz="2000" b="1" dirty="0" err="1" smtClean="0"/>
              <a:t>Blockchain</a:t>
            </a:r>
            <a:endParaRPr lang="es-ES" sz="2000" b="1" dirty="0" smtClean="0"/>
          </a:p>
          <a:p>
            <a:pPr fontAlgn="base">
              <a:buFont typeface="Wingdings" pitchFamily="2" charset="2"/>
              <a:buChar char="ü"/>
            </a:pPr>
            <a:r>
              <a:rPr lang="es-ES" sz="2000" dirty="0"/>
              <a:t>Incorruptible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000" dirty="0" smtClean="0"/>
              <a:t>Libre </a:t>
            </a:r>
            <a:r>
              <a:rPr lang="es-ES" sz="2000" dirty="0"/>
              <a:t>de errores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000" dirty="0" smtClean="0"/>
              <a:t>Costes </a:t>
            </a:r>
            <a:r>
              <a:rPr lang="es-ES" sz="2000" dirty="0"/>
              <a:t>de transacción reducidos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000" dirty="0" smtClean="0"/>
              <a:t>Proceso </a:t>
            </a:r>
            <a:r>
              <a:rPr lang="es-ES" sz="2000" dirty="0"/>
              <a:t>más </a:t>
            </a:r>
            <a:r>
              <a:rPr lang="es-ES" sz="2000" dirty="0" smtClean="0"/>
              <a:t>rápido</a:t>
            </a:r>
          </a:p>
          <a:p>
            <a:pPr fontAlgn="base"/>
            <a:endParaRPr lang="es-ES" b="1" dirty="0"/>
          </a:p>
          <a:p>
            <a:pPr fontAlgn="base"/>
            <a:endParaRPr lang="es-ES" b="1" dirty="0"/>
          </a:p>
          <a:p>
            <a:pPr fontAlgn="base"/>
            <a:endParaRPr lang="es-ES" b="1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88024" y="2883577"/>
            <a:ext cx="4068233" cy="225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ES" sz="2000" b="1" dirty="0" smtClean="0"/>
              <a:t>Contras </a:t>
            </a:r>
            <a:r>
              <a:rPr lang="es-ES" sz="2000" b="1" dirty="0"/>
              <a:t>del </a:t>
            </a:r>
            <a:r>
              <a:rPr lang="es-ES" sz="2000" b="1" dirty="0" err="1"/>
              <a:t>blockchain</a:t>
            </a:r>
            <a:endParaRPr lang="es-ES" sz="2000" b="1" dirty="0"/>
          </a:p>
          <a:p>
            <a:pPr fontAlgn="base">
              <a:buFont typeface="Wingdings" pitchFamily="2" charset="2"/>
              <a:buChar char="ü"/>
            </a:pPr>
            <a:r>
              <a:rPr lang="es-ES" sz="2000" dirty="0"/>
              <a:t>Dificultad de Implementar</a:t>
            </a:r>
          </a:p>
          <a:p>
            <a:pPr fontAlgn="base">
              <a:buFont typeface="Wingdings" pitchFamily="2" charset="2"/>
              <a:buChar char="ü"/>
            </a:pPr>
            <a:r>
              <a:rPr lang="es-ES" sz="2000" dirty="0" smtClean="0"/>
              <a:t>Desempleo</a:t>
            </a:r>
            <a:endParaRPr lang="es-ES" sz="2000" dirty="0"/>
          </a:p>
          <a:p>
            <a:pPr fontAlgn="base">
              <a:buFont typeface="Wingdings" pitchFamily="2" charset="2"/>
              <a:buChar char="ü"/>
            </a:pPr>
            <a:r>
              <a:rPr lang="es-ES" sz="2000" dirty="0" smtClean="0"/>
              <a:t>Anonimidad</a:t>
            </a:r>
            <a:endParaRPr lang="es-ES" sz="2000" dirty="0"/>
          </a:p>
          <a:p>
            <a:pPr fontAlgn="base">
              <a:buFont typeface="Wingdings" pitchFamily="2" charset="2"/>
              <a:buChar char="ü"/>
            </a:pPr>
            <a:r>
              <a:rPr lang="es-ES" sz="2000" dirty="0" smtClean="0"/>
              <a:t>Ineficiencia</a:t>
            </a:r>
            <a:endParaRPr lang="es-ES" sz="2000" dirty="0"/>
          </a:p>
          <a:p>
            <a:pPr fontAlgn="base"/>
            <a:endParaRPr lang="es-ES" b="1" dirty="0"/>
          </a:p>
          <a:p>
            <a:pPr fontAlgn="base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14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Contratos Inteligentes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72159"/>
            <a:ext cx="5987008" cy="1155575"/>
          </a:xfrm>
        </p:spPr>
        <p:txBody>
          <a:bodyPr>
            <a:noAutofit/>
          </a:bodyPr>
          <a:lstStyle/>
          <a:p>
            <a:r>
              <a:rPr lang="es-ES" sz="2200" dirty="0"/>
              <a:t>El contrato inteligente es un mecanismo que asegura la venta de un artículo o un servicio tanto al comprador como al vendedor</a:t>
            </a:r>
            <a:r>
              <a:rPr lang="es-ES" sz="2200" dirty="0" smtClean="0"/>
              <a:t>.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23528" y="2787774"/>
            <a:ext cx="8496944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Actualmente existen plataformas como </a:t>
            </a:r>
            <a:r>
              <a:rPr lang="es-ES" sz="2400" u="sng" dirty="0" smtClean="0"/>
              <a:t>escrow.com</a:t>
            </a:r>
            <a:r>
              <a:rPr lang="es-ES" sz="2400" dirty="0" smtClean="0"/>
              <a:t> o </a:t>
            </a:r>
            <a:r>
              <a:rPr lang="es-ES" sz="2400" u="sng" dirty="0" smtClean="0"/>
              <a:t>marketpay.io</a:t>
            </a:r>
            <a:r>
              <a:rPr lang="es-ES" sz="2400" dirty="0" smtClean="0"/>
              <a:t> que gestionan este tipo de contratos y actúan como depositarios de las cuentas inteligentes que sincronizan el pago y la entrega. </a:t>
            </a:r>
            <a:endParaRPr lang="es-ES" sz="2400" dirty="0"/>
          </a:p>
        </p:txBody>
      </p:sp>
      <p:pic>
        <p:nvPicPr>
          <p:cNvPr id="2052" name="Picture 4" descr="https://steemitimages.com/DQmZp7fW5gsZVtQMxgBgXBwSSNZadHJJKkxaSv58RHkhEHH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03598"/>
            <a:ext cx="2931002" cy="155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53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ES" dirty="0"/>
              <a:t>Proyecciones del </a:t>
            </a:r>
            <a:r>
              <a:rPr lang="es-ES" dirty="0" err="1"/>
              <a:t>Ecommerce</a:t>
            </a:r>
            <a:r>
              <a:rPr lang="es-ES" dirty="0"/>
              <a:t> en América Latina 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5550"/>
            <a:ext cx="3754760" cy="3394472"/>
          </a:xfrm>
        </p:spPr>
        <p:txBody>
          <a:bodyPr>
            <a:normAutofit fontScale="92500" lnSpcReduction="10000"/>
          </a:bodyPr>
          <a:lstStyle/>
          <a:p>
            <a:r>
              <a:rPr lang="es-ES" sz="2000" dirty="0" smtClean="0"/>
              <a:t>Las ventas a través de canales </a:t>
            </a:r>
            <a:r>
              <a:rPr lang="es-ES" sz="2000" dirty="0" err="1" smtClean="0"/>
              <a:t>Ecommerce</a:t>
            </a:r>
            <a:r>
              <a:rPr lang="es-ES" sz="2000" dirty="0" smtClean="0"/>
              <a:t> en Latinoamérica están creciendo cada vez mas. Este fenómeno se debe, en gran parte, a que el número de compradores digitales es cada vez más robusto. En este sentido, </a:t>
            </a:r>
            <a:r>
              <a:rPr lang="es-ES" sz="2000" dirty="0" err="1" smtClean="0"/>
              <a:t>eMarketer</a:t>
            </a:r>
            <a:r>
              <a:rPr lang="es-ES" sz="2000" dirty="0" smtClean="0"/>
              <a:t> afirmó en un estudio que, para 2019, el número de compradores digitales latinoamericanos llegará a los 151.1 millones.</a:t>
            </a:r>
            <a:endParaRPr lang="es-ES" sz="2000" dirty="0"/>
          </a:p>
        </p:txBody>
      </p:sp>
      <p:pic>
        <p:nvPicPr>
          <p:cNvPr id="3074" name="Picture 2" descr="https://pulsosocial.com/wp-content/uploads/2017/06/WhatsApp-Image-2017-06-09-at-1.28.36-P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46595"/>
            <a:ext cx="40700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8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La revolución </a:t>
            </a:r>
            <a:r>
              <a:rPr lang="es-ES" sz="2000" dirty="0" err="1" smtClean="0"/>
              <a:t>blockchain</a:t>
            </a:r>
            <a:r>
              <a:rPr lang="es-ES" sz="2000" dirty="0" smtClean="0"/>
              <a:t> , descubre cómo esta nueva tecnología transformará la economía global. DON TAPSCOTT, ALEX TAPSCOTT - Traducido por Juan Manuel Salmerón</a:t>
            </a:r>
          </a:p>
          <a:p>
            <a:r>
              <a:rPr lang="es-ES" sz="2000" dirty="0" smtClean="0"/>
              <a:t>CONTRATOS ELECTRONICOS AUTOEJECUTABLES (SMART CONTRACT) Y PAGOS CON TECNOLOGÍA BLOCKCHAIN1 Marina ECHEBARRÍA SÁENZ Universidad de Valladolid</a:t>
            </a:r>
          </a:p>
          <a:p>
            <a:r>
              <a:rPr lang="en-US" sz="2000" dirty="0" err="1"/>
              <a:t>eMarketer</a:t>
            </a:r>
            <a:r>
              <a:rPr lang="en-US" sz="2000" dirty="0"/>
              <a:t> </a:t>
            </a:r>
            <a:r>
              <a:rPr lang="en-US" sz="2000" dirty="0" smtClean="0"/>
              <a:t>Chart -  “Number of digital buyers in </a:t>
            </a:r>
            <a:r>
              <a:rPr lang="en-US" sz="2000" dirty="0" err="1" smtClean="0"/>
              <a:t>latin</a:t>
            </a:r>
            <a:r>
              <a:rPr lang="en-US" sz="2000" dirty="0" smtClean="0"/>
              <a:t> </a:t>
            </a:r>
            <a:r>
              <a:rPr lang="en-US" sz="2000" dirty="0" err="1" smtClean="0"/>
              <a:t>america</a:t>
            </a:r>
            <a:r>
              <a:rPr lang="en-US" sz="2000" dirty="0" smtClean="0"/>
              <a:t> from 2013 to 2019”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04353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202</Words>
  <Application>Microsoft Office PowerPoint</Application>
  <PresentationFormat>Presentación en pantalla 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Comercio Electrónico</vt:lpstr>
      <vt:lpstr>Tecnología Blockchain</vt:lpstr>
      <vt:lpstr>Contratos Inteligentes</vt:lpstr>
      <vt:lpstr>Proyecciones del Ecommerce en América Latina 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Comercio Electrónico</dc:title>
  <dc:creator>Alex</dc:creator>
  <cp:lastModifiedBy>Alex</cp:lastModifiedBy>
  <cp:revision>7</cp:revision>
  <dcterms:created xsi:type="dcterms:W3CDTF">2018-04-11T04:57:26Z</dcterms:created>
  <dcterms:modified xsi:type="dcterms:W3CDTF">2018-04-11T06:26:58Z</dcterms:modified>
</cp:coreProperties>
</file>