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609601"/>
            <a:ext cx="8676222" cy="3200400"/>
          </a:xfrm>
        </p:spPr>
        <p:txBody>
          <a:bodyPr anchor="b">
            <a:normAutofit/>
          </a:bodyPr>
          <a:lstStyle>
            <a:lvl1pPr algn="ctr">
              <a:defRPr sz="4800">
                <a:effectLst>
                  <a:glow rad="38100">
                    <a:schemeClr val="bg1">
                      <a:lumMod val="65000"/>
                      <a:lumOff val="35000"/>
                      <a:alpha val="50000"/>
                    </a:schemeClr>
                  </a:glow>
                  <a:outerShdw blurRad="28575" dist="31750" dir="132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76222" cy="1905000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363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4732865"/>
            <a:ext cx="99060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796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3" y="5299603"/>
            <a:ext cx="99060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3124199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69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buNone/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4817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3308581"/>
            <a:ext cx="99060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0" y="4777381"/>
            <a:ext cx="9906001" cy="860400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pPr marL="0" lvl="0" indent="0"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8070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36612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609601"/>
            <a:ext cx="9296398" cy="2743199"/>
          </a:xfrm>
        </p:spPr>
        <p:txBody>
          <a:bodyPr anchor="ctr">
            <a:normAutofit/>
          </a:bodyPr>
          <a:lstStyle>
            <a:lvl1pPr algn="l">
              <a:defRPr sz="3200" b="0" cap="all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886200"/>
            <a:ext cx="9906000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775200"/>
            <a:ext cx="9906000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644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609601"/>
            <a:ext cx="9905999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41412" y="3505200"/>
            <a:ext cx="99060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all" dirty="0">
                <a:ln w="3175" cmpd="sng">
                  <a:noFill/>
                </a:ln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343400"/>
            <a:ext cx="9906000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23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266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609599"/>
            <a:ext cx="2210514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2" y="609600"/>
            <a:ext cx="7543800" cy="5181600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745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619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1013" y="3308581"/>
            <a:ext cx="8686800" cy="1468800"/>
          </a:xfrm>
        </p:spPr>
        <p:txBody>
          <a:bodyPr anchor="b"/>
          <a:lstStyle>
            <a:lvl1pPr algn="r">
              <a:defRPr sz="4000" b="0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51011" y="4777381"/>
            <a:ext cx="868680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gradFill flip="none" rotWithShape="1">
                  <a:gsLst>
                    <a:gs pos="0">
                      <a:schemeClr val="tx1"/>
                    </a:gs>
                    <a:gs pos="100000">
                      <a:schemeClr val="tx1">
                        <a:lumMod val="75000"/>
                      </a:schemeClr>
                    </a:gs>
                  </a:gsLst>
                  <a:lin ang="5400000" scaled="0"/>
                  <a:tileRect/>
                </a:gra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57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2" y="2666999"/>
            <a:ext cx="4876800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0612" y="2667000"/>
            <a:ext cx="4876800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63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9280" y="2658533"/>
            <a:ext cx="458893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2" y="3243262"/>
            <a:ext cx="4876800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43133" y="2667000"/>
            <a:ext cx="4604280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0612" y="3243262"/>
            <a:ext cx="4876801" cy="2547937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7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5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35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3549121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3812" y="609601"/>
            <a:ext cx="5943601" cy="51816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3549121" cy="182880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827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600200"/>
            <a:ext cx="5334001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33733" y="-18288"/>
            <a:ext cx="3276599" cy="6903720"/>
          </a:xfr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080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2971800"/>
            <a:ext cx="5334001" cy="18288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399212" y="5883275"/>
            <a:ext cx="914400" cy="365125"/>
          </a:xfrm>
        </p:spPr>
        <p:txBody>
          <a:bodyPr/>
          <a:lstStyle/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41412" y="5883275"/>
            <a:ext cx="51054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42612" y="5883275"/>
            <a:ext cx="322567" cy="365125"/>
          </a:xfrm>
        </p:spPr>
        <p:txBody>
          <a:bodyPr/>
          <a:lstStyle/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008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3" y="2666999"/>
            <a:ext cx="9905998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7612" y="5883275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2B46FB23-416B-4F04-9B55-548F8CAD7A31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2" y="5883275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2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lumMod val="75000"/>
                  </a:schemeClr>
                </a:solidFill>
                <a:effectLst>
                  <a:outerShdw blurRad="50800" dist="38100" dir="2700000" algn="tl" rotWithShape="0">
                    <a:srgbClr val="000000">
                      <a:alpha val="43000"/>
                    </a:srgbClr>
                  </a:outerShdw>
                </a:effectLst>
                <a:latin typeface="+mn-lt"/>
              </a:defRPr>
            </a:lvl1pPr>
          </a:lstStyle>
          <a:p>
            <a:fld id="{5E0138F8-CCF6-4472-A345-9C84592B94B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6421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gradFill flip="none" rotWithShape="1">
            <a:gsLst>
              <a:gs pos="0">
                <a:schemeClr val="tx1"/>
              </a:gs>
              <a:gs pos="100000">
                <a:schemeClr val="tx1">
                  <a:lumMod val="6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65000"/>
                <a:lumOff val="35000"/>
                <a:alpha val="40000"/>
              </a:schemeClr>
            </a:glow>
            <a:outerShdw blurRad="28575" dist="38100" dir="1404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20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8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6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4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100000"/>
        <a:buFont typeface="Arial"/>
        <a:buChar char="•"/>
        <a:defRPr sz="1200" kern="1200" cap="small">
          <a:gradFill flip="none" rotWithShape="1">
            <a:gsLst>
              <a:gs pos="0">
                <a:schemeClr val="tx1"/>
              </a:gs>
              <a:gs pos="100000">
                <a:schemeClr val="tx1">
                  <a:lumMod val="75000"/>
                </a:schemeClr>
              </a:gs>
            </a:gsLst>
            <a:lin ang="5580000" scaled="0"/>
            <a:tileRect/>
          </a:gradFill>
          <a:effectLst>
            <a:glow rad="38100">
              <a:schemeClr val="bg1">
                <a:lumMod val="50000"/>
                <a:lumOff val="50000"/>
                <a:alpha val="20000"/>
              </a:schemeClr>
            </a:glow>
            <a:outerShdw blurRad="44450" dist="12700" dir="13860000" algn="tl" rotWithShape="0">
              <a:srgbClr val="000000">
                <a:alpha val="20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182881" y="277922"/>
            <a:ext cx="6359433" cy="110799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66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Cosas sobre mi</a:t>
            </a:r>
            <a:endParaRPr lang="es-ES" sz="6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644653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/>
        </p:nvSpPr>
        <p:spPr>
          <a:xfrm>
            <a:off x="0" y="826562"/>
            <a:ext cx="9438802" cy="310854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Mi nombre es: Héctor Manuel Aguirre López</a:t>
            </a:r>
          </a:p>
          <a:p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 gusta jugar video juegos</a:t>
            </a:r>
          </a:p>
          <a:p>
            <a:r>
              <a:rPr lang="es-E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 gustan los deportes</a:t>
            </a:r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mi deporte favorito</a:t>
            </a:r>
          </a:p>
          <a:p>
            <a:r>
              <a:rPr lang="es-E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 el basquetbol y voleibol</a:t>
            </a:r>
          </a:p>
          <a:p>
            <a:endParaRPr lang="es-ES" sz="28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s-ES" sz="28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 mi tiempo libre entreno en un gimnasio, me gusta </a:t>
            </a:r>
          </a:p>
          <a:p>
            <a:r>
              <a:rPr lang="es-E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Mucho y me entretengo demasiado</a:t>
            </a:r>
            <a:endParaRPr lang="es-E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AutoShape 2" descr="Pelota de baloncesto #Soyvisual"/>
          <p:cNvSpPr>
            <a:spLocks noChangeAspect="1" noChangeArrowheads="1"/>
          </p:cNvSpPr>
          <p:nvPr/>
        </p:nvSpPr>
        <p:spPr bwMode="auto">
          <a:xfrm>
            <a:off x="155574" y="-144463"/>
            <a:ext cx="1113827" cy="1113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7757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lla">
  <a:themeElements>
    <a:clrScheme name="Malla">
      <a:dk1>
        <a:sysClr val="windowText" lastClr="000000"/>
      </a:dk1>
      <a:lt1>
        <a:sysClr val="window" lastClr="FFFFFF"/>
      </a:lt1>
      <a:dk2>
        <a:srgbClr val="363D46"/>
      </a:dk2>
      <a:lt2>
        <a:srgbClr val="EBEBEB"/>
      </a:lt2>
      <a:accent1>
        <a:srgbClr val="6F6F6F"/>
      </a:accent1>
      <a:accent2>
        <a:srgbClr val="BFBFA5"/>
      </a:accent2>
      <a:accent3>
        <a:srgbClr val="DCD084"/>
      </a:accent3>
      <a:accent4>
        <a:srgbClr val="E7BF5F"/>
      </a:accent4>
      <a:accent5>
        <a:srgbClr val="E9A039"/>
      </a:accent5>
      <a:accent6>
        <a:srgbClr val="CF7133"/>
      </a:accent6>
      <a:hlink>
        <a:srgbClr val="F28943"/>
      </a:hlink>
      <a:folHlink>
        <a:srgbClr val="F1B76C"/>
      </a:folHlink>
    </a:clrScheme>
    <a:fontScheme name="Malla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Mall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84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000000">
                <a:alpha val="5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25400" h="25400" prst="slop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28000"/>
                <a:satMod val="94000"/>
                <a:lumMod val="20000"/>
              </a:schemeClr>
              <a:schemeClr val="phClr">
                <a:tint val="94000"/>
                <a:shade val="84000"/>
                <a:satMod val="148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sh" id="{789EC3FE-34FD-429C-9918-760025E6C145}" vid="{B8BE45C0-8141-4D58-8C71-A009BC26FBB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TM03457485[[fn=Malla]]</Template>
  <TotalTime>8</TotalTime>
  <Words>45</Words>
  <Application>Microsoft Office PowerPoint</Application>
  <PresentationFormat>Panorámica</PresentationFormat>
  <Paragraphs>8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Century Gothic</vt:lpstr>
      <vt:lpstr>Malla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CC1</dc:creator>
  <cp:lastModifiedBy>CC1</cp:lastModifiedBy>
  <cp:revision>1</cp:revision>
  <dcterms:created xsi:type="dcterms:W3CDTF">2025-02-19T00:04:47Z</dcterms:created>
  <dcterms:modified xsi:type="dcterms:W3CDTF">2025-02-19T00:12:56Z</dcterms:modified>
</cp:coreProperties>
</file>