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DD3C-DA08-3B8E-1464-BB815B77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01B19-2D9C-F658-FD1B-D56CE2F2E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3B6D-CCC9-002F-4562-04618496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B960-69FB-42C3-AADC-9BC9EF35E9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BE48C-8B54-0EDC-FFD4-D1D750B7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D8CD-2249-3C01-0B35-D9EE7942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1B1-C7D9-470B-A033-12996C84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0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1A76-4907-A0D1-0DF5-BCE6F2AE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2C608-B3BC-9B40-320B-CEB0C752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7544-B9AC-B561-951A-67037D60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B960-69FB-42C3-AADC-9BC9EF35E9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3C38-7B45-F324-CC10-8E8C02E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B056-DE9B-E677-F938-ADAD40AB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1B1-C7D9-470B-A033-12996C84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29A26-3BD2-F236-E876-72A46C4BA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67823-7068-BE75-32A1-2FFFAA1AB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DE4B-0D39-EF9C-96F1-C14F5E1F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B960-69FB-42C3-AADC-9BC9EF35E9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C94A-41A0-BCFE-3C14-E24E11B1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4A7B-61A6-B5B0-7D8D-8491EBF1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1B1-C7D9-470B-A033-12996C84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1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9B50-DFE9-B980-65E7-F278368C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5975-1250-2703-0FFD-663989B8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A6FA8-577C-6FE1-427E-C2D63B3B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B960-69FB-42C3-AADC-9BC9EF35E9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F32F-AECF-6D3C-970C-542E62B7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8533-B2B0-EF3B-B5E8-71674C6C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1B1-C7D9-470B-A033-12996C84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8DAF-0DB4-E41F-E05E-CA2ACB32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AF85-7D6A-823C-0885-A617E50A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AE52-1D48-9A91-C208-FE1B94E1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B960-69FB-42C3-AADC-9BC9EF35E9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AE59-EABD-D692-8189-C515765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AF0AA-20A2-C37E-6CCB-135FD879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1B1-C7D9-470B-A033-12996C84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39FA-2DE7-0082-FE0C-768ACF7B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19CD-4997-34DC-7415-A07A4ADC5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9071E-F3CF-DD0D-64D0-FA5E1BBA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64DB4-1225-A5AF-8C7B-A3B224EE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B960-69FB-42C3-AADC-9BC9EF35E9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6F59B-B41D-4CB3-01AE-EE3247FE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36B0-0BCD-1DFD-703A-26E79EB1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1B1-C7D9-470B-A033-12996C84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6950-996E-B8DC-BD2F-A558A78C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A8ABF-EA13-D0F0-0AB4-FA99BF3CE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97E13-5D77-5A4B-73F1-FE865410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CECE8-8D17-5E6A-2612-0CDB73D1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203C5-C9B0-4B00-7181-FE08E70B2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5A8B8-0F97-E45A-3F57-8F232529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B960-69FB-42C3-AADC-9BC9EF35E9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7B35B-50E2-86DB-639C-3811BA5D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84550-CD06-BC34-C53A-4B44C6FE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1B1-C7D9-470B-A033-12996C84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A789-DDA2-2FA6-B710-F0409812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DD68B-727B-1A03-AB5C-91FA0362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B960-69FB-42C3-AADC-9BC9EF35E9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745D1-073A-168F-91BB-282A61AE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53446-C2D4-F58C-BB01-6AF2AB10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1B1-C7D9-470B-A033-12996C84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4A176-257A-D460-9B05-72DF5452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B960-69FB-42C3-AADC-9BC9EF35E9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452FF-BFDB-313C-EA34-D9794B96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4027D-655F-5FE0-6546-9750F826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1B1-C7D9-470B-A033-12996C84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640E-34B8-B7F4-F3D0-3677F9CB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9B99-BE9D-2D47-CACC-E67AB227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E336B-1F49-77BB-C011-D2B39C38C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7DD05-1DBE-CB5B-3178-1EEEEB9B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B960-69FB-42C3-AADC-9BC9EF35E9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66AA2-C7A0-654A-5FFC-5815D28E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6D0E4-6ACC-2633-C143-5963233D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1B1-C7D9-470B-A033-12996C84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1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2895-9B6A-6AA2-2881-8F1C4352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12E5E-C0C5-1F75-37EA-9B2DA3083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323D5-CA52-A26C-8836-B8E549A1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251B7-00F9-D0EA-481B-FA259008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B960-69FB-42C3-AADC-9BC9EF35E9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44854-7AC9-019A-9FCD-E933430E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DBE1-2036-AC0D-B222-B65735CF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1B1-C7D9-470B-A033-12996C84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6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76934-2366-1834-1B10-098232D6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AB648-11E1-7390-4353-F600F9438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5C49-3AE8-0297-6D01-53C57E4BB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6B960-69FB-42C3-AADC-9BC9EF35E9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42A-5CCB-4CCB-37AC-842F1549E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5514-ADB5-B4F7-4002-91167792D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261B1-C7D9-470B-A033-12996C84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6E489-9105-0257-AE68-9E1D4A847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Mortality of Cancer by State (US)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840-10AC-E390-453F-8FFD2C8A4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Hector Santos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FF753-C841-4B62-2B4C-CF89BC23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Linear Regression?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ED0E2-A47A-2A01-088B-A8BA391F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33" y="1623705"/>
            <a:ext cx="7301054" cy="5183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A1471-6112-C670-2DA3-A032AA5F91FD}"/>
              </a:ext>
            </a:extLst>
          </p:cNvPr>
          <p:cNvSpPr txBox="1"/>
          <p:nvPr/>
        </p:nvSpPr>
        <p:spPr>
          <a:xfrm>
            <a:off x="238539" y="1928191"/>
            <a:ext cx="3790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 in the visualization, there is a linear relationship with the Mortality Rate (Cancer), so Linear Regression would be a great model to interpret the data.</a:t>
            </a:r>
          </a:p>
        </p:txBody>
      </p:sp>
    </p:spTree>
    <p:extLst>
      <p:ext uri="{BB962C8B-B14F-4D97-AF65-F5344CB8AC3E}">
        <p14:creationId xmlns:p14="http://schemas.microsoft.com/office/powerpoint/2010/main" val="151809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4089D-BB97-ECC1-DD63-C17C840F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DA947-A5A4-7363-B090-EAA41379E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06" y="183793"/>
            <a:ext cx="9279988" cy="48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5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3C52E-E972-7F2D-3985-F0F4072D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F246-D9C7-5CC5-1D26-6ACB286E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As we can see, the impact of our features in our model:</a:t>
            </a:r>
          </a:p>
          <a:p>
            <a:r>
              <a:rPr lang="en-US" sz="1700"/>
              <a:t>Incidence Rate of cancer boosts the probability of mortality rate.</a:t>
            </a:r>
          </a:p>
          <a:p>
            <a:r>
              <a:rPr lang="en-US" sz="1700"/>
              <a:t>Median Income lowers the mortality rates, the higher the income.</a:t>
            </a:r>
          </a:p>
          <a:p>
            <a:r>
              <a:rPr lang="en-US" sz="1700"/>
              <a:t>Poverty is the one that doesn’t make sense to me because the higher it is then it lowers the mortality rate.</a:t>
            </a:r>
          </a:p>
          <a:p>
            <a:r>
              <a:rPr lang="en-US" sz="1700"/>
              <a:t>Population the higher the it is, the higher the mortality rate.</a:t>
            </a:r>
          </a:p>
          <a:p>
            <a:r>
              <a:rPr lang="en-US" sz="1700"/>
              <a:t>Insurance (With and Without) lowers a lot more the mortality rate if they have it.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39C2-47F4-D4C4-8A18-258B2BED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339215"/>
            <a:ext cx="4170530" cy="22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4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228A6-1221-6E5D-9D39-5D10EE7F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3D84EDC-AE06-FE9E-9A51-8B8D0F1F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most impactful way to lower the mortality rate will be </a:t>
            </a:r>
            <a:r>
              <a:rPr lang="en-US" sz="2000" dirty="0" err="1"/>
              <a:t>analize</a:t>
            </a:r>
            <a:r>
              <a:rPr lang="en-US" sz="2000" dirty="0"/>
              <a:t> data about what triggers the incidence rate to spike.</a:t>
            </a:r>
          </a:p>
          <a:p>
            <a:r>
              <a:rPr lang="en-US" sz="2000" dirty="0"/>
              <a:t>With this data I can recommend that if the person makes his income higher, chose a state with less population and has insurance, his mortality rate from cancer will be lower.</a:t>
            </a:r>
          </a:p>
        </p:txBody>
      </p:sp>
    </p:spTree>
    <p:extLst>
      <p:ext uri="{BB962C8B-B14F-4D97-AF65-F5344CB8AC3E}">
        <p14:creationId xmlns:p14="http://schemas.microsoft.com/office/powerpoint/2010/main" val="22663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D160E-6170-69DE-BA0F-15B6BBAC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What can be done to have a better understanding.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95E5-09F7-E344-AAC9-21BF6EB1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this data set, I used data from incidents and mortality from the counties of the United States. Still, regarding the other data, I used State data because counties were unavailable. If we could use counties for all the data, we would have a much clearer picture of the model. I made the project this way because I believe that we will not count on the perfect conditions to run the model in a real-world example.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519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290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Mortality of Cancer by State (US)</vt:lpstr>
      <vt:lpstr>Why Linear Regression?</vt:lpstr>
      <vt:lpstr>Model</vt:lpstr>
      <vt:lpstr>Conclusions</vt:lpstr>
      <vt:lpstr>Recommendations</vt:lpstr>
      <vt:lpstr>What can be done to have a better understanding.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Santos</dc:creator>
  <cp:lastModifiedBy>Hector Santos</cp:lastModifiedBy>
  <cp:revision>4</cp:revision>
  <dcterms:created xsi:type="dcterms:W3CDTF">2024-04-10T12:57:46Z</dcterms:created>
  <dcterms:modified xsi:type="dcterms:W3CDTF">2024-04-10T18:59:26Z</dcterms:modified>
</cp:coreProperties>
</file>