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1DBB1-46B6-EF23-75AB-99D0FE36F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F9E101-C060-631A-D9BB-730D3AA9F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EBC3B6-DBD8-0491-3B73-2D4D9C8F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61ED-1FF2-4548-9015-35F06AB3BF9F}" type="datetimeFigureOut">
              <a:rPr lang="zh-TW" altLang="en-US" smtClean="0"/>
              <a:t>2025/7/24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0C84D9-C58F-A615-CC0B-48E1A2A8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63C6EB-DBE4-07B0-96FC-C8215051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34C7-0362-4C22-82C4-4FFD5FA3E9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60F4F-F15D-3141-BBA6-57AB9F4E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7B38A0-9304-439B-AA5E-F01A581DE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893CD0-50F8-2D3F-FD09-89F890AE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61ED-1FF2-4548-9015-35F06AB3BF9F}" type="datetimeFigureOut">
              <a:rPr lang="zh-TW" altLang="en-US" smtClean="0"/>
              <a:t>2025/7/24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55F7A2-A146-2852-517F-81DE76B6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87E56A-3E73-F9FF-B877-2EEFBE02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34C7-0362-4C22-82C4-4FFD5FA3E9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17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4D3ADB-1DC7-55B4-D830-054128222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7F49F65-0F51-D23F-D60D-557C4ED37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A0A970-59EA-6FBC-9E35-4359F9D3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61ED-1FF2-4548-9015-35F06AB3BF9F}" type="datetimeFigureOut">
              <a:rPr lang="zh-TW" altLang="en-US" smtClean="0"/>
              <a:t>2025/7/24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D670CD-CAFE-C4E6-D28B-6D973982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66DAAE-00CB-D92E-0938-853B11CC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34C7-0362-4C22-82C4-4FFD5FA3E9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3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4C81D-9427-A3B3-4511-2CE25077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15D21D-05EA-4DE0-A296-1CABC3CCB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49340E-9561-A6FF-E0DD-41752C9D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61ED-1FF2-4548-9015-35F06AB3BF9F}" type="datetimeFigureOut">
              <a:rPr lang="zh-TW" altLang="en-US" smtClean="0"/>
              <a:t>2025/7/24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B6369D-EF3E-C9B4-E516-A13C00A1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6FAE8B-1C8D-CC42-CA2E-2A7F75CA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34C7-0362-4C22-82C4-4FFD5FA3E9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70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C19B2-98B7-5B9E-9BD5-2A67C41E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F1DFB7-1752-2CF4-8EBD-410316101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1E2597-9B16-C596-582D-22EA855E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61ED-1FF2-4548-9015-35F06AB3BF9F}" type="datetimeFigureOut">
              <a:rPr lang="zh-TW" altLang="en-US" smtClean="0"/>
              <a:t>2025/7/24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E56FF4-EA40-BDC6-F6D5-D4D7C470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0947BB-C918-985D-5366-06AC1D34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34C7-0362-4C22-82C4-4FFD5FA3E9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81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DDA4BE-DAD6-8BF2-63AF-5239AADD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EDB90E-17B0-90DD-2CA4-99EE1B77F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6AE9F8-0305-4B7D-BEA2-C016354FB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A103BE-543F-598C-795F-6165F9BD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61ED-1FF2-4548-9015-35F06AB3BF9F}" type="datetimeFigureOut">
              <a:rPr lang="zh-TW" altLang="en-US" smtClean="0"/>
              <a:t>2025/7/24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3775D6-A8FB-A73D-E5F8-3F7670DB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66E0A9-1B54-D87D-7D4B-E912C8E7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34C7-0362-4C22-82C4-4FFD5FA3E9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4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99E02-B8DC-3181-7C30-64145BEA3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C802BF-2573-A2D2-14B4-26133CBB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50BC0E-2DAD-3D35-69C0-F2742C2ED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D62C780-486E-B4E3-0F02-9788FD851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C666A5A-EE56-DBF0-06BC-A8045B250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3CBBDD6-E0BC-D1D9-D50D-CB59B516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61ED-1FF2-4548-9015-35F06AB3BF9F}" type="datetimeFigureOut">
              <a:rPr lang="zh-TW" altLang="en-US" smtClean="0"/>
              <a:t>2025/7/24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E1F0181-751F-3016-A1C3-AEFE1FDF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8A03AEE-C13B-91D2-9908-ED13F926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34C7-0362-4C22-82C4-4FFD5FA3E9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46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D93C3-CAB3-F96D-D59F-F328EDE9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5FDE3E-C7C8-A1BA-F812-9875A753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61ED-1FF2-4548-9015-35F06AB3BF9F}" type="datetimeFigureOut">
              <a:rPr lang="zh-TW" altLang="en-US" smtClean="0"/>
              <a:t>2025/7/24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7B0B20-B7EB-3A32-3189-14F32164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865F4F0-0FBB-2D2A-C4FE-93CBF93F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34C7-0362-4C22-82C4-4FFD5FA3E9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79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E21EA8-8FCD-714D-18A8-9B785457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61ED-1FF2-4548-9015-35F06AB3BF9F}" type="datetimeFigureOut">
              <a:rPr lang="zh-TW" altLang="en-US" smtClean="0"/>
              <a:t>2025/7/24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F91F296-07C0-EB1E-1D7F-E0390621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A59D10-A74F-3D94-CE05-6F285E42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34C7-0362-4C22-82C4-4FFD5FA3E9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51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E6567-5309-2671-244D-9EEF9537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51E050-D7F4-3887-9E71-F08193A19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8D7909-CC14-EA1E-2FE9-B43001A76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4534E3-62BC-B24F-1CCD-3A4DF0C9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61ED-1FF2-4548-9015-35F06AB3BF9F}" type="datetimeFigureOut">
              <a:rPr lang="zh-TW" altLang="en-US" smtClean="0"/>
              <a:t>2025/7/24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37A1A8-AFB2-0894-7629-27428BEA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4848EA-4E76-09DD-99CF-CF47C100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34C7-0362-4C22-82C4-4FFD5FA3E9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4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9D11C-A9C9-3909-9CC9-1438925F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BC9A2AD-856D-295B-4E0D-D5780C3D2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F8CBE2-1F19-0FBC-487C-752F9D5A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4538DE-48E3-7286-85BC-3012B821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61ED-1FF2-4548-9015-35F06AB3BF9F}" type="datetimeFigureOut">
              <a:rPr lang="zh-TW" altLang="en-US" smtClean="0"/>
              <a:t>2025/7/24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0C2F05-8453-305F-31BF-68156A3D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EB876D-A926-0AFE-75D6-48ACFF04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A34C7-0362-4C22-82C4-4FFD5FA3E9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68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610EEC-69B9-C628-BC91-D0026482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73FC65-9C86-C9D9-0656-D3A5E8FFD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4EA192-FCE3-CE96-22B5-943BE8CA2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E61ED-1FF2-4548-9015-35F06AB3BF9F}" type="datetimeFigureOut">
              <a:rPr lang="zh-TW" altLang="en-US" smtClean="0"/>
              <a:t>2025/7/24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AEF95-3B01-8F3C-FE5F-0F76100E2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F83224-CB1F-B146-8262-6853A8FEA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A34C7-0362-4C22-82C4-4FFD5FA3E9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07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119A6B3-3EDE-2B2E-0107-79FB9B30B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98" y="1143599"/>
            <a:ext cx="8486870" cy="496423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58B53A4-13F0-098E-28DD-567531F0954C}"/>
              </a:ext>
            </a:extLst>
          </p:cNvPr>
          <p:cNvSpPr txBox="1"/>
          <p:nvPr/>
        </p:nvSpPr>
        <p:spPr>
          <a:xfrm>
            <a:off x="1074198" y="683581"/>
            <a:ext cx="4273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設定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zh-TW" altLang="en-US" dirty="0">
                <a:solidFill>
                  <a:srgbClr val="FF0000"/>
                </a:solidFill>
              </a:rPr>
              <a:t>遠端連線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vs 2022 to remote server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75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 silver</dc:creator>
  <cp:lastModifiedBy>lin silver</cp:lastModifiedBy>
  <cp:revision>2</cp:revision>
  <dcterms:created xsi:type="dcterms:W3CDTF">2025-07-23T16:40:00Z</dcterms:created>
  <dcterms:modified xsi:type="dcterms:W3CDTF">2025-07-23T16:40:58Z</dcterms:modified>
</cp:coreProperties>
</file>