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4"/>
    <p:restoredTop sz="94658"/>
  </p:normalViewPr>
  <p:slideViewPr>
    <p:cSldViewPr snapToGrid="0">
      <p:cViewPr varScale="1">
        <p:scale>
          <a:sx n="120" d="100"/>
          <a:sy n="120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CF35A-20A9-B74C-9EA0-6A698B499458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C24ED-4D2F-724A-AF16-95435B07D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70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C24ED-4D2F-724A-AF16-95435B07DEA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31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BC5F6-D6D9-99DF-742D-C8CBD7D8F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E685D-5B77-9AA6-027A-C33B0C3E0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00E4B6-0020-149E-063B-2D03E534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4B415-0996-046A-97BA-2CF21095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AE4CA-15BB-A8BF-A19D-463C29C4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1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92F74-C9AB-F6A2-BBEF-D613182D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177864-DD11-5BCA-2DB6-F0588195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B9C73-5A9A-0F2C-0A9F-E64DAED1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15E302-43CD-DA57-A510-4D6DD289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10D7AB-780F-A222-9A8A-398BD68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35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97CF0C-D0C6-4A0D-339A-66F51D282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995240-5078-6FEC-5749-B36DDD853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20A24-B703-7A6A-7660-5C8E8B81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465B0-1254-4696-5D0E-680B349D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1BDED-07CD-7B4E-B6F1-B196334A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78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F3577-3E4D-4024-617E-C46B1328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8F094-33EE-C02B-0401-720D5BDD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FF7BD9-AF2E-BEFC-A6BD-3C296731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4EC73-4E17-0DA0-620D-7058CC15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0512B-AC5B-C783-3CE5-9185EB10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43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0463C-3FD0-133F-30EC-6A07FA5F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E74D2-101E-2127-E775-916CF43B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D0BB55-813F-70F5-92DA-10582338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89A55-AD59-4296-51BA-51394910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1B964-E2DD-0A2B-EEB7-FA18F51C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F0F38-E825-8955-4DD7-7C97E69A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85A83-7AC0-43FC-794C-C32DF2B4F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3BE4BC-BB94-1742-C81D-9E3BCB53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5FF233-C830-D9D5-F3ED-C1568ABE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DFFA29-F089-BD9A-78FF-3CBDF38A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EFCD92-5E1F-92BF-779B-E0728A09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7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897A2-03F5-FD04-787F-2E3E8501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8774D-2895-7994-FBA1-6A336A773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05EC7D-4509-51BD-723B-C87780920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012D6B-0214-FC29-5F8C-712F5B8D0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9F0E21-C356-2F2E-6F80-968C9F51C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F3AB50-D74E-7878-D035-2B007F76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CC409C-7F7B-DF2C-670C-280282AB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91A29E-48F6-EA20-2309-28E070C8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04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0AE8-EED4-8D90-2DFB-05D0BE66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9BAF33-E09F-E7FB-31B8-A7965C8C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997E47-32D7-5710-65DE-DBB0D060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43B76B-0D4C-27F0-0CE3-ACC04402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49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C3451-BC4E-1A69-8EA2-5CD1A1DE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308EC-FC5B-D23B-B2B4-A8BEDCA8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C4F49F-7F27-3409-644B-41A772DB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96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C5C0F-8125-80DB-3D64-1F141EF5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5D305-84B5-DD41-0725-A5393CB3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AD6D88-6D23-DB48-64A2-680D24A85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FDDD3F-789E-71BF-3B25-D8CAF4AC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45E9-BBA7-CD15-7585-A44568DA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5A3312-01B4-C5DA-D39A-0B67232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88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31615-069D-7199-ADEB-7728C039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D967FA-633B-C7D5-61ED-2CFA89AAE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543671-A79F-7F4C-02DE-1E89EA9A6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3FA77E-B6B2-950C-B554-27448F13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C49F3A-1177-AE24-7C3B-DDDE1BE5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4A614B-83FF-64EC-2A89-1CED01A1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10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54CAEE-CFCE-D1B1-98DE-A897514C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5BF912-E5EC-86CB-6A6E-6A7759297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D427C4-4D06-1E5E-9CFE-6793407D7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DF7FE-901D-2249-B12B-DA0178C9868C}" type="datetimeFigureOut">
              <a:rPr lang="es-ES" smtClean="0"/>
              <a:t>17/11/24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98093-0FE3-22BF-F212-68E8F9CDE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F788C-1B02-E668-CD65-BF0558B81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4BD46-6663-D947-8E23-6139E77B3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5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ectormirete/Pokemon-tournam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E1CEBF-7F7A-B587-F358-06DBB966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5200" dirty="0">
                <a:latin typeface="KoHo" pitchFamily="2" charset="-34"/>
                <a:cs typeface="KoHo" pitchFamily="2" charset="-34"/>
              </a:rPr>
              <a:t>Altafulla </a:t>
            </a:r>
            <a:r>
              <a:rPr lang="es-ES" sz="5200" dirty="0" err="1">
                <a:latin typeface="KoHo" pitchFamily="2" charset="-34"/>
                <a:cs typeface="KoHo" pitchFamily="2" charset="-34"/>
              </a:rPr>
              <a:t>Code</a:t>
            </a:r>
            <a:r>
              <a:rPr lang="es-ES" sz="5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5200" dirty="0" err="1">
                <a:latin typeface="KoHo" pitchFamily="2" charset="-34"/>
                <a:cs typeface="KoHo" pitchFamily="2" charset="-34"/>
              </a:rPr>
              <a:t>Challenge</a:t>
            </a:r>
            <a:endParaRPr lang="es-ES" sz="5200" dirty="0">
              <a:latin typeface="KoHo" pitchFamily="2" charset="-34"/>
              <a:cs typeface="KoHo" pitchFamily="2" charset="-3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1EDAAA-1643-2EAC-171F-D2372D735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s-ES"/>
          </a:p>
        </p:txBody>
      </p:sp>
      <p:pic>
        <p:nvPicPr>
          <p:cNvPr id="12" name="Picture 17" descr="Pokeball Logo PNG Vector (AI) Free Download">
            <a:extLst>
              <a:ext uri="{FF2B5EF4-FFF2-40B4-BE49-F238E27FC236}">
                <a16:creationId xmlns:a16="http://schemas.microsoft.com/office/drawing/2014/main" id="{B0386A15-9C87-F73C-E805-6BD7B262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31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4180DCA-124B-6F81-B962-2BC1A8335B24}"/>
              </a:ext>
            </a:extLst>
          </p:cNvPr>
          <p:cNvSpPr txBox="1">
            <a:spLocks/>
          </p:cNvSpPr>
          <p:nvPr/>
        </p:nvSpPr>
        <p:spPr>
          <a:xfrm>
            <a:off x="1524000" y="11358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22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BBC2E-D5EA-B4DB-07B0-335F5C24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 fontScale="90000"/>
          </a:bodyPr>
          <a:lstStyle/>
          <a:p>
            <a:r>
              <a:rPr lang="es-ES" sz="4000" dirty="0" err="1">
                <a:latin typeface="KoHo" pitchFamily="2" charset="-34"/>
                <a:cs typeface="KoHo" pitchFamily="2" charset="-34"/>
              </a:rPr>
              <a:t>Welcome</a:t>
            </a:r>
            <a:r>
              <a:rPr lang="es-ES" sz="40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4000" dirty="0" err="1">
                <a:latin typeface="KoHo" pitchFamily="2" charset="-34"/>
                <a:cs typeface="KoHo" pitchFamily="2" charset="-34"/>
              </a:rPr>
              <a:t>to</a:t>
            </a:r>
            <a:r>
              <a:rPr lang="es-ES" sz="40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40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4000" dirty="0">
                <a:latin typeface="KoHo" pitchFamily="2" charset="-34"/>
                <a:cs typeface="KoHo" pitchFamily="2" charset="-34"/>
              </a:rPr>
              <a:t> Altafulla </a:t>
            </a:r>
            <a:r>
              <a:rPr lang="es-ES" sz="4000" dirty="0" err="1">
                <a:latin typeface="KoHo" pitchFamily="2" charset="-34"/>
                <a:cs typeface="KoHo" pitchFamily="2" charset="-34"/>
              </a:rPr>
              <a:t>Pokemon</a:t>
            </a:r>
            <a:r>
              <a:rPr lang="es-ES" sz="40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4000" dirty="0" err="1">
                <a:latin typeface="KoHo" pitchFamily="2" charset="-34"/>
                <a:cs typeface="KoHo" pitchFamily="2" charset="-34"/>
              </a:rPr>
              <a:t>Tournament</a:t>
            </a:r>
            <a:endParaRPr lang="es-ES" sz="4000" dirty="0">
              <a:latin typeface="KoHo" pitchFamily="2" charset="-34"/>
              <a:cs typeface="KoHo" pitchFamily="2" charset="-34"/>
            </a:endParaRPr>
          </a:p>
        </p:txBody>
      </p:sp>
      <p:pic>
        <p:nvPicPr>
          <p:cNvPr id="2052" name="Picture 4" descr="Torneo Campeones | Pokémon Wiki | Fandom">
            <a:extLst>
              <a:ext uri="{FF2B5EF4-FFF2-40B4-BE49-F238E27FC236}">
                <a16:creationId xmlns:a16="http://schemas.microsoft.com/office/drawing/2014/main" id="{5934F025-1C97-2153-DF5F-66457BA6F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4255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30BB8931-C566-A041-DE20-4AB5BA74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oHo" pitchFamily="2" charset="-34"/>
                <a:cs typeface="KoHo" pitchFamily="2" charset="-34"/>
              </a:rPr>
              <a:t>Choose your </a:t>
            </a:r>
            <a:r>
              <a:rPr lang="en-US" sz="2000" dirty="0" err="1">
                <a:latin typeface="KoHo" pitchFamily="2" charset="-34"/>
                <a:cs typeface="KoHo" pitchFamily="2" charset="-34"/>
              </a:rPr>
              <a:t>Pokemons</a:t>
            </a:r>
            <a:r>
              <a:rPr lang="en-US" sz="2000" dirty="0">
                <a:latin typeface="KoHo" pitchFamily="2" charset="-34"/>
                <a:cs typeface="KoHo" pitchFamily="2" charset="-34"/>
              </a:rPr>
              <a:t>!</a:t>
            </a:r>
          </a:p>
          <a:p>
            <a:r>
              <a:rPr lang="en-US" sz="2000" dirty="0">
                <a:latin typeface="KoHo" pitchFamily="2" charset="-34"/>
                <a:cs typeface="KoHo" pitchFamily="2" charset="-34"/>
              </a:rPr>
              <a:t>Teach them the best movements and train them how to fight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72881-CC6C-19AA-CD92-A3C81B65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5400">
                <a:latin typeface="KoHo" pitchFamily="2" charset="-34"/>
                <a:cs typeface="KoHo" pitchFamily="2" charset="-34"/>
              </a:rPr>
              <a:t>How to participate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B34C2-9DB6-7A0F-DABC-5DA31C92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sz="1500" dirty="0" err="1">
                <a:latin typeface="KoHo" pitchFamily="2" charset="-34"/>
                <a:cs typeface="KoHo" pitchFamily="2" charset="-34"/>
              </a:rPr>
              <a:t>Create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a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team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with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available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Pokemons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(1st gen)</a:t>
            </a:r>
          </a:p>
          <a:p>
            <a:r>
              <a:rPr lang="es-ES" sz="1500" dirty="0" err="1">
                <a:latin typeface="KoHo" pitchFamily="2" charset="-34"/>
                <a:cs typeface="KoHo" pitchFamily="2" charset="-34"/>
              </a:rPr>
              <a:t>Select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4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movements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for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each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pokemon</a:t>
            </a:r>
            <a:endParaRPr lang="es-ES" sz="1500" dirty="0">
              <a:latin typeface="KoHo" pitchFamily="2" charset="-34"/>
              <a:cs typeface="KoHo" pitchFamily="2" charset="-34"/>
            </a:endParaRPr>
          </a:p>
          <a:p>
            <a:r>
              <a:rPr lang="es-ES" sz="1500" dirty="0" err="1">
                <a:latin typeface="KoHo" pitchFamily="2" charset="-34"/>
                <a:cs typeface="KoHo" pitchFamily="2" charset="-34"/>
              </a:rPr>
              <a:t>Create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a PR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to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register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your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team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</a:p>
          <a:p>
            <a:r>
              <a:rPr lang="es-ES" sz="1500" dirty="0">
                <a:latin typeface="KoHo" pitchFamily="2" charset="-34"/>
                <a:cs typeface="KoHo" pitchFamily="2" charset="-34"/>
              </a:rPr>
              <a:t>Extra: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submit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your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code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to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choose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movement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1500" dirty="0" err="1">
                <a:latin typeface="KoHo" pitchFamily="2" charset="-34"/>
                <a:cs typeface="KoHo" pitchFamily="2" charset="-34"/>
              </a:rPr>
              <a:t>to</a:t>
            </a:r>
            <a:r>
              <a:rPr lang="es-ES" sz="1500" dirty="0">
                <a:latin typeface="KoHo" pitchFamily="2" charset="-34"/>
                <a:cs typeface="KoHo" pitchFamily="2" charset="-34"/>
              </a:rPr>
              <a:t> use</a:t>
            </a:r>
          </a:p>
          <a:p>
            <a:endParaRPr lang="es-ES" sz="1500" dirty="0">
              <a:latin typeface="KoHo" pitchFamily="2" charset="-34"/>
              <a:cs typeface="KoHo" pitchFamily="2" charset="-34"/>
            </a:endParaRPr>
          </a:p>
          <a:p>
            <a:pPr marL="0" indent="0">
              <a:buNone/>
            </a:pPr>
            <a:endParaRPr lang="es-ES" sz="1500" dirty="0">
              <a:latin typeface="KoHo" pitchFamily="2" charset="-34"/>
              <a:cs typeface="KoHo" pitchFamily="2" charset="-34"/>
            </a:endParaRPr>
          </a:p>
          <a:p>
            <a:r>
              <a:rPr lang="es-ES" sz="1500" dirty="0">
                <a:latin typeface="KoHo" pitchFamily="2" charset="-34"/>
                <a:cs typeface="KoHo" pitchFamily="2" charset="-34"/>
              </a:rPr>
              <a:t>Repo: </a:t>
            </a:r>
            <a:r>
              <a:rPr lang="es-ES" sz="1500" dirty="0">
                <a:latin typeface="KoHo" pitchFamily="2" charset="-34"/>
                <a:cs typeface="KoHo" pitchFamily="2" charset="-34"/>
                <a:hlinkClick r:id="rId2"/>
              </a:rPr>
              <a:t>https://github.com/hectormirete/Pokemon-tournament/</a:t>
            </a:r>
            <a:endParaRPr lang="es-ES" sz="1500" dirty="0">
              <a:latin typeface="KoHo" pitchFamily="2" charset="-34"/>
              <a:cs typeface="KoHo" pitchFamily="2" charset="-34"/>
            </a:endParaRPr>
          </a:p>
          <a:p>
            <a:endParaRPr lang="es-ES" sz="1500" dirty="0">
              <a:latin typeface="KoHo" pitchFamily="2" charset="-34"/>
              <a:cs typeface="KoHo" pitchFamily="2" charset="-34"/>
            </a:endParaRPr>
          </a:p>
        </p:txBody>
      </p:sp>
      <p:pic>
        <p:nvPicPr>
          <p:cNvPr id="4098" name="Picture 2" descr="Best Defensive Singles Rental Team for VGC &amp; Competitive | Pokemon Scarlet  and Violet (SV)｜Game8">
            <a:extLst>
              <a:ext uri="{FF2B5EF4-FFF2-40B4-BE49-F238E27FC236}">
                <a16:creationId xmlns:a16="http://schemas.microsoft.com/office/drawing/2014/main" id="{B91C08CA-09E3-C560-3F64-0D2C340BE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09662"/>
            <a:ext cx="6903720" cy="40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92F36C-A9A6-EFC3-615E-B9194DD6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906340" cy="1719072"/>
          </a:xfrm>
        </p:spPr>
        <p:txBody>
          <a:bodyPr anchor="b">
            <a:normAutofit/>
          </a:bodyPr>
          <a:lstStyle/>
          <a:p>
            <a:r>
              <a:rPr lang="es-ES" sz="5000" dirty="0" err="1">
                <a:latin typeface="KoHo" pitchFamily="2" charset="-34"/>
                <a:cs typeface="KoHo" pitchFamily="2" charset="-34"/>
              </a:rPr>
              <a:t>Tournament</a:t>
            </a:r>
            <a:endParaRPr lang="es-ES" sz="5000" dirty="0">
              <a:latin typeface="KoHo" pitchFamily="2" charset="-34"/>
              <a:cs typeface="KoHo" pitchFamily="2" charset="-34"/>
            </a:endParaRPr>
          </a:p>
        </p:txBody>
      </p:sp>
      <p:sp>
        <p:nvSpPr>
          <p:cNvPr id="309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618B8-8DFA-44BC-5B8D-F0E83A9C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All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teams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fights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against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all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others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to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best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of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5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fights</a:t>
            </a:r>
            <a:endParaRPr lang="es-ES" sz="2200" dirty="0">
              <a:latin typeface="KoHo" pitchFamily="2" charset="-34"/>
              <a:cs typeface="KoHo" pitchFamily="2" charset="-34"/>
            </a:endParaRP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If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you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win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one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fight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,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you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get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one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point</a:t>
            </a:r>
            <a:endParaRPr lang="es-ES" sz="2200" dirty="0">
              <a:latin typeface="KoHo" pitchFamily="2" charset="-34"/>
              <a:cs typeface="KoHo" pitchFamily="2" charset="-34"/>
            </a:endParaRP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team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that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gets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more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points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wins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.</a:t>
            </a: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Contributions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will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be open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until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9.00 – 20 Nov</a:t>
            </a: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team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with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more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points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will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receive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strike="sngStrike" dirty="0" err="1">
                <a:latin typeface="KoHo" pitchFamily="2" charset="-34"/>
                <a:cs typeface="KoHo" pitchFamily="2" charset="-34"/>
              </a:rPr>
              <a:t>something</a:t>
            </a:r>
            <a:endParaRPr lang="es-ES" sz="2200" strike="sngStrike" dirty="0">
              <a:latin typeface="KoHo" pitchFamily="2" charset="-34"/>
              <a:cs typeface="KoHo" pitchFamily="2" charset="-34"/>
            </a:endParaRPr>
          </a:p>
        </p:txBody>
      </p:sp>
      <p:pic>
        <p:nvPicPr>
          <p:cNvPr id="3076" name="Picture 4" descr="Original Pokemon Battle Theme (GBA sf)">
            <a:extLst>
              <a:ext uri="{FF2B5EF4-FFF2-40B4-BE49-F238E27FC236}">
                <a16:creationId xmlns:a16="http://schemas.microsoft.com/office/drawing/2014/main" id="{9328B759-152F-6742-70F0-0B317521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1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13475D-A54B-8FC8-C030-7038D930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5400" dirty="0" err="1">
                <a:latin typeface="KoHo" pitchFamily="2" charset="-34"/>
                <a:cs typeface="KoHo" pitchFamily="2" charset="-34"/>
              </a:rPr>
              <a:t>Fight</a:t>
            </a:r>
            <a:endParaRPr lang="es-ES" sz="5400" dirty="0">
              <a:latin typeface="KoHo" pitchFamily="2" charset="-34"/>
              <a:cs typeface="KoHo" pitchFamily="2" charset="-34"/>
            </a:endParaRP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09F974-BA92-0B24-69AE-F164BFE0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Attacks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first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fastest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pokemon</a:t>
            </a:r>
            <a:endParaRPr lang="es-ES" sz="2200" dirty="0">
              <a:latin typeface="KoHo" pitchFamily="2" charset="-34"/>
              <a:cs typeface="KoHo" pitchFamily="2" charset="-34"/>
            </a:endParaRP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By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default,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each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is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selected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randomly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.</a:t>
            </a: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You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can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submit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your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own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code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to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choose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priority</a:t>
            </a:r>
            <a:endParaRPr lang="es-ES" sz="2200" dirty="0">
              <a:latin typeface="KoHo" pitchFamily="2" charset="-34"/>
              <a:cs typeface="KoHo" pitchFamily="2" charset="-34"/>
            </a:endParaRP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Then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second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pokemon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attacks</a:t>
            </a:r>
            <a:endParaRPr lang="es-ES" sz="2200" dirty="0">
              <a:latin typeface="KoHo" pitchFamily="2" charset="-34"/>
              <a:cs typeface="KoHo" pitchFamily="2" charset="-34"/>
            </a:endParaRPr>
          </a:p>
        </p:txBody>
      </p:sp>
      <p:pic>
        <p:nvPicPr>
          <p:cNvPr id="5122" name="Picture 2" descr="Move | Pokémon Wiki | Fandom">
            <a:extLst>
              <a:ext uri="{FF2B5EF4-FFF2-40B4-BE49-F238E27FC236}">
                <a16:creationId xmlns:a16="http://schemas.microsoft.com/office/drawing/2014/main" id="{B6080A9F-3285-C701-858A-03ECE344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44148C-DACE-5D7A-9E2F-863D95E8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670097" cy="1956841"/>
          </a:xfrm>
        </p:spPr>
        <p:txBody>
          <a:bodyPr anchor="b">
            <a:normAutofit/>
          </a:bodyPr>
          <a:lstStyle/>
          <a:p>
            <a:r>
              <a:rPr lang="es-ES" sz="5400" dirty="0" err="1">
                <a:latin typeface="KoHo" pitchFamily="2" charset="-34"/>
                <a:cs typeface="KoHo" pitchFamily="2" charset="-34"/>
              </a:rPr>
              <a:t>Considerations</a:t>
            </a:r>
            <a:endParaRPr lang="es-ES" sz="5400" dirty="0">
              <a:latin typeface="KoHo" pitchFamily="2" charset="-34"/>
              <a:cs typeface="KoHo" pitchFamily="2" charset="-34"/>
            </a:endParaRPr>
          </a:p>
        </p:txBody>
      </p:sp>
      <p:sp>
        <p:nvSpPr>
          <p:cNvPr id="615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14C9A-239E-091C-291E-45E0261A6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There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are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damage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+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stats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modifiers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to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increase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or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decrease</a:t>
            </a:r>
            <a:endParaRPr lang="es-ES" sz="2200" dirty="0">
              <a:latin typeface="KoHo" pitchFamily="2" charset="-34"/>
              <a:cs typeface="KoHo" pitchFamily="2" charset="-34"/>
            </a:endParaRP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If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you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are run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out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of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points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(PP),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there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is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a default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that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does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damage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to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openent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+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user</a:t>
            </a:r>
            <a:endParaRPr lang="es-ES" sz="2200" dirty="0">
              <a:latin typeface="KoHo" pitchFamily="2" charset="-34"/>
              <a:cs typeface="KoHo" pitchFamily="2" charset="-34"/>
            </a:endParaRPr>
          </a:p>
        </p:txBody>
      </p:sp>
      <p:pic>
        <p:nvPicPr>
          <p:cNvPr id="6146" name="Picture 2" descr="20 curiosidades de Pokémon que te harán ver a Pikachu con otros ojos - Blog  La Frikileria">
            <a:extLst>
              <a:ext uri="{FF2B5EF4-FFF2-40B4-BE49-F238E27FC236}">
                <a16:creationId xmlns:a16="http://schemas.microsoft.com/office/drawing/2014/main" id="{AC402F7C-64A9-936C-C7EF-5273A7CF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7403" b="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8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F85C77-40B9-8FFD-8D13-2F9EA392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400">
                <a:latin typeface="KoHo" pitchFamily="2" charset="-34"/>
                <a:cs typeface="KoHo" pitchFamily="2" charset="-34"/>
              </a:rPr>
              <a:t>Considerations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07465-3693-B018-4E7C-74E61313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/>
          </a:bodyPr>
          <a:lstStyle/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Depending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on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type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of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+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type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of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defender,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damage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gets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a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modifier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that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increases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or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decreases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damage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.</a:t>
            </a: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If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Attacker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uses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of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his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own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type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,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damage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is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boosted</a:t>
            </a:r>
            <a:endParaRPr lang="es-ES" sz="2200" dirty="0">
              <a:latin typeface="KoHo" pitchFamily="2" charset="-34"/>
              <a:cs typeface="KoHo" pitchFamily="2" charset="-34"/>
            </a:endParaRP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Physical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use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Attk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/Defense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pokemon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stats</a:t>
            </a:r>
            <a:endParaRPr lang="es-ES" sz="2200" dirty="0">
              <a:latin typeface="KoHo" pitchFamily="2" charset="-34"/>
              <a:cs typeface="KoHo" pitchFamily="2" charset="-34"/>
            </a:endParaRPr>
          </a:p>
          <a:p>
            <a:r>
              <a:rPr lang="es-ES" sz="2200" dirty="0" err="1">
                <a:latin typeface="KoHo" pitchFamily="2" charset="-34"/>
                <a:cs typeface="KoHo" pitchFamily="2" charset="-34"/>
              </a:rPr>
              <a:t>Special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movements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use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the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Special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Attk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/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Special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Defense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pokemon</a:t>
            </a:r>
            <a:r>
              <a:rPr lang="es-ES" sz="2200" dirty="0">
                <a:latin typeface="KoHo" pitchFamily="2" charset="-34"/>
                <a:cs typeface="KoHo" pitchFamily="2" charset="-34"/>
              </a:rPr>
              <a:t> </a:t>
            </a:r>
            <a:r>
              <a:rPr lang="es-ES" sz="2200" dirty="0" err="1">
                <a:latin typeface="KoHo" pitchFamily="2" charset="-34"/>
                <a:cs typeface="KoHo" pitchFamily="2" charset="-34"/>
              </a:rPr>
              <a:t>stat</a:t>
            </a:r>
            <a:endParaRPr lang="es-ES" sz="2200" dirty="0">
              <a:latin typeface="KoHo" pitchFamily="2" charset="-34"/>
              <a:cs typeface="KoHo" pitchFamily="2" charset="-34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A0320EF-58DF-9B16-B898-09FCF844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924699"/>
            <a:ext cx="5458968" cy="500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14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Análisis de Pokémon Let's Go Pikachu! y Eevee! para Nintendo Switch">
            <a:extLst>
              <a:ext uri="{FF2B5EF4-FFF2-40B4-BE49-F238E27FC236}">
                <a16:creationId xmlns:a16="http://schemas.microsoft.com/office/drawing/2014/main" id="{C4F16FEF-0226-5DAB-7A96-3DF091E63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6CCC5E-FCC8-2512-ACF6-71D97858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KoHo" pitchFamily="2" charset="-34"/>
                <a:cs typeface="KoHo" pitchFamily="2" charset="-34"/>
              </a:rPr>
              <a:t>Have fun</a:t>
            </a:r>
            <a:br>
              <a:rPr lang="en-US" sz="6000" dirty="0">
                <a:solidFill>
                  <a:srgbClr val="FFFFFF"/>
                </a:solidFill>
                <a:latin typeface="KoHo" pitchFamily="2" charset="-34"/>
                <a:cs typeface="KoHo" pitchFamily="2" charset="-34"/>
              </a:rPr>
            </a:br>
            <a:endParaRPr lang="en-US" sz="6000" dirty="0">
              <a:solidFill>
                <a:srgbClr val="FFFFFF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081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256</Words>
  <Application>Microsoft Macintosh PowerPoint</Application>
  <PresentationFormat>Panorámica</PresentationFormat>
  <Paragraphs>33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KoHo</vt:lpstr>
      <vt:lpstr>Tema de Office</vt:lpstr>
      <vt:lpstr>Altafulla Code Challenge</vt:lpstr>
      <vt:lpstr>Welcome to the Altafulla Pokemon Tournament</vt:lpstr>
      <vt:lpstr>How to participate</vt:lpstr>
      <vt:lpstr>Tournament</vt:lpstr>
      <vt:lpstr>Fight</vt:lpstr>
      <vt:lpstr>Considerations</vt:lpstr>
      <vt:lpstr>Considerations</vt:lpstr>
      <vt:lpstr>Have fun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Mirete</dc:creator>
  <cp:lastModifiedBy>Hector Mirete</cp:lastModifiedBy>
  <cp:revision>3</cp:revision>
  <dcterms:created xsi:type="dcterms:W3CDTF">2024-11-17T21:19:31Z</dcterms:created>
  <dcterms:modified xsi:type="dcterms:W3CDTF">2024-11-18T08:50:10Z</dcterms:modified>
</cp:coreProperties>
</file>