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4" r:id="rId3"/>
    <p:sldId id="274" r:id="rId4"/>
    <p:sldId id="565" r:id="rId5"/>
    <p:sldId id="566" r:id="rId6"/>
    <p:sldId id="567" r:id="rId7"/>
    <p:sldId id="647" r:id="rId8"/>
    <p:sldId id="648" r:id="rId9"/>
    <p:sldId id="650" r:id="rId10"/>
    <p:sldId id="649" r:id="rId11"/>
    <p:sldId id="645" r:id="rId12"/>
    <p:sldId id="646" r:id="rId13"/>
    <p:sldId id="6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C782C-2287-4FEF-A0B3-7F7E663DC84B}" v="156" dt="2025-04-21T05:18:2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614C782C-2287-4FEF-A0B3-7F7E663DC84B}"/>
    <pc:docChg chg="undo custSel addSld delSld modSld">
      <pc:chgData name="Hector Najera" userId="04fbcd51e4148ba7" providerId="LiveId" clId="{614C782C-2287-4FEF-A0B3-7F7E663DC84B}" dt="2025-04-21T05:18:45.434" v="1602" actId="1076"/>
      <pc:docMkLst>
        <pc:docMk/>
      </pc:docMkLst>
      <pc:sldChg chg="addSp delSp modSp mod setBg">
        <pc:chgData name="Hector Najera" userId="04fbcd51e4148ba7" providerId="LiveId" clId="{614C782C-2287-4FEF-A0B3-7F7E663DC84B}" dt="2025-04-20T21:27:06.346" v="2" actId="26606"/>
        <pc:sldMkLst>
          <pc:docMk/>
          <pc:sldMk cId="472353424" sldId="256"/>
        </pc:sldMkLst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" creationId="{F16AEF71-D900-DA65-D217-49C6925EA9F3}"/>
          </ac:spMkLst>
        </pc:spChg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3" creationId="{4F7A3064-F6F9-4F82-72BD-71F8115886C4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8" creationId="{0E30439A-8A5B-46EC-8283-9B6B031D40D0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0" creationId="{5CEAD642-85CF-4750-8432-7C80C901F00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2" creationId="{FA33EEAE-15D5-4119-8C1E-89D943F911EF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4" creationId="{730D8B3B-9B80-4025-B934-26DC7D7CD23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6" creationId="{B5A1B09C-1565-46F8-B70F-621C5EB48A09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8" creationId="{8C516CC8-80AC-446C-A56E-9F54B7210402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20" creationId="{53947E58-F088-49F1-A3D1-DEA690192E84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2" creationId="{6F5A5072-7B47-4D32-B52A-4EBBF590B8A5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3" creationId="{9715DAF0-AE1B-46C9-8A6B-DB2AA05AB91D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4" creationId="{6016219D-510E-4184-9090-6D5578A87BD1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5" creationId="{AFF4A713-7B75-4B21-90D7-5AB19547C728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6" creationId="{DC631C0B-6DA6-4E57-8231-CE32B3434A7E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7" creationId="{C29501E6-A978-4A61-9689-9085AF97A53A}"/>
          </ac:spMkLst>
        </pc:spChg>
      </pc:sldChg>
      <pc:sldChg chg="addSp modSp mod">
        <pc:chgData name="Hector Najera" userId="04fbcd51e4148ba7" providerId="LiveId" clId="{614C782C-2287-4FEF-A0B3-7F7E663DC84B}" dt="2025-04-20T21:30:17.758" v="144" actId="14100"/>
        <pc:sldMkLst>
          <pc:docMk/>
          <pc:sldMk cId="1804762392" sldId="645"/>
        </pc:sldMkLst>
        <pc:picChg chg="add mod">
          <ac:chgData name="Hector Najera" userId="04fbcd51e4148ba7" providerId="LiveId" clId="{614C782C-2287-4FEF-A0B3-7F7E663DC84B}" dt="2025-04-20T21:30:17.758" v="144" actId="14100"/>
          <ac:picMkLst>
            <pc:docMk/>
            <pc:sldMk cId="1804762392" sldId="645"/>
            <ac:picMk id="5" creationId="{5CD9B866-8BA9-9431-396C-42122E69305A}"/>
          </ac:picMkLst>
        </pc:picChg>
      </pc:sldChg>
      <pc:sldChg chg="modSp mod">
        <pc:chgData name="Hector Najera" userId="04fbcd51e4148ba7" providerId="LiveId" clId="{614C782C-2287-4FEF-A0B3-7F7E663DC84B}" dt="2025-04-20T21:32:00.386" v="145" actId="14100"/>
        <pc:sldMkLst>
          <pc:docMk/>
          <pc:sldMk cId="118839557" sldId="646"/>
        </pc:sldMkLst>
        <pc:spChg chg="mod">
          <ac:chgData name="Hector Najera" userId="04fbcd51e4148ba7" providerId="LiveId" clId="{614C782C-2287-4FEF-A0B3-7F7E663DC84B}" dt="2025-04-20T21:32:00.386" v="145" actId="14100"/>
          <ac:spMkLst>
            <pc:docMk/>
            <pc:sldMk cId="118839557" sldId="646"/>
            <ac:spMk id="3" creationId="{F454703F-5796-7B5F-5D8A-5EDF64CE53E0}"/>
          </ac:spMkLst>
        </pc:spChg>
      </pc:sldChg>
      <pc:sldChg chg="addSp delSp modSp new mod modAnim">
        <pc:chgData name="Hector Najera" userId="04fbcd51e4148ba7" providerId="LiveId" clId="{614C782C-2287-4FEF-A0B3-7F7E663DC84B}" dt="2025-04-21T05:08:12.922" v="1227" actId="1076"/>
        <pc:sldMkLst>
          <pc:docMk/>
          <pc:sldMk cId="4089815280" sldId="647"/>
        </pc:sldMkLst>
        <pc:spChg chg="mod">
          <ac:chgData name="Hector Najera" userId="04fbcd51e4148ba7" providerId="LiveId" clId="{614C782C-2287-4FEF-A0B3-7F7E663DC84B}" dt="2025-04-21T04:58:53.920" v="159" actId="20577"/>
          <ac:spMkLst>
            <pc:docMk/>
            <pc:sldMk cId="4089815280" sldId="647"/>
            <ac:spMk id="2" creationId="{971422D0-A2CD-6274-9A95-6CBA03F35FE6}"/>
          </ac:spMkLst>
        </pc:spChg>
        <pc:spChg chg="del">
          <ac:chgData name="Hector Najera" userId="04fbcd51e4148ba7" providerId="LiveId" clId="{614C782C-2287-4FEF-A0B3-7F7E663DC84B}" dt="2025-04-21T04:58:56.417" v="160" actId="478"/>
          <ac:spMkLst>
            <pc:docMk/>
            <pc:sldMk cId="4089815280" sldId="647"/>
            <ac:spMk id="3" creationId="{EA27CEA8-93D4-FE01-D53C-C17347BF99DF}"/>
          </ac:spMkLst>
        </pc:spChg>
        <pc:spChg chg="add mod">
          <ac:chgData name="Hector Najera" userId="04fbcd51e4148ba7" providerId="LiveId" clId="{614C782C-2287-4FEF-A0B3-7F7E663DC84B}" dt="2025-04-21T04:59:41.868" v="185" actId="1076"/>
          <ac:spMkLst>
            <pc:docMk/>
            <pc:sldMk cId="4089815280" sldId="647"/>
            <ac:spMk id="4" creationId="{3107E5A1-1915-0FD0-5DE8-AD0AD3476567}"/>
          </ac:spMkLst>
        </pc:spChg>
        <pc:spChg chg="add mod">
          <ac:chgData name="Hector Najera" userId="04fbcd51e4148ba7" providerId="LiveId" clId="{614C782C-2287-4FEF-A0B3-7F7E663DC84B}" dt="2025-04-21T04:59:19.971" v="174" actId="20577"/>
          <ac:spMkLst>
            <pc:docMk/>
            <pc:sldMk cId="4089815280" sldId="647"/>
            <ac:spMk id="5" creationId="{A917F2D7-AF6F-D2E1-8FB9-CB8A64BFA86C}"/>
          </ac:spMkLst>
        </pc:spChg>
        <pc:spChg chg="add mod">
          <ac:chgData name="Hector Najera" userId="04fbcd51e4148ba7" providerId="LiveId" clId="{614C782C-2287-4FEF-A0B3-7F7E663DC84B}" dt="2025-04-21T04:59:44.521" v="187" actId="20577"/>
          <ac:spMkLst>
            <pc:docMk/>
            <pc:sldMk cId="4089815280" sldId="647"/>
            <ac:spMk id="6" creationId="{5129C65F-C371-8CA1-41CD-EEC5DE158E87}"/>
          </ac:spMkLst>
        </pc:spChg>
        <pc:spChg chg="add mod">
          <ac:chgData name="Hector Najera" userId="04fbcd51e4148ba7" providerId="LiveId" clId="{614C782C-2287-4FEF-A0B3-7F7E663DC84B}" dt="2025-04-21T04:59:47.447" v="189" actId="20577"/>
          <ac:spMkLst>
            <pc:docMk/>
            <pc:sldMk cId="4089815280" sldId="647"/>
            <ac:spMk id="7" creationId="{5A067A38-CEFE-61E2-FC50-D24B83B0E6A4}"/>
          </ac:spMkLst>
        </pc:spChg>
        <pc:spChg chg="add mod">
          <ac:chgData name="Hector Najera" userId="04fbcd51e4148ba7" providerId="LiveId" clId="{614C782C-2287-4FEF-A0B3-7F7E663DC84B}" dt="2025-04-21T04:59:49.816" v="191" actId="20577"/>
          <ac:spMkLst>
            <pc:docMk/>
            <pc:sldMk cId="4089815280" sldId="647"/>
            <ac:spMk id="8" creationId="{2EDB7681-9164-86B2-3720-0E51345F6342}"/>
          </ac:spMkLst>
        </pc:spChg>
        <pc:spChg chg="add mod">
          <ac:chgData name="Hector Najera" userId="04fbcd51e4148ba7" providerId="LiveId" clId="{614C782C-2287-4FEF-A0B3-7F7E663DC84B}" dt="2025-04-21T04:59:51.841" v="193" actId="20577"/>
          <ac:spMkLst>
            <pc:docMk/>
            <pc:sldMk cId="4089815280" sldId="647"/>
            <ac:spMk id="9" creationId="{EF90D314-25BD-5801-C34E-048AD1B6184F}"/>
          </ac:spMkLst>
        </pc:spChg>
        <pc:spChg chg="add mod">
          <ac:chgData name="Hector Najera" userId="04fbcd51e4148ba7" providerId="LiveId" clId="{614C782C-2287-4FEF-A0B3-7F7E663DC84B}" dt="2025-04-21T04:59:54.822" v="195" actId="20577"/>
          <ac:spMkLst>
            <pc:docMk/>
            <pc:sldMk cId="4089815280" sldId="647"/>
            <ac:spMk id="10" creationId="{3F3D79D7-A789-C5AD-B4AA-69BAEBD7FF4E}"/>
          </ac:spMkLst>
        </pc:spChg>
        <pc:spChg chg="add mod">
          <ac:chgData name="Hector Najera" userId="04fbcd51e4148ba7" providerId="LiveId" clId="{614C782C-2287-4FEF-A0B3-7F7E663DC84B}" dt="2025-04-21T05:01:20.115" v="228" actId="1076"/>
          <ac:spMkLst>
            <pc:docMk/>
            <pc:sldMk cId="4089815280" sldId="647"/>
            <ac:spMk id="23" creationId="{A9DBB59B-7576-F931-ED28-F0716485B33D}"/>
          </ac:spMkLst>
        </pc:spChg>
        <pc:spChg chg="add del mod">
          <ac:chgData name="Hector Najera" userId="04fbcd51e4148ba7" providerId="LiveId" clId="{614C782C-2287-4FEF-A0B3-7F7E663DC84B}" dt="2025-04-21T05:01:17.305" v="227" actId="478"/>
          <ac:spMkLst>
            <pc:docMk/>
            <pc:sldMk cId="4089815280" sldId="647"/>
            <ac:spMk id="24" creationId="{9B360F80-04B9-4C53-9B09-91A81C46E00A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5" creationId="{B6AFD3AF-F30E-5A4E-CB48-3617A49079FD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6" creationId="{1D2F9046-9DEC-B020-D572-3D63A4E1B5D2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7" creationId="{2D9B1056-5445-41B2-1B20-B036DC402256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8" creationId="{43999567-DBB0-A448-D0D3-7B636D2D481D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9" creationId="{10C57229-5DD7-4EB8-B8CF-E860388B59CE}"/>
          </ac:spMkLst>
        </pc:spChg>
        <pc:spChg chg="add mod">
          <ac:chgData name="Hector Najera" userId="04fbcd51e4148ba7" providerId="LiveId" clId="{614C782C-2287-4FEF-A0B3-7F7E663DC84B}" dt="2025-04-21T05:02:00.806" v="246" actId="20577"/>
          <ac:spMkLst>
            <pc:docMk/>
            <pc:sldMk cId="4089815280" sldId="647"/>
            <ac:spMk id="34" creationId="{5847361A-7063-F845-FF38-E489E3CDB8EF}"/>
          </ac:spMkLst>
        </pc:spChg>
        <pc:spChg chg="add mod">
          <ac:chgData name="Hector Najera" userId="04fbcd51e4148ba7" providerId="LiveId" clId="{614C782C-2287-4FEF-A0B3-7F7E663DC84B}" dt="2025-04-21T05:02:03.245" v="248" actId="20577"/>
          <ac:spMkLst>
            <pc:docMk/>
            <pc:sldMk cId="4089815280" sldId="647"/>
            <ac:spMk id="36" creationId="{760C6089-3509-6CE0-00BD-EE6AEF8CB12E}"/>
          </ac:spMkLst>
        </pc:spChg>
        <pc:spChg chg="add mod">
          <ac:chgData name="Hector Najera" userId="04fbcd51e4148ba7" providerId="LiveId" clId="{614C782C-2287-4FEF-A0B3-7F7E663DC84B}" dt="2025-04-21T05:02:06.190" v="250" actId="20577"/>
          <ac:spMkLst>
            <pc:docMk/>
            <pc:sldMk cId="4089815280" sldId="647"/>
            <ac:spMk id="38" creationId="{1EDD7E2A-881D-8BB4-37F9-D32E61E53B9A}"/>
          </ac:spMkLst>
        </pc:spChg>
        <pc:spChg chg="add mod">
          <ac:chgData name="Hector Najera" userId="04fbcd51e4148ba7" providerId="LiveId" clId="{614C782C-2287-4FEF-A0B3-7F7E663DC84B}" dt="2025-04-21T05:02:09.271" v="252" actId="20577"/>
          <ac:spMkLst>
            <pc:docMk/>
            <pc:sldMk cId="4089815280" sldId="647"/>
            <ac:spMk id="40" creationId="{B1741CF1-A578-D18E-022D-F03C2EB65BF5}"/>
          </ac:spMkLst>
        </pc:spChg>
        <pc:spChg chg="add mod">
          <ac:chgData name="Hector Najera" userId="04fbcd51e4148ba7" providerId="LiveId" clId="{614C782C-2287-4FEF-A0B3-7F7E663DC84B}" dt="2025-04-21T05:02:11.756" v="254" actId="20577"/>
          <ac:spMkLst>
            <pc:docMk/>
            <pc:sldMk cId="4089815280" sldId="647"/>
            <ac:spMk id="42" creationId="{C5115A12-E42C-B35E-B95F-AE5DBB0E6A80}"/>
          </ac:spMkLst>
        </pc:spChg>
        <pc:spChg chg="add mod">
          <ac:chgData name="Hector Najera" userId="04fbcd51e4148ba7" providerId="LiveId" clId="{614C782C-2287-4FEF-A0B3-7F7E663DC84B}" dt="2025-04-21T05:08:12.922" v="1227" actId="1076"/>
          <ac:spMkLst>
            <pc:docMk/>
            <pc:sldMk cId="4089815280" sldId="647"/>
            <ac:spMk id="44" creationId="{2DC8B3A5-AA6B-41C6-FD8F-57AF2B148068}"/>
          </ac:spMkLst>
        </pc:spChg>
        <pc:spChg chg="add mod">
          <ac:chgData name="Hector Najera" userId="04fbcd51e4148ba7" providerId="LiveId" clId="{614C782C-2287-4FEF-A0B3-7F7E663DC84B}" dt="2025-04-21T05:04:14.394" v="617" actId="14100"/>
          <ac:spMkLst>
            <pc:docMk/>
            <pc:sldMk cId="4089815280" sldId="647"/>
            <ac:spMk id="45" creationId="{EB21E6E5-458A-7933-25BE-8CEB6D8BB7CE}"/>
          </ac:spMkLst>
        </pc:spChg>
        <pc:spChg chg="add mod">
          <ac:chgData name="Hector Najera" userId="04fbcd51e4148ba7" providerId="LiveId" clId="{614C782C-2287-4FEF-A0B3-7F7E663DC84B}" dt="2025-04-21T05:04:20.623" v="621" actId="20577"/>
          <ac:spMkLst>
            <pc:docMk/>
            <pc:sldMk cId="4089815280" sldId="647"/>
            <ac:spMk id="46" creationId="{EAA9E18D-F0A0-7125-787F-F5B120C29A51}"/>
          </ac:spMkLst>
        </pc:spChg>
        <pc:spChg chg="add mod">
          <ac:chgData name="Hector Najera" userId="04fbcd51e4148ba7" providerId="LiveId" clId="{614C782C-2287-4FEF-A0B3-7F7E663DC84B}" dt="2025-04-21T05:06:43.422" v="1091" actId="207"/>
          <ac:spMkLst>
            <pc:docMk/>
            <pc:sldMk cId="4089815280" sldId="647"/>
            <ac:spMk id="47" creationId="{75CC9199-74EA-322A-1B82-6DEB0A5F7DB0}"/>
          </ac:spMkLst>
        </pc:spChg>
        <pc:spChg chg="add mod">
          <ac:chgData name="Hector Najera" userId="04fbcd51e4148ba7" providerId="LiveId" clId="{614C782C-2287-4FEF-A0B3-7F7E663DC84B}" dt="2025-04-21T05:07:07.904" v="1096" actId="208"/>
          <ac:spMkLst>
            <pc:docMk/>
            <pc:sldMk cId="4089815280" sldId="647"/>
            <ac:spMk id="48" creationId="{BA768F63-C175-0CA8-2605-A43C776D9700}"/>
          </ac:spMkLst>
        </pc:spChg>
        <pc:cxnChg chg="add mod">
          <ac:chgData name="Hector Najera" userId="04fbcd51e4148ba7" providerId="LiveId" clId="{614C782C-2287-4FEF-A0B3-7F7E663DC84B}" dt="2025-04-21T05:00:00.679" v="197" actId="13822"/>
          <ac:cxnSpMkLst>
            <pc:docMk/>
            <pc:sldMk cId="4089815280" sldId="647"/>
            <ac:cxnSpMk id="12" creationId="{F0ED1C3F-87E9-5E0C-5227-FA5979DF20C6}"/>
          </ac:cxnSpMkLst>
        </pc:cxnChg>
        <pc:cxnChg chg="add mod">
          <ac:chgData name="Hector Najera" userId="04fbcd51e4148ba7" providerId="LiveId" clId="{614C782C-2287-4FEF-A0B3-7F7E663DC84B}" dt="2025-04-21T05:00:05.760" v="199" actId="13822"/>
          <ac:cxnSpMkLst>
            <pc:docMk/>
            <pc:sldMk cId="4089815280" sldId="647"/>
            <ac:cxnSpMk id="14" creationId="{1BB51642-9CCE-7B74-0C3D-270C9A704C21}"/>
          </ac:cxnSpMkLst>
        </pc:cxnChg>
        <pc:cxnChg chg="add mod">
          <ac:chgData name="Hector Najera" userId="04fbcd51e4148ba7" providerId="LiveId" clId="{614C782C-2287-4FEF-A0B3-7F7E663DC84B}" dt="2025-04-21T05:00:10.209" v="201" actId="13822"/>
          <ac:cxnSpMkLst>
            <pc:docMk/>
            <pc:sldMk cId="4089815280" sldId="647"/>
            <ac:cxnSpMk id="16" creationId="{9769240F-27DC-D4AE-A0CE-427366D35DE4}"/>
          </ac:cxnSpMkLst>
        </pc:cxnChg>
        <pc:cxnChg chg="add mod">
          <ac:chgData name="Hector Najera" userId="04fbcd51e4148ba7" providerId="LiveId" clId="{614C782C-2287-4FEF-A0B3-7F7E663DC84B}" dt="2025-04-21T05:00:14.786" v="203" actId="13822"/>
          <ac:cxnSpMkLst>
            <pc:docMk/>
            <pc:sldMk cId="4089815280" sldId="647"/>
            <ac:cxnSpMk id="18" creationId="{270D09B6-5058-E08D-F483-F5CA2667FF03}"/>
          </ac:cxnSpMkLst>
        </pc:cxnChg>
        <pc:cxnChg chg="add mod">
          <ac:chgData name="Hector Najera" userId="04fbcd51e4148ba7" providerId="LiveId" clId="{614C782C-2287-4FEF-A0B3-7F7E663DC84B}" dt="2025-04-21T05:00:19.974" v="205" actId="13822"/>
          <ac:cxnSpMkLst>
            <pc:docMk/>
            <pc:sldMk cId="4089815280" sldId="647"/>
            <ac:cxnSpMk id="20" creationId="{929E13C1-4095-00C2-D78E-8DA8376AC342}"/>
          </ac:cxnSpMkLst>
        </pc:cxnChg>
        <pc:cxnChg chg="add mod">
          <ac:chgData name="Hector Najera" userId="04fbcd51e4148ba7" providerId="LiveId" clId="{614C782C-2287-4FEF-A0B3-7F7E663DC84B}" dt="2025-04-21T05:00:25.460" v="207" actId="13822"/>
          <ac:cxnSpMkLst>
            <pc:docMk/>
            <pc:sldMk cId="4089815280" sldId="647"/>
            <ac:cxnSpMk id="22" creationId="{B6E0CEB4-4EF5-EF46-645E-57ADBE58FB9D}"/>
          </ac:cxnSpMkLst>
        </pc:cxnChg>
        <pc:cxnChg chg="add del mod">
          <ac:chgData name="Hector Najera" userId="04fbcd51e4148ba7" providerId="LiveId" clId="{614C782C-2287-4FEF-A0B3-7F7E663DC84B}" dt="2025-04-21T05:01:28.273" v="231" actId="478"/>
          <ac:cxnSpMkLst>
            <pc:docMk/>
            <pc:sldMk cId="4089815280" sldId="647"/>
            <ac:cxnSpMk id="31" creationId="{E32CFD3E-2E71-79F6-FB25-8582EF3F279B}"/>
          </ac:cxnSpMkLst>
        </pc:cxnChg>
        <pc:cxnChg chg="add mod">
          <ac:chgData name="Hector Najera" userId="04fbcd51e4148ba7" providerId="LiveId" clId="{614C782C-2287-4FEF-A0B3-7F7E663DC84B}" dt="2025-04-21T05:01:32.974" v="233" actId="13822"/>
          <ac:cxnSpMkLst>
            <pc:docMk/>
            <pc:sldMk cId="4089815280" sldId="647"/>
            <ac:cxnSpMk id="33" creationId="{74C71207-9013-A04B-CE82-92CA636EAC56}"/>
          </ac:cxnSpMkLst>
        </pc:cxnChg>
        <pc:cxnChg chg="add mod">
          <ac:chgData name="Hector Najera" userId="04fbcd51e4148ba7" providerId="LiveId" clId="{614C782C-2287-4FEF-A0B3-7F7E663DC84B}" dt="2025-04-21T05:01:45.968" v="236" actId="1076"/>
          <ac:cxnSpMkLst>
            <pc:docMk/>
            <pc:sldMk cId="4089815280" sldId="647"/>
            <ac:cxnSpMk id="35" creationId="{E9271572-D46A-4724-3178-D0C21402313E}"/>
          </ac:cxnSpMkLst>
        </pc:cxnChg>
        <pc:cxnChg chg="add mod">
          <ac:chgData name="Hector Najera" userId="04fbcd51e4148ba7" providerId="LiveId" clId="{614C782C-2287-4FEF-A0B3-7F7E663DC84B}" dt="2025-04-21T05:01:49.577" v="238" actId="1076"/>
          <ac:cxnSpMkLst>
            <pc:docMk/>
            <pc:sldMk cId="4089815280" sldId="647"/>
            <ac:cxnSpMk id="37" creationId="{362385FF-FE9B-8CDE-4DAD-0B59948E5689}"/>
          </ac:cxnSpMkLst>
        </pc:cxnChg>
        <pc:cxnChg chg="add mod">
          <ac:chgData name="Hector Najera" userId="04fbcd51e4148ba7" providerId="LiveId" clId="{614C782C-2287-4FEF-A0B3-7F7E663DC84B}" dt="2025-04-21T05:01:52.622" v="240" actId="1076"/>
          <ac:cxnSpMkLst>
            <pc:docMk/>
            <pc:sldMk cId="4089815280" sldId="647"/>
            <ac:cxnSpMk id="39" creationId="{041CF9A4-E739-CECC-45BA-39944FE6A004}"/>
          </ac:cxnSpMkLst>
        </pc:cxnChg>
        <pc:cxnChg chg="add mod">
          <ac:chgData name="Hector Najera" userId="04fbcd51e4148ba7" providerId="LiveId" clId="{614C782C-2287-4FEF-A0B3-7F7E663DC84B}" dt="2025-04-21T05:01:55.603" v="242" actId="1076"/>
          <ac:cxnSpMkLst>
            <pc:docMk/>
            <pc:sldMk cId="4089815280" sldId="647"/>
            <ac:cxnSpMk id="41" creationId="{68D3CAA5-D459-96E7-7D90-113825461102}"/>
          </ac:cxnSpMkLst>
        </pc:cxnChg>
        <pc:cxnChg chg="add mod">
          <ac:chgData name="Hector Najera" userId="04fbcd51e4148ba7" providerId="LiveId" clId="{614C782C-2287-4FEF-A0B3-7F7E663DC84B}" dt="2025-04-21T05:01:58.702" v="244" actId="1076"/>
          <ac:cxnSpMkLst>
            <pc:docMk/>
            <pc:sldMk cId="4089815280" sldId="647"/>
            <ac:cxnSpMk id="43" creationId="{47728D60-376B-0D75-8D3E-ED133F34BF89}"/>
          </ac:cxnSpMkLst>
        </pc:cxnChg>
      </pc:sldChg>
      <pc:sldChg chg="modSp add mod">
        <pc:chgData name="Hector Najera" userId="04fbcd51e4148ba7" providerId="LiveId" clId="{614C782C-2287-4FEF-A0B3-7F7E663DC84B}" dt="2025-04-21T05:06:27.992" v="1088" actId="14100"/>
        <pc:sldMkLst>
          <pc:docMk/>
          <pc:sldMk cId="222760171" sldId="648"/>
        </pc:sldMkLst>
        <pc:spChg chg="mod">
          <ac:chgData name="Hector Najera" userId="04fbcd51e4148ba7" providerId="LiveId" clId="{614C782C-2287-4FEF-A0B3-7F7E663DC84B}" dt="2025-04-21T05:06:27.992" v="1088" actId="14100"/>
          <ac:spMkLst>
            <pc:docMk/>
            <pc:sldMk cId="222760171" sldId="648"/>
            <ac:spMk id="44" creationId="{6366D5B1-DC52-BCA8-8177-34FED48D8BAC}"/>
          </ac:spMkLst>
        </pc:spChg>
      </pc:sldChg>
      <pc:sldChg chg="addSp modSp add mod">
        <pc:chgData name="Hector Najera" userId="04fbcd51e4148ba7" providerId="LiveId" clId="{614C782C-2287-4FEF-A0B3-7F7E663DC84B}" dt="2025-04-21T05:10:00.569" v="1501" actId="20577"/>
        <pc:sldMkLst>
          <pc:docMk/>
          <pc:sldMk cId="1968035015" sldId="649"/>
        </pc:sldMkLst>
        <pc:spChg chg="mod">
          <ac:chgData name="Hector Najera" userId="04fbcd51e4148ba7" providerId="LiveId" clId="{614C782C-2287-4FEF-A0B3-7F7E663DC84B}" dt="2025-04-21T05:10:00.569" v="1501" actId="20577"/>
          <ac:spMkLst>
            <pc:docMk/>
            <pc:sldMk cId="1968035015" sldId="649"/>
            <ac:spMk id="2" creationId="{0FAE98BD-FBD6-40F2-04F8-6368D4726ADB}"/>
          </ac:spMkLst>
        </pc:spChg>
        <pc:spChg chg="add mod">
          <ac:chgData name="Hector Najera" userId="04fbcd51e4148ba7" providerId="LiveId" clId="{614C782C-2287-4FEF-A0B3-7F7E663DC84B}" dt="2025-04-21T05:09:46.416" v="1493" actId="1076"/>
          <ac:spMkLst>
            <pc:docMk/>
            <pc:sldMk cId="1968035015" sldId="649"/>
            <ac:spMk id="3" creationId="{08D26AB3-BA4B-C6EE-042A-960510305483}"/>
          </ac:spMkLst>
        </pc:spChg>
        <pc:spChg chg="mod">
          <ac:chgData name="Hector Najera" userId="04fbcd51e4148ba7" providerId="LiveId" clId="{614C782C-2287-4FEF-A0B3-7F7E663DC84B}" dt="2025-04-21T05:09:15.140" v="1476" actId="20577"/>
          <ac:spMkLst>
            <pc:docMk/>
            <pc:sldMk cId="1968035015" sldId="649"/>
            <ac:spMk id="44" creationId="{30D9BDB2-1CF8-3CFB-3CD5-8B3C66EFEA38}"/>
          </ac:spMkLst>
        </pc:spChg>
        <pc:cxnChg chg="add mod">
          <ac:chgData name="Hector Najera" userId="04fbcd51e4148ba7" providerId="LiveId" clId="{614C782C-2287-4FEF-A0B3-7F7E663DC84B}" dt="2025-04-21T05:09:47.807" v="1494" actId="13822"/>
          <ac:cxnSpMkLst>
            <pc:docMk/>
            <pc:sldMk cId="1968035015" sldId="649"/>
            <ac:cxnSpMk id="13" creationId="{772E24A3-31D1-F751-79CB-17565FD729B3}"/>
          </ac:cxnSpMkLst>
        </pc:cxnChg>
      </pc:sldChg>
      <pc:sldChg chg="addSp delSp modSp new mod">
        <pc:chgData name="Hector Najera" userId="04fbcd51e4148ba7" providerId="LiveId" clId="{614C782C-2287-4FEF-A0B3-7F7E663DC84B}" dt="2025-04-21T05:14:00.828" v="1562" actId="20577"/>
        <pc:sldMkLst>
          <pc:docMk/>
          <pc:sldMk cId="2997281300" sldId="650"/>
        </pc:sldMkLst>
        <pc:spChg chg="mod">
          <ac:chgData name="Hector Najera" userId="04fbcd51e4148ba7" providerId="LiveId" clId="{614C782C-2287-4FEF-A0B3-7F7E663DC84B}" dt="2025-04-21T05:14:00.828" v="1562" actId="20577"/>
          <ac:spMkLst>
            <pc:docMk/>
            <pc:sldMk cId="2997281300" sldId="650"/>
            <ac:spMk id="2" creationId="{08920181-DCC9-5048-B717-5555B776806F}"/>
          </ac:spMkLst>
        </pc:spChg>
        <pc:spChg chg="del">
          <ac:chgData name="Hector Najera" userId="04fbcd51e4148ba7" providerId="LiveId" clId="{614C782C-2287-4FEF-A0B3-7F7E663DC84B}" dt="2025-04-21T05:13:50.586" v="1503" actId="931"/>
          <ac:spMkLst>
            <pc:docMk/>
            <pc:sldMk cId="2997281300" sldId="650"/>
            <ac:spMk id="3" creationId="{1E1E8AD8-BF2F-E8E3-8832-16E54E53BB7B}"/>
          </ac:spMkLst>
        </pc:spChg>
        <pc:picChg chg="add mod">
          <ac:chgData name="Hector Najera" userId="04fbcd51e4148ba7" providerId="LiveId" clId="{614C782C-2287-4FEF-A0B3-7F7E663DC84B}" dt="2025-04-21T05:13:50.586" v="1503" actId="931"/>
          <ac:picMkLst>
            <pc:docMk/>
            <pc:sldMk cId="2997281300" sldId="650"/>
            <ac:picMk id="5" creationId="{552FDEBB-A83C-4FD9-4D26-25168185CF97}"/>
          </ac:picMkLst>
        </pc:picChg>
      </pc:sldChg>
      <pc:sldChg chg="addSp delSp modSp new mod">
        <pc:chgData name="Hector Najera" userId="04fbcd51e4148ba7" providerId="LiveId" clId="{614C782C-2287-4FEF-A0B3-7F7E663DC84B}" dt="2025-04-21T05:18:45.434" v="1602" actId="1076"/>
        <pc:sldMkLst>
          <pc:docMk/>
          <pc:sldMk cId="997146496" sldId="651"/>
        </pc:sldMkLst>
        <pc:spChg chg="mod">
          <ac:chgData name="Hector Najera" userId="04fbcd51e4148ba7" providerId="LiveId" clId="{614C782C-2287-4FEF-A0B3-7F7E663DC84B}" dt="2025-04-21T05:14:20.293" v="1594" actId="20577"/>
          <ac:spMkLst>
            <pc:docMk/>
            <pc:sldMk cId="997146496" sldId="651"/>
            <ac:spMk id="2" creationId="{4959094A-EDD9-CCF3-085E-6030DC9B39EA}"/>
          </ac:spMkLst>
        </pc:spChg>
        <pc:spChg chg="del">
          <ac:chgData name="Hector Najera" userId="04fbcd51e4148ba7" providerId="LiveId" clId="{614C782C-2287-4FEF-A0B3-7F7E663DC84B}" dt="2025-04-21T05:14:23.125" v="1595" actId="478"/>
          <ac:spMkLst>
            <pc:docMk/>
            <pc:sldMk cId="997146496" sldId="651"/>
            <ac:spMk id="3" creationId="{8FD477E6-FE12-DD16-F095-01849789905C}"/>
          </ac:spMkLst>
        </pc:spChg>
        <pc:picChg chg="add mod">
          <ac:chgData name="Hector Najera" userId="04fbcd51e4148ba7" providerId="LiveId" clId="{614C782C-2287-4FEF-A0B3-7F7E663DC84B}" dt="2025-04-21T05:15:09.782" v="1599" actId="14100"/>
          <ac:picMkLst>
            <pc:docMk/>
            <pc:sldMk cId="997146496" sldId="651"/>
            <ac:picMk id="5" creationId="{E2E113D2-A70F-338E-39E4-D683338F8A42}"/>
          </ac:picMkLst>
        </pc:picChg>
        <pc:picChg chg="add mod">
          <ac:chgData name="Hector Najera" userId="04fbcd51e4148ba7" providerId="LiveId" clId="{614C782C-2287-4FEF-A0B3-7F7E663DC84B}" dt="2025-04-21T05:18:45.434" v="1602" actId="1076"/>
          <ac:picMkLst>
            <pc:docMk/>
            <pc:sldMk cId="997146496" sldId="651"/>
            <ac:picMk id="7" creationId="{6727936A-9A19-54B0-E55D-96B45262BCDA}"/>
          </ac:picMkLst>
        </pc:picChg>
      </pc:sldChg>
      <pc:sldChg chg="add del">
        <pc:chgData name="Hector Najera" userId="04fbcd51e4148ba7" providerId="LiveId" clId="{614C782C-2287-4FEF-A0B3-7F7E663DC84B}" dt="2025-04-21T05:14:08.428" v="1564" actId="2890"/>
        <pc:sldMkLst>
          <pc:docMk/>
          <pc:sldMk cId="1914549035" sldId="6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59E-E96F-AED6-EAF5-9FF5AF41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E9-C4D3-D71F-8AE8-0D0EEDD9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DCE4-A64C-137C-CB57-A9536388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2196-8F07-DD93-E120-0C44156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718C-0D7C-EC65-7D71-3237825A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E50-2B7C-E908-2FD3-CD2C91E2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8D27-5A6A-68BC-DAAF-8E960634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E692-10A3-CF12-21E6-64245E10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479-0162-6E72-9CBE-CB27B80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D347-54BE-BD6F-0598-1EDFC70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10198-856A-B971-EC9F-E9A076851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E8FE-A03B-12D3-679D-B17F4473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33D2-A832-773C-4152-968A2DA9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4FE0-E603-FB19-EB2B-C72B61F1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3D90-2243-2654-D048-FD64E21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0AD3-BF6F-7B1C-850D-18734A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D88E-644D-23A8-03D2-6B1DF36C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5105-F926-1506-1697-3CEFE2E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FD9D-64E1-2B50-3B1C-694F2A1A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A9C8-E3B0-F88E-CB55-4BE8726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21EE-CA2D-0F98-9BEE-03191D63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8DB6-BAF3-4641-AF39-3FA4F565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8040-E4A0-21DA-4A5E-8EDF622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3524-9475-2017-1171-0FECC69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84F0-36FE-F7E9-73DD-2B3C1AB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75D9-AFD8-39AD-5305-47ED1FB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6ECB-F8AD-354C-FF26-6F171210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C19C-48BC-EEF5-041F-5C838021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8B68-7195-2591-D56E-8F98101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8360-C939-9BFF-BA61-F98775B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CE88-F9E6-F3F1-BB77-FF1DBED7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1DBF-A59B-ABE7-25FA-AA150BB8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0290-753B-6D57-E96F-DF515D48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05F4-36D9-EA5A-3FF2-1196B345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198EB-7C7D-9684-458D-83F42A6F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B0641-6658-E78F-50B8-9C33DE8C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133CC-EF44-8A12-3002-FFE4623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0A96-890B-3DD2-EE44-7AC5B804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9B443-C4F4-C36D-15F2-6407025A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00DD-735E-B7F3-CC5F-406A4CB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905D3-9665-CA96-8FC1-F16E611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76AC-12B8-639D-D1C4-5DE2BB2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16C7-38EC-BD44-B996-BD42A57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F316-568A-972C-9314-440A739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96A1E-9BE4-5DD3-91D2-20CF5887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CC84A-0D39-C6B4-F900-B9B814A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3865-E3B6-25FE-6F2C-A4670538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7018-0476-46A2-EFE8-B33BDB5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7F93-58CD-2F35-3BA8-2693C837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A649-1C68-5630-790D-F9E12D41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22CD-6F31-1CB0-C088-5BE576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DB12-1C67-0401-3A68-199A626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F33-EF9C-C385-357B-EE479EDA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6F8D-47BE-E7E7-7D16-D657EF8D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43F3-B08E-C149-8D9D-019E0270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F23B9-8B60-113D-B826-860D200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F9E9-8BFF-04F0-45A8-0956ED5A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7D8C-5C1E-FA44-053F-2C912E43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30C3-7252-F233-52C3-2FB2DD1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6E79-A047-2EE5-A7D6-75C7A650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2E7-344B-4333-78DA-97734642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C00A-0297-EAC2-4D4D-E16563DD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531-1884-7F57-F6BF-1493CECB7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EF71-D900-DA65-D217-49C6925EA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Taller: Medición y análisis de pobreza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3064-F6F9-4F82-72BD-71F81158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/>
              <a:t>Héctor Nájera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5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3B22-783C-D054-D532-F43E776E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98BD-FBD6-40F2-04F8-6368D472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Validez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516469-43B5-36B5-9864-C903286579E7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AF12E-8780-B83C-9ED4-04A601FE5A6B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48F8A-965B-D2DB-6808-261BD5B6F88E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DB681-AE24-E4A3-8F97-85A4E903AB36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1F04C-9C21-A45B-428E-2E2AD341ECB0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E4A93-CE81-1E4C-7A68-439A8E915BDE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F9209-BF9D-415F-96AD-EC8026E78187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BB61F-9CAE-EDA6-4AA8-37E0C0F3728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6CD58-E484-A4BD-5497-DB56B011800A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97CEC-D4AD-B159-7F77-BF7C3F57AB00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576EDB-FE13-845C-4FBE-55A0805A873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10546C-0A05-1EBF-4429-4D4693016E97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CFCDEE-AF25-E63F-B66A-5207B1A2F430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E9DE7E-24C0-6C21-9687-E3E3F48B01A1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2376-2700-AFB6-C012-8B83C562E5F4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D779D78-AC12-F8A9-CEF7-A79817B26703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2D2C11-C858-2B88-C150-B4FA0E1EDE0C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C698CEA-0A3F-89F0-C706-DB650DBB4254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122F44-B6CD-D56F-FE94-6A7167627A2E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A2D700A-4F9E-106C-7252-5D10D6DB2677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9B291-4B31-C42F-A3D5-8E0D8786264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D5A9A4D-FAAE-F6E0-A2B0-9A651420C8FF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8D9F93-E0A7-539D-BFB2-1645BF123F48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C8D1ADF-6495-AE72-AB40-035A7AC58B37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03FF9-ACB9-0439-BE0C-3F6843CB0F8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D9BDB2-1CF8-3CFB-3CD5-8B3C66EFEA38}"/>
              </a:ext>
            </a:extLst>
          </p:cNvPr>
          <p:cNvSpPr txBox="1"/>
          <p:nvPr/>
        </p:nvSpPr>
        <p:spPr>
          <a:xfrm>
            <a:off x="7640977" y="1687263"/>
            <a:ext cx="405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validez depende de la consistencia global del modelo y de la evidencia a favor de que pobreza se comporta según las hipótesis del modelo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FC5CE3-6E49-A03A-1333-E80C770CCD77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1FCB61-BBAF-EDBD-F4F2-7B9C8E7131ED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D26AB3-BA4B-C6EE-042A-960510305483}"/>
              </a:ext>
            </a:extLst>
          </p:cNvPr>
          <p:cNvSpPr/>
          <p:nvPr/>
        </p:nvSpPr>
        <p:spPr>
          <a:xfrm>
            <a:off x="5548045" y="1709412"/>
            <a:ext cx="1705510" cy="118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Recursos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2E24A3-31D1-F751-79CB-17565FD729B3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4345969" y="2304176"/>
            <a:ext cx="1202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3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988B-B0E7-762F-0736-C54329DF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16D8-5BF3-0C0E-7F74-4E80CE53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CONEVAL: </a:t>
            </a:r>
          </a:p>
          <a:p>
            <a:pPr lvl="1"/>
            <a:r>
              <a:rPr lang="es-MX" dirty="0"/>
              <a:t>.62 (38% de error aleatorio)</a:t>
            </a:r>
          </a:p>
          <a:p>
            <a:pPr lvl="1"/>
            <a:r>
              <a:rPr lang="en-GB" dirty="0"/>
              <a:t>8% de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(2022)</a:t>
            </a:r>
          </a:p>
          <a:p>
            <a:pPr lvl="1"/>
            <a:endParaRPr lang="en-GB" dirty="0"/>
          </a:p>
          <a:p>
            <a:r>
              <a:rPr lang="en-GB" dirty="0"/>
              <a:t>MPI (OPHI-PNUD)</a:t>
            </a:r>
          </a:p>
          <a:p>
            <a:pPr lvl="1"/>
            <a:r>
              <a:rPr lang="en-GB" dirty="0"/>
              <a:t>.6 (40% de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Expectativa</a:t>
            </a:r>
            <a:r>
              <a:rPr lang="en-GB" dirty="0"/>
              <a:t> de 10% de </a:t>
            </a:r>
            <a:r>
              <a:rPr lang="en-GB" dirty="0" err="1"/>
              <a:t>errores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Privación</a:t>
            </a:r>
            <a:r>
              <a:rPr lang="en-GB" dirty="0"/>
              <a:t> </a:t>
            </a:r>
            <a:r>
              <a:rPr lang="en-GB" dirty="0" err="1"/>
              <a:t>relativa</a:t>
            </a:r>
            <a:endParaRPr lang="en-GB" dirty="0"/>
          </a:p>
          <a:p>
            <a:pPr lvl="1"/>
            <a:r>
              <a:rPr lang="en-GB" dirty="0"/>
              <a:t>.88 (12%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&lt;5% </a:t>
            </a:r>
            <a:r>
              <a:rPr lang="en-US" dirty="0" err="1"/>
              <a:t>errores</a:t>
            </a:r>
            <a:r>
              <a:rPr lang="en-US" dirty="0"/>
              <a:t> de </a:t>
            </a:r>
            <a:r>
              <a:rPr lang="en-US" dirty="0" err="1"/>
              <a:t>clasificaci</a:t>
            </a:r>
            <a:r>
              <a:rPr lang="es-MX" dirty="0" err="1"/>
              <a:t>ón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Sin evidencia de error </a:t>
            </a:r>
            <a:r>
              <a:rPr lang="es-MX" dirty="0" err="1"/>
              <a:t>sistemátic</a:t>
            </a:r>
            <a:endParaRPr lang="en-GB" dirty="0"/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CD9B866-8BA9-9431-396C-42122E69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31" y="1150706"/>
            <a:ext cx="5308838" cy="23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3DC7-342C-9839-56FA-12F87414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05C-1ABC-B25E-1945-FCF4B7F0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medición: Consecuencias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703F-5796-7B5F-5D8A-5EDF64CE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822" cy="4739562"/>
          </a:xfrm>
        </p:spPr>
        <p:txBody>
          <a:bodyPr/>
          <a:lstStyle/>
          <a:p>
            <a:r>
              <a:rPr lang="es-MX" dirty="0"/>
              <a:t>Falsos positivos y negativos: Sub/sobre estimación de la pobreza</a:t>
            </a:r>
          </a:p>
          <a:p>
            <a:endParaRPr lang="es-MX" dirty="0"/>
          </a:p>
          <a:p>
            <a:pPr lvl="1"/>
            <a:r>
              <a:rPr lang="es-MX" dirty="0"/>
              <a:t>Pobre identificación para los modelos </a:t>
            </a:r>
            <a:r>
              <a:rPr lang="es-MX" dirty="0" err="1"/>
              <a:t>logit</a:t>
            </a:r>
            <a:r>
              <a:rPr lang="es-MX" dirty="0"/>
              <a:t>/</a:t>
            </a:r>
            <a:r>
              <a:rPr lang="es-MX" dirty="0" err="1"/>
              <a:t>probit</a:t>
            </a:r>
            <a:r>
              <a:rPr lang="es-MX" dirty="0"/>
              <a:t> de variables binarias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Estimaciones inconsistentes y sesgadas (</a:t>
            </a:r>
            <a:r>
              <a:rPr lang="es-MX" dirty="0" err="1"/>
              <a:t>Hausman</a:t>
            </a:r>
            <a:r>
              <a:rPr lang="es-MX" dirty="0"/>
              <a:t> et al., 1999)</a:t>
            </a:r>
          </a:p>
          <a:p>
            <a:endParaRPr lang="es-MX" dirty="0"/>
          </a:p>
          <a:p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94A-EDD9-CCF3-085E-6030DC9B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 y FP/FN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13D2-A70F-338E-39E4-D683338F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40" y="1830719"/>
            <a:ext cx="5194848" cy="3008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7936A-9A19-54B0-E55D-96B45262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7" y="1947542"/>
            <a:ext cx="630643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63567"/>
            <a:ext cx="9170893" cy="1325563"/>
          </a:xfrm>
        </p:spPr>
        <p:txBody>
          <a:bodyPr/>
          <a:lstStyle/>
          <a:p>
            <a:r>
              <a:rPr lang="es-MX" dirty="0"/>
              <a:t>Flujo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54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Teoría de NBI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Método a partir del NBI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4" y="3800213"/>
            <a:ext cx="121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Escrutinio de los supuestos del NBI</a:t>
            </a:r>
          </a:p>
        </p:txBody>
      </p:sp>
    </p:spTree>
    <p:extLst>
      <p:ext uri="{BB962C8B-B14F-4D97-AF65-F5344CB8AC3E}">
        <p14:creationId xmlns:p14="http://schemas.microsoft.com/office/powerpoint/2010/main" val="26797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417-400F-8A48-291E-1A4BF8B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de la medición de la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7A62-4C40-1626-80E2-C4A84613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7719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Instrumentos de recolección de datos:</a:t>
            </a:r>
          </a:p>
          <a:p>
            <a:pPr lvl="1"/>
            <a:r>
              <a:rPr lang="es-MX" dirty="0"/>
              <a:t>sumamente complejos, </a:t>
            </a:r>
          </a:p>
          <a:p>
            <a:pPr lvl="1"/>
            <a:r>
              <a:rPr lang="es-MX" dirty="0"/>
              <a:t>multipropósito, </a:t>
            </a:r>
          </a:p>
          <a:p>
            <a:pPr lvl="1"/>
            <a:r>
              <a:rPr lang="es-MX" dirty="0"/>
              <a:t>dependientes a las vicisitudes de la política,</a:t>
            </a:r>
          </a:p>
          <a:p>
            <a:pPr lvl="1"/>
            <a:r>
              <a:rPr lang="es-MX" dirty="0"/>
              <a:t>Muy costosos: no se traduce en mayor precisión y exactitud de la medición,</a:t>
            </a:r>
          </a:p>
          <a:p>
            <a:pPr lvl="1"/>
            <a:r>
              <a:rPr lang="es-MX" dirty="0"/>
              <a:t>sin diseño conceptual para medir pobreza</a:t>
            </a:r>
          </a:p>
          <a:p>
            <a:pPr lvl="1"/>
            <a:endParaRPr lang="es-MX" dirty="0"/>
          </a:p>
          <a:p>
            <a:r>
              <a:rPr lang="es-MX" dirty="0"/>
              <a:t>Medidas de pobreza desactualizadas, rígidas, a nivel hogar y con alto error de medición</a:t>
            </a:r>
          </a:p>
          <a:p>
            <a:r>
              <a:rPr lang="es-MX" dirty="0"/>
              <a:t>Consenso emergente internacional sobre estandarizar los criterios de producción de las medidas de pobreza</a:t>
            </a:r>
          </a:p>
          <a:p>
            <a:r>
              <a:rPr lang="es-MX" dirty="0"/>
              <a:t>La generalización del proceso de medición está altamente comprometida</a:t>
            </a:r>
            <a:endParaRPr lang="en-GB" dirty="0"/>
          </a:p>
        </p:txBody>
      </p:sp>
      <p:pic>
        <p:nvPicPr>
          <p:cNvPr id="4098" name="Picture 2" descr="[PDF] Monitoring Global Poverty by World Bank eBook | Perlego">
            <a:extLst>
              <a:ext uri="{FF2B5EF4-FFF2-40B4-BE49-F238E27FC236}">
                <a16:creationId xmlns:a16="http://schemas.microsoft.com/office/drawing/2014/main" id="{827DF323-99AA-E16A-2C6C-1F99640C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91" y="897793"/>
            <a:ext cx="1551933" cy="23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f a city&#10;&#10;AI-generated content may be incorrect.">
            <a:extLst>
              <a:ext uri="{FF2B5EF4-FFF2-40B4-BE49-F238E27FC236}">
                <a16:creationId xmlns:a16="http://schemas.microsoft.com/office/drawing/2014/main" id="{D134CED8-4EB0-DC20-9B64-22DDFFA66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44" y="3586255"/>
            <a:ext cx="1865426" cy="25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21A-21D9-9D77-0D02-D475448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F64D4623-BABC-1652-BB57-E5AD127E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9" y="1839369"/>
            <a:ext cx="6287377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C7497-4ACC-D949-2B0B-3908A58E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7" y="3744635"/>
            <a:ext cx="5734850" cy="685896"/>
          </a:xfrm>
          <a:prstGeom prst="rect">
            <a:avLst/>
          </a:prstGeom>
        </p:spPr>
      </p:pic>
      <p:pic>
        <p:nvPicPr>
          <p:cNvPr id="12" name="Picture 11" descr="A cartoon of a city&#10;&#10;AI-generated content may be incorrect.">
            <a:extLst>
              <a:ext uri="{FF2B5EF4-FFF2-40B4-BE49-F238E27FC236}">
                <a16:creationId xmlns:a16="http://schemas.microsoft.com/office/drawing/2014/main" id="{E7561EB7-42F1-D7EA-1176-D2F2DE34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27" y="1973212"/>
            <a:ext cx="2427225" cy="33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ACBA-25A1-A378-0B10-5EF1CCE9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24F-E1CA-53DB-E56D-41F1AF98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289A8917-1A63-F726-F911-426A5186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0" y="1879360"/>
            <a:ext cx="8821622" cy="2673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5EEAD-CCF6-DD67-330E-285AF91C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8" y="4552579"/>
            <a:ext cx="8046387" cy="96235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7B3776B-AFA9-AEA2-DE36-F1E56B0C9DA1}"/>
              </a:ext>
            </a:extLst>
          </p:cNvPr>
          <p:cNvSpPr/>
          <p:nvPr/>
        </p:nvSpPr>
        <p:spPr>
          <a:xfrm>
            <a:off x="9544608" y="2446680"/>
            <a:ext cx="256854" cy="2691829"/>
          </a:xfrm>
          <a:prstGeom prst="leftBrace">
            <a:avLst>
              <a:gd name="adj1" fmla="val 8333"/>
              <a:gd name="adj2" fmla="val 488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FCBA0-7E24-40C9-0617-B206D7ECE90A}"/>
              </a:ext>
            </a:extLst>
          </p:cNvPr>
          <p:cNvSpPr/>
          <p:nvPr/>
        </p:nvSpPr>
        <p:spPr>
          <a:xfrm>
            <a:off x="1998324" y="3169659"/>
            <a:ext cx="695302" cy="3236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3407E-45F9-7214-D819-47B7FFC4D411}"/>
              </a:ext>
            </a:extLst>
          </p:cNvPr>
          <p:cNvSpPr/>
          <p:nvPr/>
        </p:nvSpPr>
        <p:spPr>
          <a:xfrm>
            <a:off x="1998324" y="3878452"/>
            <a:ext cx="868166" cy="3236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D71BD-C5C2-19AB-0EBF-8598219C4C5B}"/>
              </a:ext>
            </a:extLst>
          </p:cNvPr>
          <p:cNvSpPr txBox="1"/>
          <p:nvPr/>
        </p:nvSpPr>
        <p:spPr>
          <a:xfrm>
            <a:off x="9976207" y="2609636"/>
            <a:ext cx="185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Estimación de error sistemático y aleatorio: </a:t>
            </a:r>
            <a:r>
              <a:rPr lang="es-MX" dirty="0">
                <a:solidFill>
                  <a:srgbClr val="FF0000"/>
                </a:solidFill>
              </a:rPr>
              <a:t>Modelos de ecuaciones estructurales. SEM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6348-7FC3-51A2-0AC8-0AA8C29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Validez y confiabilidad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1230-C48E-8800-7E1A-61D4E778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Confiabilidad: </a:t>
            </a:r>
          </a:p>
          <a:p>
            <a:pPr lvl="1"/>
            <a:r>
              <a:rPr lang="es-MX" dirty="0"/>
              <a:t>Es la homogeneidad de los puntajes de una escala: misma fuente de variación</a:t>
            </a:r>
          </a:p>
          <a:p>
            <a:pPr lvl="1"/>
            <a:r>
              <a:rPr lang="es-MX" dirty="0"/>
              <a:t>Si la variación de los indicadores fuera 100% atribuible al mismo fenómenos, la confiabilidad es 1 (error igual a cero).</a:t>
            </a:r>
          </a:p>
          <a:p>
            <a:pPr lvl="1"/>
            <a:r>
              <a:rPr lang="es-MX" dirty="0"/>
              <a:t>Si la variación de los indicadores fuera 0% atribuible al mismo fenómeno, sería un proceso aleatorio</a:t>
            </a:r>
          </a:p>
          <a:p>
            <a:pPr lvl="1"/>
            <a:endParaRPr lang="es-MX" dirty="0"/>
          </a:p>
          <a:p>
            <a:r>
              <a:rPr lang="es-MX" dirty="0"/>
              <a:t>Validez:</a:t>
            </a:r>
          </a:p>
          <a:p>
            <a:pPr lvl="1"/>
            <a:r>
              <a:rPr lang="es-MX" dirty="0"/>
              <a:t>La evidencia que me permite interpretar cierto score como si fuera pobreza</a:t>
            </a:r>
          </a:p>
          <a:p>
            <a:pPr lvl="1"/>
            <a:r>
              <a:rPr lang="es-MX" dirty="0"/>
              <a:t>La evidencia a favor de la inferencia que me gustaría hacer: 40% de pobreza, subió 2 </a:t>
            </a:r>
            <a:r>
              <a:rPr lang="es-MX" dirty="0" err="1"/>
              <a:t>pp</a:t>
            </a:r>
            <a:r>
              <a:rPr lang="es-MX" dirty="0"/>
              <a:t> la pobreza</a:t>
            </a:r>
          </a:p>
        </p:txBody>
      </p:sp>
    </p:spTree>
    <p:extLst>
      <p:ext uri="{BB962C8B-B14F-4D97-AF65-F5344CB8AC3E}">
        <p14:creationId xmlns:p14="http://schemas.microsoft.com/office/powerpoint/2010/main" val="1471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22D0-A2CD-6274-9A95-6CBA03F3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07E5A1-1915-0FD0-5DE8-AD0AD3476567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7F2D7-AF6F-D2E1-8FB9-CB8A64BFA86C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C65F-C371-8CA1-41CD-EEC5DE158E87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67A38-CEFE-61E2-FC50-D24B83B0E6A4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B7681-9164-86B2-3720-0E51345F6342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90D314-25BD-5801-C34E-048AD1B6184F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3D79D7-A789-C5AD-B4AA-69BAEBD7FF4E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D1C3F-87E9-5E0C-5227-FA5979DF20C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51642-9CCE-7B74-0C3D-270C9A704C2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69240F-27DC-D4AE-A0CE-427366D35DE4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D09B6-5058-E08D-F483-F5CA2667FF03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9E13C1-4095-00C2-D78E-8DA8376AC34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0CEB4-4EF5-EF46-645E-57ADBE58FB9D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DBB59B-7576-F931-ED28-F0716485B33D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71207-9013-A04B-CE82-92CA636EAC56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47361A-7063-F845-FF38-E489E3CDB8EF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271572-D46A-4724-3178-D0C21402313E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60C6089-3509-6CE0-00BD-EE6AEF8CB12E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2385FF-FE9B-8CDE-4DAD-0B59948E5689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DD7E2A-881D-8BB4-37F9-D32E61E53B9A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CF9A4-E739-CECC-45BA-39944FE6A00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741CF1-A578-D18E-022D-F03C2EB65BF5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D3CAA5-D459-96E7-7D90-113825461102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5115A12-E42C-B35E-B95F-AE5DBB0E6A80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728D60-376B-0D75-8D3E-ED133F34BF8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C8B3A5-AA6B-41C6-FD8F-57AF2B148068}"/>
              </a:ext>
            </a:extLst>
          </p:cNvPr>
          <p:cNvSpPr txBox="1"/>
          <p:nvPr/>
        </p:nvSpPr>
        <p:spPr>
          <a:xfrm>
            <a:off x="7809646" y="1065935"/>
            <a:ext cx="3661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r>
              <a:rPr lang="en-US" dirty="0"/>
              <a:t> </a:t>
            </a:r>
            <a:r>
              <a:rPr lang="en-US" dirty="0" err="1"/>
              <a:t>reflexivos</a:t>
            </a:r>
            <a:r>
              <a:rPr lang="en-US" dirty="0"/>
              <a:t> </a:t>
            </a:r>
            <a:r>
              <a:rPr lang="en-US" dirty="0" err="1"/>
              <a:t>proponen</a:t>
            </a:r>
            <a:r>
              <a:rPr lang="en-US" dirty="0"/>
              <a:t> que la </a:t>
            </a:r>
            <a:r>
              <a:rPr lang="en-US" dirty="0" err="1"/>
              <a:t>variaci</a:t>
            </a:r>
            <a:r>
              <a:rPr lang="es-MX" dirty="0" err="1"/>
              <a:t>ón</a:t>
            </a:r>
            <a:r>
              <a:rPr lang="es-MX" dirty="0"/>
              <a:t> observada tiene dos fuentes:</a:t>
            </a:r>
          </a:p>
          <a:p>
            <a:endParaRPr lang="es-MX" dirty="0"/>
          </a:p>
          <a:p>
            <a:r>
              <a:rPr lang="es-MX" dirty="0"/>
              <a:t>La variabilidad atribuible (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MX" dirty="0"/>
              <a:t>) del fenómeno de interés</a:t>
            </a:r>
          </a:p>
          <a:p>
            <a:endParaRPr lang="es-MX" dirty="0"/>
          </a:p>
          <a:p>
            <a:r>
              <a:rPr lang="es-MX" dirty="0"/>
              <a:t>La variabilidad que no proviene del fenómeno de interés</a:t>
            </a:r>
          </a:p>
          <a:p>
            <a:endParaRPr lang="es-MX" dirty="0"/>
          </a:p>
          <a:p>
            <a:r>
              <a:rPr lang="es-MX" dirty="0"/>
              <a:t>Error de medición: Toda aquella variabilidad que no es de nuestro interés </a:t>
            </a:r>
          </a:p>
          <a:p>
            <a:endParaRPr lang="es-MX" dirty="0"/>
          </a:p>
          <a:p>
            <a:r>
              <a:rPr lang="es-MX" dirty="0"/>
              <a:t>Si el error es 100%, la variación es atribuible a la suerte. La probabilidad de ser pobre dados los indicadores es 50%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1E6E5-458A-7933-25BE-8CEB6D8BB7CE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A9E18D-F0A0-7125-787F-F5B120C29A51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CC9199-74EA-322A-1B82-6DEB0A5F7DB0}"/>
              </a:ext>
            </a:extLst>
          </p:cNvPr>
          <p:cNvSpPr/>
          <p:nvPr/>
        </p:nvSpPr>
        <p:spPr>
          <a:xfrm>
            <a:off x="1163977" y="3123344"/>
            <a:ext cx="4521955" cy="7602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768F63-C175-0CA8-2605-A43C776D9700}"/>
              </a:ext>
            </a:extLst>
          </p:cNvPr>
          <p:cNvSpPr/>
          <p:nvPr/>
        </p:nvSpPr>
        <p:spPr>
          <a:xfrm>
            <a:off x="578490" y="5067996"/>
            <a:ext cx="5790528" cy="94923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8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5BA3-0E3B-608B-8617-81B8170D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C10-983A-09E4-6689-11665CE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6B8DD-FF44-D7C0-9C80-1B442623DC3A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8E065-516E-0DD8-FD31-E0EDCC0E3CDD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4EFAA-A05A-7CFE-B1A0-7AFC8A967F01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29DFC-5DEC-CC71-AB4E-653F6A4254E0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5657C-0FAE-DE0B-FD79-23E4AC7BE5A1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05128-B8E3-58E9-9607-9EC3CB4297E6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F4A06-09BC-3DDD-F965-ECBEEDECFA2F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8B2EB2-EF25-F789-1278-8914A95AD2B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405EA0-3D7E-E7A3-463B-5ED2BF3D399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5273-48E9-2AB1-F9DB-62BF9ECF2986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EF7D3-96A1-6003-429C-9D0E45B71D60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53BA1-C4AB-6182-C51C-009F79651884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748F2-5AFE-128C-AA6C-E02392A32DF1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8C8BB0C-CF4E-8C98-67D8-F67FCC08EF53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AE06AE-259F-A94E-E726-1EC4CA54D208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4D258F1-D76B-3E5C-06DF-579D85E94113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11E37A-22ED-0006-5707-F264D68D1800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01DF299-CDCF-B906-DC6F-8EBD1D561C17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FD1B0-9D9E-A057-F423-93D2933ACB50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1CF77C-6FDF-6E41-6A5E-848785FA5937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A649B5-C214-9694-2F08-7D9454531AB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9CEE8EE-4053-A8BC-EBFE-5A64B3D27091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D399F5-EF46-1761-EBDD-3C2C9FC1902C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94C3148-7A76-4EBE-0549-8CB1FEC162CD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89C9FF-6E70-0C8A-7173-8DF635F340D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6D5B1-DC52-BCA8-8177-34FED48D8BAC}"/>
              </a:ext>
            </a:extLst>
          </p:cNvPr>
          <p:cNvSpPr txBox="1"/>
          <p:nvPr/>
        </p:nvSpPr>
        <p:spPr>
          <a:xfrm>
            <a:off x="7640977" y="1687263"/>
            <a:ext cx="4054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modelos estadístico reflexivos además:</a:t>
            </a:r>
          </a:p>
          <a:p>
            <a:endParaRPr lang="es-MX" dirty="0"/>
          </a:p>
          <a:p>
            <a:r>
              <a:rPr lang="es-MX" dirty="0"/>
              <a:t>La calidad de la medición radica en los parámetros (hipótesis) del modelo y no en los indicadores</a:t>
            </a:r>
          </a:p>
          <a:p>
            <a:endParaRPr lang="es-MX" dirty="0"/>
          </a:p>
          <a:p>
            <a:r>
              <a:rPr lang="es-MX" dirty="0"/>
              <a:t>Los indicadores son intercambiables en clave de los parámetros (son muestras de parámetros las que me importan, no de indicadores)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64ACA-CCFD-7A15-9A2B-CA7E100BECF1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605697-2322-0BCA-555A-4FE7C227917B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0181-DCC9-5048-B717-5555B776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confiabilidad, pesos y errores de clasificación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FDEBB-A83C-4FD9-4D26-25168185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10" y="1825625"/>
            <a:ext cx="7106980" cy="4351338"/>
          </a:xfrm>
        </p:spPr>
      </p:pic>
    </p:spTree>
    <p:extLst>
      <p:ext uri="{BB962C8B-B14F-4D97-AF65-F5344CB8AC3E}">
        <p14:creationId xmlns:p14="http://schemas.microsoft.com/office/powerpoint/2010/main" val="29972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553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Bell MT</vt:lpstr>
      <vt:lpstr>Times New Roman</vt:lpstr>
      <vt:lpstr>Office Theme</vt:lpstr>
      <vt:lpstr>Taller: Medición y análisis de pobreza</vt:lpstr>
      <vt:lpstr>Flujo de trabajo ideal en medición de pobreza</vt:lpstr>
      <vt:lpstr>Contexto de la medición de la pobreza</vt:lpstr>
      <vt:lpstr>Principios rectores</vt:lpstr>
      <vt:lpstr>Principios rectores</vt:lpstr>
      <vt:lpstr>Validez y confiabilidad</vt:lpstr>
      <vt:lpstr>Confiabilidad</vt:lpstr>
      <vt:lpstr>Confiabilidad</vt:lpstr>
      <vt:lpstr>Sobre confiabilidad, pesos y errores de clasificación</vt:lpstr>
      <vt:lpstr>Validez</vt:lpstr>
      <vt:lpstr>Error de medición</vt:lpstr>
      <vt:lpstr>Error de medición: Consecuencias </vt:lpstr>
      <vt:lpstr>Error de medición y FP/FN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PUED1</dc:creator>
  <cp:lastModifiedBy>PUED1</cp:lastModifiedBy>
  <cp:revision>1</cp:revision>
  <dcterms:created xsi:type="dcterms:W3CDTF">2025-04-20T21:14:27Z</dcterms:created>
  <dcterms:modified xsi:type="dcterms:W3CDTF">2025-04-21T05:18:56Z</dcterms:modified>
</cp:coreProperties>
</file>