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4" r:id="rId9"/>
    <p:sldId id="265" r:id="rId10"/>
    <p:sldId id="282" r:id="rId11"/>
    <p:sldId id="280" r:id="rId12"/>
    <p:sldId id="281" r:id="rId13"/>
    <p:sldId id="263" r:id="rId14"/>
    <p:sldId id="267" r:id="rId15"/>
    <p:sldId id="268" r:id="rId16"/>
    <p:sldId id="27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32DA5-EC85-41D6-B865-38CF34246A5F}" v="23" dt="2025-06-26T08:45:55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CDC32DA5-EC85-41D6-B865-38CF34246A5F}"/>
    <pc:docChg chg="undo custSel addSld modSld sldOrd">
      <pc:chgData name="Hector Najera" userId="04fbcd51e4148ba7" providerId="LiveId" clId="{CDC32DA5-EC85-41D6-B865-38CF34246A5F}" dt="2025-06-26T22:43:24.004" v="1268" actId="20577"/>
      <pc:docMkLst>
        <pc:docMk/>
      </pc:docMkLst>
      <pc:sldChg chg="modSp mod">
        <pc:chgData name="Hector Najera" userId="04fbcd51e4148ba7" providerId="LiveId" clId="{CDC32DA5-EC85-41D6-B865-38CF34246A5F}" dt="2025-06-26T19:29:22.419" v="558" actId="20577"/>
        <pc:sldMkLst>
          <pc:docMk/>
          <pc:sldMk cId="69088253" sldId="256"/>
        </pc:sldMkLst>
        <pc:spChg chg="mod">
          <ac:chgData name="Hector Najera" userId="04fbcd51e4148ba7" providerId="LiveId" clId="{CDC32DA5-EC85-41D6-B865-38CF34246A5F}" dt="2025-06-26T19:29:22.419" v="558" actId="20577"/>
          <ac:spMkLst>
            <pc:docMk/>
            <pc:sldMk cId="69088253" sldId="256"/>
            <ac:spMk id="2" creationId="{18651689-BD41-4E40-F6EB-6581A7750844}"/>
          </ac:spMkLst>
        </pc:spChg>
      </pc:sldChg>
      <pc:sldChg chg="modSp mod">
        <pc:chgData name="Hector Najera" userId="04fbcd51e4148ba7" providerId="LiveId" clId="{CDC32DA5-EC85-41D6-B865-38CF34246A5F}" dt="2025-06-26T08:39:26.103" v="374" actId="207"/>
        <pc:sldMkLst>
          <pc:docMk/>
          <pc:sldMk cId="2840316295" sldId="257"/>
        </pc:sldMkLst>
        <pc:spChg chg="mod">
          <ac:chgData name="Hector Najera" userId="04fbcd51e4148ba7" providerId="LiveId" clId="{CDC32DA5-EC85-41D6-B865-38CF34246A5F}" dt="2025-06-26T08:39:26.103" v="374" actId="207"/>
          <ac:spMkLst>
            <pc:docMk/>
            <pc:sldMk cId="2840316295" sldId="257"/>
            <ac:spMk id="3" creationId="{1F447D41-CA94-2101-8321-DDC9635894A5}"/>
          </ac:spMkLst>
        </pc:spChg>
      </pc:sldChg>
      <pc:sldChg chg="modSp mod">
        <pc:chgData name="Hector Najera" userId="04fbcd51e4148ba7" providerId="LiveId" clId="{CDC32DA5-EC85-41D6-B865-38CF34246A5F}" dt="2025-06-26T19:30:37.053" v="570" actId="20577"/>
        <pc:sldMkLst>
          <pc:docMk/>
          <pc:sldMk cId="3850154268" sldId="259"/>
        </pc:sldMkLst>
        <pc:spChg chg="mod">
          <ac:chgData name="Hector Najera" userId="04fbcd51e4148ba7" providerId="LiveId" clId="{CDC32DA5-EC85-41D6-B865-38CF34246A5F}" dt="2025-06-26T19:30:37.053" v="570" actId="20577"/>
          <ac:spMkLst>
            <pc:docMk/>
            <pc:sldMk cId="3850154268" sldId="259"/>
            <ac:spMk id="3" creationId="{4E762D82-FE26-A968-D7B1-1C05D957C248}"/>
          </ac:spMkLst>
        </pc:spChg>
      </pc:sldChg>
      <pc:sldChg chg="modSp mod">
        <pc:chgData name="Hector Najera" userId="04fbcd51e4148ba7" providerId="LiveId" clId="{CDC32DA5-EC85-41D6-B865-38CF34246A5F}" dt="2025-06-26T19:31:50.581" v="658" actId="20577"/>
        <pc:sldMkLst>
          <pc:docMk/>
          <pc:sldMk cId="3677938918" sldId="261"/>
        </pc:sldMkLst>
        <pc:spChg chg="mod">
          <ac:chgData name="Hector Najera" userId="04fbcd51e4148ba7" providerId="LiveId" clId="{CDC32DA5-EC85-41D6-B865-38CF34246A5F}" dt="2025-06-26T08:40:51.771" v="443" actId="20577"/>
          <ac:spMkLst>
            <pc:docMk/>
            <pc:sldMk cId="3677938918" sldId="261"/>
            <ac:spMk id="2" creationId="{1D701935-3175-F9CE-EC23-C75953309E40}"/>
          </ac:spMkLst>
        </pc:spChg>
        <pc:spChg chg="mod">
          <ac:chgData name="Hector Najera" userId="04fbcd51e4148ba7" providerId="LiveId" clId="{CDC32DA5-EC85-41D6-B865-38CF34246A5F}" dt="2025-06-26T19:31:50.581" v="658" actId="20577"/>
          <ac:spMkLst>
            <pc:docMk/>
            <pc:sldMk cId="3677938918" sldId="261"/>
            <ac:spMk id="3" creationId="{CB5F7448-011B-D651-D775-106B814AEB20}"/>
          </ac:spMkLst>
        </pc:spChg>
      </pc:sldChg>
      <pc:sldChg chg="addSp modSp">
        <pc:chgData name="Hector Najera" userId="04fbcd51e4148ba7" providerId="LiveId" clId="{CDC32DA5-EC85-41D6-B865-38CF34246A5F}" dt="2025-06-26T08:42:54.237" v="484" actId="1076"/>
        <pc:sldMkLst>
          <pc:docMk/>
          <pc:sldMk cId="689829915" sldId="263"/>
        </pc:sldMkLst>
        <pc:picChg chg="add mod">
          <ac:chgData name="Hector Najera" userId="04fbcd51e4148ba7" providerId="LiveId" clId="{CDC32DA5-EC85-41D6-B865-38CF34246A5F}" dt="2025-06-26T08:42:54.237" v="484" actId="1076"/>
          <ac:picMkLst>
            <pc:docMk/>
            <pc:sldMk cId="689829915" sldId="263"/>
            <ac:picMk id="1026" creationId="{D36B3656-F8AD-FAAA-2320-74A749DBE32B}"/>
          </ac:picMkLst>
        </pc:picChg>
      </pc:sldChg>
      <pc:sldChg chg="modSp mod">
        <pc:chgData name="Hector Najera" userId="04fbcd51e4148ba7" providerId="LiveId" clId="{CDC32DA5-EC85-41D6-B865-38CF34246A5F}" dt="2025-06-26T19:32:14.179" v="676" actId="20577"/>
        <pc:sldMkLst>
          <pc:docMk/>
          <pc:sldMk cId="2151292251" sldId="264"/>
        </pc:sldMkLst>
        <pc:spChg chg="mod">
          <ac:chgData name="Hector Najera" userId="04fbcd51e4148ba7" providerId="LiveId" clId="{CDC32DA5-EC85-41D6-B865-38CF34246A5F}" dt="2025-06-26T19:32:14.179" v="676" actId="20577"/>
          <ac:spMkLst>
            <pc:docMk/>
            <pc:sldMk cId="2151292251" sldId="264"/>
            <ac:spMk id="3" creationId="{2C311F27-780A-9128-9286-FF7C9A5C6A15}"/>
          </ac:spMkLst>
        </pc:spChg>
      </pc:sldChg>
      <pc:sldChg chg="modSp mod">
        <pc:chgData name="Hector Najera" userId="04fbcd51e4148ba7" providerId="LiveId" clId="{CDC32DA5-EC85-41D6-B865-38CF34246A5F}" dt="2025-06-26T19:32:49.233" v="680" actId="20577"/>
        <pc:sldMkLst>
          <pc:docMk/>
          <pc:sldMk cId="2165827072" sldId="265"/>
        </pc:sldMkLst>
        <pc:spChg chg="mod">
          <ac:chgData name="Hector Najera" userId="04fbcd51e4148ba7" providerId="LiveId" clId="{CDC32DA5-EC85-41D6-B865-38CF34246A5F}" dt="2025-06-26T19:32:49.233" v="680" actId="20577"/>
          <ac:spMkLst>
            <pc:docMk/>
            <pc:sldMk cId="2165827072" sldId="265"/>
            <ac:spMk id="3" creationId="{ECE450CA-875B-4F62-3195-1FE65C53070B}"/>
          </ac:spMkLst>
        </pc:spChg>
      </pc:sldChg>
      <pc:sldChg chg="addSp modSp mod">
        <pc:chgData name="Hector Najera" userId="04fbcd51e4148ba7" providerId="LiveId" clId="{CDC32DA5-EC85-41D6-B865-38CF34246A5F}" dt="2025-06-26T19:33:09.371" v="681" actId="14100"/>
        <pc:sldMkLst>
          <pc:docMk/>
          <pc:sldMk cId="3640269082" sldId="267"/>
        </pc:sldMkLst>
        <pc:spChg chg="mod">
          <ac:chgData name="Hector Najera" userId="04fbcd51e4148ba7" providerId="LiveId" clId="{CDC32DA5-EC85-41D6-B865-38CF34246A5F}" dt="2025-06-26T08:43:46.776" v="496" actId="113"/>
          <ac:spMkLst>
            <pc:docMk/>
            <pc:sldMk cId="3640269082" sldId="267"/>
            <ac:spMk id="3" creationId="{CD17E296-79F6-42C9-082B-BB39650346C5}"/>
          </ac:spMkLst>
        </pc:spChg>
        <pc:picChg chg="add mod">
          <ac:chgData name="Hector Najera" userId="04fbcd51e4148ba7" providerId="LiveId" clId="{CDC32DA5-EC85-41D6-B865-38CF34246A5F}" dt="2025-06-26T19:33:09.371" v="681" actId="14100"/>
          <ac:picMkLst>
            <pc:docMk/>
            <pc:sldMk cId="3640269082" sldId="267"/>
            <ac:picMk id="2050" creationId="{71EEB0FF-C0CD-29EE-B608-17651FC8FF67}"/>
          </ac:picMkLst>
        </pc:picChg>
      </pc:sldChg>
      <pc:sldChg chg="addSp modSp mod">
        <pc:chgData name="Hector Najera" userId="04fbcd51e4148ba7" providerId="LiveId" clId="{CDC32DA5-EC85-41D6-B865-38CF34246A5F}" dt="2025-06-26T08:46:11.159" v="548" actId="5793"/>
        <pc:sldMkLst>
          <pc:docMk/>
          <pc:sldMk cId="3274806443" sldId="268"/>
        </pc:sldMkLst>
        <pc:spChg chg="mod">
          <ac:chgData name="Hector Najera" userId="04fbcd51e4148ba7" providerId="LiveId" clId="{CDC32DA5-EC85-41D6-B865-38CF34246A5F}" dt="2025-06-26T08:45:43.974" v="513" actId="20577"/>
          <ac:spMkLst>
            <pc:docMk/>
            <pc:sldMk cId="3274806443" sldId="268"/>
            <ac:spMk id="2" creationId="{939A2489-08C0-0B55-F907-28B413B1197B}"/>
          </ac:spMkLst>
        </pc:spChg>
        <pc:spChg chg="mod">
          <ac:chgData name="Hector Najera" userId="04fbcd51e4148ba7" providerId="LiveId" clId="{CDC32DA5-EC85-41D6-B865-38CF34246A5F}" dt="2025-06-26T08:46:11.159" v="548" actId="5793"/>
          <ac:spMkLst>
            <pc:docMk/>
            <pc:sldMk cId="3274806443" sldId="268"/>
            <ac:spMk id="3" creationId="{9C194A88-0119-9868-D19F-92D2C424657C}"/>
          </ac:spMkLst>
        </pc:spChg>
        <pc:picChg chg="add mod">
          <ac:chgData name="Hector Najera" userId="04fbcd51e4148ba7" providerId="LiveId" clId="{CDC32DA5-EC85-41D6-B865-38CF34246A5F}" dt="2025-06-26T08:45:55.222" v="516" actId="1076"/>
          <ac:picMkLst>
            <pc:docMk/>
            <pc:sldMk cId="3274806443" sldId="268"/>
            <ac:picMk id="4098" creationId="{1FB8DD29-84B4-CADC-8C16-7E36D0B753EE}"/>
          </ac:picMkLst>
        </pc:picChg>
      </pc:sldChg>
      <pc:sldChg chg="modSp mod">
        <pc:chgData name="Hector Najera" userId="04fbcd51e4148ba7" providerId="LiveId" clId="{CDC32DA5-EC85-41D6-B865-38CF34246A5F}" dt="2025-06-26T19:35:39.294" v="938" actId="20577"/>
        <pc:sldMkLst>
          <pc:docMk/>
          <pc:sldMk cId="3706825297" sldId="272"/>
        </pc:sldMkLst>
        <pc:spChg chg="mod">
          <ac:chgData name="Hector Najera" userId="04fbcd51e4148ba7" providerId="LiveId" clId="{CDC32DA5-EC85-41D6-B865-38CF34246A5F}" dt="2025-06-26T19:35:39.294" v="938" actId="20577"/>
          <ac:spMkLst>
            <pc:docMk/>
            <pc:sldMk cId="3706825297" sldId="272"/>
            <ac:spMk id="3" creationId="{EF6D197E-20E4-FAF8-CAAA-2979B28FFF9B}"/>
          </ac:spMkLst>
        </pc:spChg>
      </pc:sldChg>
      <pc:sldChg chg="modSp new mod">
        <pc:chgData name="Hector Najera" userId="04fbcd51e4148ba7" providerId="LiveId" clId="{CDC32DA5-EC85-41D6-B865-38CF34246A5F}" dt="2025-06-26T06:39:09.621" v="42" actId="20577"/>
        <pc:sldMkLst>
          <pc:docMk/>
          <pc:sldMk cId="1839927096" sldId="273"/>
        </pc:sldMkLst>
        <pc:spChg chg="mod">
          <ac:chgData name="Hector Najera" userId="04fbcd51e4148ba7" providerId="LiveId" clId="{CDC32DA5-EC85-41D6-B865-38CF34246A5F}" dt="2025-06-26T06:39:09.621" v="42" actId="20577"/>
          <ac:spMkLst>
            <pc:docMk/>
            <pc:sldMk cId="1839927096" sldId="273"/>
            <ac:spMk id="2" creationId="{6F992098-99C1-350E-A8DD-55326C6D66A9}"/>
          </ac:spMkLst>
        </pc:spChg>
      </pc:sldChg>
      <pc:sldChg chg="addSp delSp modSp new mod">
        <pc:chgData name="Hector Najera" userId="04fbcd51e4148ba7" providerId="LiveId" clId="{CDC32DA5-EC85-41D6-B865-38CF34246A5F}" dt="2025-06-26T06:40:29.359" v="121" actId="207"/>
        <pc:sldMkLst>
          <pc:docMk/>
          <pc:sldMk cId="2075494247" sldId="274"/>
        </pc:sldMkLst>
        <pc:spChg chg="mod">
          <ac:chgData name="Hector Najera" userId="04fbcd51e4148ba7" providerId="LiveId" clId="{CDC32DA5-EC85-41D6-B865-38CF34246A5F}" dt="2025-06-26T06:40:29.359" v="121" actId="207"/>
          <ac:spMkLst>
            <pc:docMk/>
            <pc:sldMk cId="2075494247" sldId="274"/>
            <ac:spMk id="2" creationId="{71D2EA36-E725-F182-21D4-CE5C5BCFAFA1}"/>
          </ac:spMkLst>
        </pc:spChg>
        <pc:spChg chg="del">
          <ac:chgData name="Hector Najera" userId="04fbcd51e4148ba7" providerId="LiveId" clId="{CDC32DA5-EC85-41D6-B865-38CF34246A5F}" dt="2025-06-26T06:40:00.524" v="109" actId="478"/>
          <ac:spMkLst>
            <pc:docMk/>
            <pc:sldMk cId="2075494247" sldId="274"/>
            <ac:spMk id="3" creationId="{3A7260F2-990E-6312-22CC-764627A41E33}"/>
          </ac:spMkLst>
        </pc:spChg>
        <pc:picChg chg="add mod">
          <ac:chgData name="Hector Najera" userId="04fbcd51e4148ba7" providerId="LiveId" clId="{CDC32DA5-EC85-41D6-B865-38CF34246A5F}" dt="2025-06-26T06:40:06.391" v="111" actId="1076"/>
          <ac:picMkLst>
            <pc:docMk/>
            <pc:sldMk cId="2075494247" sldId="274"/>
            <ac:picMk id="1026" creationId="{2B477EFA-FB64-35DF-337E-77AAAE2E3AEA}"/>
          </ac:picMkLst>
        </pc:picChg>
      </pc:sldChg>
      <pc:sldChg chg="modSp new mod">
        <pc:chgData name="Hector Najera" userId="04fbcd51e4148ba7" providerId="LiveId" clId="{CDC32DA5-EC85-41D6-B865-38CF34246A5F}" dt="2025-06-26T19:36:13.755" v="940" actId="207"/>
        <pc:sldMkLst>
          <pc:docMk/>
          <pc:sldMk cId="2347853219" sldId="275"/>
        </pc:sldMkLst>
        <pc:spChg chg="mod">
          <ac:chgData name="Hector Najera" userId="04fbcd51e4148ba7" providerId="LiveId" clId="{CDC32DA5-EC85-41D6-B865-38CF34246A5F}" dt="2025-06-26T06:40:58.759" v="154" actId="207"/>
          <ac:spMkLst>
            <pc:docMk/>
            <pc:sldMk cId="2347853219" sldId="275"/>
            <ac:spMk id="2" creationId="{CCD3AF13-2246-2C39-024A-4AE6F8DCD543}"/>
          </ac:spMkLst>
        </pc:spChg>
        <pc:spChg chg="mod">
          <ac:chgData name="Hector Najera" userId="04fbcd51e4148ba7" providerId="LiveId" clId="{CDC32DA5-EC85-41D6-B865-38CF34246A5F}" dt="2025-06-26T19:36:13.755" v="940" actId="207"/>
          <ac:spMkLst>
            <pc:docMk/>
            <pc:sldMk cId="2347853219" sldId="275"/>
            <ac:spMk id="3" creationId="{8EC6D152-39CE-AC28-66F7-08C6FD08D8C5}"/>
          </ac:spMkLst>
        </pc:spChg>
      </pc:sldChg>
      <pc:sldChg chg="modSp new mod">
        <pc:chgData name="Hector Najera" userId="04fbcd51e4148ba7" providerId="LiveId" clId="{CDC32DA5-EC85-41D6-B865-38CF34246A5F}" dt="2025-06-26T19:36:52.756" v="953" actId="20577"/>
        <pc:sldMkLst>
          <pc:docMk/>
          <pc:sldMk cId="3995847491" sldId="276"/>
        </pc:sldMkLst>
        <pc:spChg chg="mod">
          <ac:chgData name="Hector Najera" userId="04fbcd51e4148ba7" providerId="LiveId" clId="{CDC32DA5-EC85-41D6-B865-38CF34246A5F}" dt="2025-06-26T19:36:52.756" v="953" actId="20577"/>
          <ac:spMkLst>
            <pc:docMk/>
            <pc:sldMk cId="3995847491" sldId="276"/>
            <ac:spMk id="2" creationId="{EA191418-4471-7D2E-E1A2-568989867257}"/>
          </ac:spMkLst>
        </pc:spChg>
        <pc:spChg chg="mod">
          <ac:chgData name="Hector Najera" userId="04fbcd51e4148ba7" providerId="LiveId" clId="{CDC32DA5-EC85-41D6-B865-38CF34246A5F}" dt="2025-06-26T06:47:36.128" v="323" actId="20577"/>
          <ac:spMkLst>
            <pc:docMk/>
            <pc:sldMk cId="3995847491" sldId="276"/>
            <ac:spMk id="3" creationId="{78472360-02CA-74F1-8850-F5A59D18301B}"/>
          </ac:spMkLst>
        </pc:spChg>
        <pc:spChg chg="mod">
          <ac:chgData name="Hector Najera" userId="04fbcd51e4148ba7" providerId="LiveId" clId="{CDC32DA5-EC85-41D6-B865-38CF34246A5F}" dt="2025-06-26T06:47:49.785" v="325"/>
          <ac:spMkLst>
            <pc:docMk/>
            <pc:sldMk cId="3995847491" sldId="276"/>
            <ac:spMk id="4" creationId="{F08CC7AA-E6BE-9231-2499-6CE6263E7284}"/>
          </ac:spMkLst>
        </pc:spChg>
      </pc:sldChg>
      <pc:sldChg chg="modSp new mod">
        <pc:chgData name="Hector Najera" userId="04fbcd51e4148ba7" providerId="LiveId" clId="{CDC32DA5-EC85-41D6-B865-38CF34246A5F}" dt="2025-06-26T06:49:09.302" v="365" actId="313"/>
        <pc:sldMkLst>
          <pc:docMk/>
          <pc:sldMk cId="74228765" sldId="277"/>
        </pc:sldMkLst>
        <pc:spChg chg="mod">
          <ac:chgData name="Hector Najera" userId="04fbcd51e4148ba7" providerId="LiveId" clId="{CDC32DA5-EC85-41D6-B865-38CF34246A5F}" dt="2025-06-26T06:49:09.302" v="365" actId="313"/>
          <ac:spMkLst>
            <pc:docMk/>
            <pc:sldMk cId="74228765" sldId="277"/>
            <ac:spMk id="2" creationId="{70B39883-1852-1216-97FB-D767A0AF1EFB}"/>
          </ac:spMkLst>
        </pc:spChg>
        <pc:spChg chg="mod">
          <ac:chgData name="Hector Najera" userId="04fbcd51e4148ba7" providerId="LiveId" clId="{CDC32DA5-EC85-41D6-B865-38CF34246A5F}" dt="2025-06-26T06:48:49.234" v="342"/>
          <ac:spMkLst>
            <pc:docMk/>
            <pc:sldMk cId="74228765" sldId="277"/>
            <ac:spMk id="3" creationId="{E5797116-C8F5-532A-D5C2-E173134E4C03}"/>
          </ac:spMkLst>
        </pc:spChg>
        <pc:spChg chg="mod">
          <ac:chgData name="Hector Najera" userId="04fbcd51e4148ba7" providerId="LiveId" clId="{CDC32DA5-EC85-41D6-B865-38CF34246A5F}" dt="2025-06-26T06:48:56.366" v="344"/>
          <ac:spMkLst>
            <pc:docMk/>
            <pc:sldMk cId="74228765" sldId="277"/>
            <ac:spMk id="4" creationId="{392A5B33-A150-834C-9199-5440EEED3709}"/>
          </ac:spMkLst>
        </pc:spChg>
      </pc:sldChg>
      <pc:sldChg chg="addSp modSp new mod ord setBg">
        <pc:chgData name="Hector Najera" userId="04fbcd51e4148ba7" providerId="LiveId" clId="{CDC32DA5-EC85-41D6-B865-38CF34246A5F}" dt="2025-06-26T08:46:23.328" v="550"/>
        <pc:sldMkLst>
          <pc:docMk/>
          <pc:sldMk cId="3467310565" sldId="278"/>
        </pc:sldMkLst>
        <pc:picChg chg="add mod">
          <ac:chgData name="Hector Najera" userId="04fbcd51e4148ba7" providerId="LiveId" clId="{CDC32DA5-EC85-41D6-B865-38CF34246A5F}" dt="2025-06-26T08:44:27.625" v="499" actId="26606"/>
          <ac:picMkLst>
            <pc:docMk/>
            <pc:sldMk cId="3467310565" sldId="278"/>
            <ac:picMk id="3074" creationId="{3BA9F6F6-8C0B-1623-7904-465484285E04}"/>
          </ac:picMkLst>
        </pc:picChg>
      </pc:sldChg>
      <pc:sldChg chg="modSp new mod">
        <pc:chgData name="Hector Najera" userId="04fbcd51e4148ba7" providerId="LiveId" clId="{CDC32DA5-EC85-41D6-B865-38CF34246A5F}" dt="2025-06-26T19:30:49.012" v="589" actId="5793"/>
        <pc:sldMkLst>
          <pc:docMk/>
          <pc:sldMk cId="3984420375" sldId="279"/>
        </pc:sldMkLst>
        <pc:spChg chg="mod">
          <ac:chgData name="Hector Najera" userId="04fbcd51e4148ba7" providerId="LiveId" clId="{CDC32DA5-EC85-41D6-B865-38CF34246A5F}" dt="2025-06-26T19:30:45.640" v="587" actId="20577"/>
          <ac:spMkLst>
            <pc:docMk/>
            <pc:sldMk cId="3984420375" sldId="279"/>
            <ac:spMk id="2" creationId="{BF01ABFF-A50A-233A-41DC-394690240553}"/>
          </ac:spMkLst>
        </pc:spChg>
        <pc:spChg chg="mod">
          <ac:chgData name="Hector Najera" userId="04fbcd51e4148ba7" providerId="LiveId" clId="{CDC32DA5-EC85-41D6-B865-38CF34246A5F}" dt="2025-06-26T19:30:49.012" v="589" actId="5793"/>
          <ac:spMkLst>
            <pc:docMk/>
            <pc:sldMk cId="3984420375" sldId="279"/>
            <ac:spMk id="3" creationId="{CF9B4469-1106-8553-8644-80BC26345079}"/>
          </ac:spMkLst>
        </pc:spChg>
      </pc:sldChg>
      <pc:sldChg chg="modSp new mod">
        <pc:chgData name="Hector Najera" userId="04fbcd51e4148ba7" providerId="LiveId" clId="{CDC32DA5-EC85-41D6-B865-38CF34246A5F}" dt="2025-06-26T19:34:09.239" v="839" actId="20577"/>
        <pc:sldMkLst>
          <pc:docMk/>
          <pc:sldMk cId="2281268331" sldId="280"/>
        </pc:sldMkLst>
        <pc:spChg chg="mod">
          <ac:chgData name="Hector Najera" userId="04fbcd51e4148ba7" providerId="LiveId" clId="{CDC32DA5-EC85-41D6-B865-38CF34246A5F}" dt="2025-06-26T19:33:22.510" v="716" actId="20577"/>
          <ac:spMkLst>
            <pc:docMk/>
            <pc:sldMk cId="2281268331" sldId="280"/>
            <ac:spMk id="2" creationId="{B37FF746-85B3-1D63-C7A6-91ADFDDC7546}"/>
          </ac:spMkLst>
        </pc:spChg>
        <pc:spChg chg="mod">
          <ac:chgData name="Hector Najera" userId="04fbcd51e4148ba7" providerId="LiveId" clId="{CDC32DA5-EC85-41D6-B865-38CF34246A5F}" dt="2025-06-26T19:34:09.239" v="839" actId="20577"/>
          <ac:spMkLst>
            <pc:docMk/>
            <pc:sldMk cId="2281268331" sldId="280"/>
            <ac:spMk id="3" creationId="{B1F668C2-A2FA-8C2E-9AC4-38CEDB56E3E7}"/>
          </ac:spMkLst>
        </pc:spChg>
      </pc:sldChg>
      <pc:sldChg chg="modSp new mod">
        <pc:chgData name="Hector Najera" userId="04fbcd51e4148ba7" providerId="LiveId" clId="{CDC32DA5-EC85-41D6-B865-38CF34246A5F}" dt="2025-06-26T19:34:49.232" v="926" actId="20577"/>
        <pc:sldMkLst>
          <pc:docMk/>
          <pc:sldMk cId="2958209934" sldId="281"/>
        </pc:sldMkLst>
        <pc:spChg chg="mod">
          <ac:chgData name="Hector Najera" userId="04fbcd51e4148ba7" providerId="LiveId" clId="{CDC32DA5-EC85-41D6-B865-38CF34246A5F}" dt="2025-06-26T19:34:20.351" v="866" actId="20577"/>
          <ac:spMkLst>
            <pc:docMk/>
            <pc:sldMk cId="2958209934" sldId="281"/>
            <ac:spMk id="2" creationId="{10CC8367-1334-CABB-50FC-3046541CE3F7}"/>
          </ac:spMkLst>
        </pc:spChg>
        <pc:spChg chg="mod">
          <ac:chgData name="Hector Najera" userId="04fbcd51e4148ba7" providerId="LiveId" clId="{CDC32DA5-EC85-41D6-B865-38CF34246A5F}" dt="2025-06-26T19:34:49.232" v="926" actId="20577"/>
          <ac:spMkLst>
            <pc:docMk/>
            <pc:sldMk cId="2958209934" sldId="281"/>
            <ac:spMk id="3" creationId="{A8672C51-EA3F-C546-8C5B-212D046DD4D1}"/>
          </ac:spMkLst>
        </pc:spChg>
      </pc:sldChg>
      <pc:sldChg chg="modSp new mod">
        <pc:chgData name="Hector Najera" userId="04fbcd51e4148ba7" providerId="LiveId" clId="{CDC32DA5-EC85-41D6-B865-38CF34246A5F}" dt="2025-06-26T22:43:24.004" v="1268" actId="20577"/>
        <pc:sldMkLst>
          <pc:docMk/>
          <pc:sldMk cId="2823125696" sldId="282"/>
        </pc:sldMkLst>
        <pc:spChg chg="mod">
          <ac:chgData name="Hector Najera" userId="04fbcd51e4148ba7" providerId="LiveId" clId="{CDC32DA5-EC85-41D6-B865-38CF34246A5F}" dt="2025-06-26T22:41:07.192" v="977" actId="20577"/>
          <ac:spMkLst>
            <pc:docMk/>
            <pc:sldMk cId="2823125696" sldId="282"/>
            <ac:spMk id="2" creationId="{9372572F-8E07-BA37-DB7B-1D82F0FB4DDC}"/>
          </ac:spMkLst>
        </pc:spChg>
        <pc:spChg chg="mod">
          <ac:chgData name="Hector Najera" userId="04fbcd51e4148ba7" providerId="LiveId" clId="{CDC32DA5-EC85-41D6-B865-38CF34246A5F}" dt="2025-06-26T22:43:24.004" v="1268" actId="20577"/>
          <ac:spMkLst>
            <pc:docMk/>
            <pc:sldMk cId="2823125696" sldId="282"/>
            <ac:spMk id="3" creationId="{9F507D31-407D-9A93-23CE-66AE474241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A01A-5A93-BD74-5006-6EC2809D4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57A6E-BCC2-2E8B-8F6D-4A0915DEE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A373-28BF-CE0C-9E6C-DF8CFD56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E45F-A889-9D18-EE2F-5FD26717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25F5-8022-D3D0-7851-B8F15A9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1023-3355-6A8E-0778-3CAF8720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85DFF-92BD-4EF2-D14F-CEE8449D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248ED-09F9-4AC5-CE4B-01EB6BCE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64F8-F01F-0BB2-661C-AE3A0A9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7676-6DE0-5BCB-9485-D1A16C1F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9D72D-F4CA-4BD7-A046-416971925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CCE4F-617B-6E1B-2932-2CA367B2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4522-8743-47C5-EDB5-29861BE9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BD07-2644-D5CE-D73E-8305B2AC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941A-D3AE-D080-7629-65947D10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2CFE-8619-FDC5-0B1E-4A7C6EF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C0E2-0B1F-B80D-BB26-52FFF129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D2B2-47CC-83E0-6573-A11E795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799D-354A-4129-A4DC-01D550E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33BD-58BA-2743-7348-7E448C61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CD6B-C0FC-9704-321A-D161873B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5B6E-841A-3BAE-7E73-FC76C56E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C90A-CCAB-0440-8828-11FB9F3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78A9-2562-5699-0490-F61BF956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141B-3C2D-EC45-3577-0C9E4020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408C-BAD0-3BE9-F30C-12B02817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B0FC-EC31-829D-88BB-274CF8ACE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C560-113F-742E-388A-0E3F810B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8EFF-D7B7-DE63-07F9-8D1476CC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D1550-C2EC-00BF-D6A9-A16D0BBE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1CFF-0C24-DBA0-811C-EE16B2C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A42F-1F4C-AE15-4DC3-FD458352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0BA4-CAE3-D753-1113-B8A60FC0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368B-7B92-79A7-F23F-0E26B0BF0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8D1F4-38E6-E30D-139A-840E6C8C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7BF7-13E1-904F-4249-4ACA7F940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841A3-0267-0550-AE1E-74A233F1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CED0A-CE44-A0C9-2F1D-B9B5F9F3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EB881-00AA-B663-B538-4B31DAB7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1FB8-0ABC-58F0-934F-801818C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57F8-DB59-AE96-C835-331C1838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70BA8-BF95-BEAE-AD54-AB469089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A0980-1739-BF35-438D-69DD0A0A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EEDDC-C25D-3871-B0D3-3DBAE7A7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60D92-258C-DCA5-A52C-485D5C73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FEA4-9F5D-C356-A558-9F90D6FA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7666-C056-9371-ED8A-3A5B079A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983F-C696-3126-A92A-B732C7AC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448C-9F9D-09DB-C010-A15B689C2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46AF-9C28-1321-911E-7C9B9D43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1601-2AD9-4B7A-AD10-E75915BC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AC57-4A03-0B6B-BEAF-643BF132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0E93-FD59-A50D-DFC8-8EFFE849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0E7-33A1-CD66-ACE1-3334A9DB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F8A64-27ED-F10E-A308-F70A2B6CB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E958-DCD0-B24C-440A-62C21FD5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645F-86F8-537C-5295-D7D3113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178F5-39CE-BF2B-36CE-E09E7199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83EA2-BC88-CBF7-BB34-213933DF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929D-660B-37B7-9905-C822428F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BD96-3CDA-7A7C-8B01-A5F4EC8D4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1A0D2-9096-4894-A7E5-BFEA184BEAAB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A06D-446C-B35C-87F6-A4AE10185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2375-BBF3-840D-AE4A-39AF1F3CA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067B-C9F1-42FE-BA2C-22582B1B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1689-BD41-4E40-F6EB-6581A7750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2. Session 1</a:t>
            </a:r>
            <a:br>
              <a:rPr lang="en-US" dirty="0"/>
            </a:br>
            <a:r>
              <a:rPr lang="en-US" dirty="0"/>
              <a:t>R-packages, functions and basic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F92C3-630B-B1EA-183F-CC746AF03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572F-8E07-BA37-DB7B-1D82F0FB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Packages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7D31-407D-9A93-23CE-66AE4742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stata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read_dta</a:t>
            </a:r>
            <a:r>
              <a:rPr lang="es-MX" dirty="0"/>
              <a:t>(“</a:t>
            </a:r>
            <a:r>
              <a:rPr lang="es-MX" dirty="0" err="1"/>
              <a:t>nameofdata.dta</a:t>
            </a:r>
            <a:r>
              <a:rPr lang="es-MX" dirty="0"/>
              <a:t>”)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spss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read_spss</a:t>
            </a:r>
            <a:r>
              <a:rPr lang="es-MX" dirty="0"/>
              <a:t>(“</a:t>
            </a:r>
            <a:r>
              <a:rPr lang="es-MX" dirty="0" err="1"/>
              <a:t>nameofdata.dta</a:t>
            </a:r>
            <a:r>
              <a:rPr lang="es-MX" dirty="0"/>
              <a:t>”)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US" dirty="0"/>
              <a:t>We will see that other packages are useful to excel files</a:t>
            </a:r>
          </a:p>
        </p:txBody>
      </p:sp>
    </p:spTree>
    <p:extLst>
      <p:ext uri="{BB962C8B-B14F-4D97-AF65-F5344CB8AC3E}">
        <p14:creationId xmlns:p14="http://schemas.microsoft.com/office/powerpoint/2010/main" val="282312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F746-85B3-1D63-C7A6-91ADFDDC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some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68C2-A2FA-8C2E-9AC4-38CEDB56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(“haven”)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descr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data.table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28126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8367-1334-CABB-50FC-3046541C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load some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2C51-EA3F-C546-8C5B-212D046D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library(haven)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820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CD474-1F68-7512-5A02-8E0F170A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47B4-88E8-4F05-F4FA-BDA1A32E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universes: Super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2DD38-4506-8CFC-FA99-B1295A6E1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tem preview, Tidyverse R-Studio DataScience designed and sold by MakeItSing.">
            <a:extLst>
              <a:ext uri="{FF2B5EF4-FFF2-40B4-BE49-F238E27FC236}">
                <a16:creationId xmlns:a16="http://schemas.microsoft.com/office/drawing/2014/main" id="{D36B3656-F8AD-FAAA-2320-74A749DB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7" y="0"/>
            <a:ext cx="3796393" cy="379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2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E162-6886-841D-8CFA-78A3A940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296-79F6-42C9-082B-BB396503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08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Suite of </a:t>
            </a:r>
            <a:r>
              <a:rPr lang="en-US" dirty="0" err="1"/>
              <a:t>Rpackages</a:t>
            </a:r>
            <a:r>
              <a:rPr lang="en-US" dirty="0"/>
              <a:t> for powerful data management in R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haven</a:t>
            </a:r>
            <a:r>
              <a:rPr lang="en-US" dirty="0"/>
              <a:t> # Exporting/Importing data in different formats</a:t>
            </a:r>
          </a:p>
          <a:p>
            <a:pPr lvl="1"/>
            <a:r>
              <a:rPr lang="en-US" b="1" dirty="0" err="1"/>
              <a:t>ggplot</a:t>
            </a:r>
            <a:r>
              <a:rPr lang="en-US" b="1" dirty="0"/>
              <a:t> </a:t>
            </a:r>
            <a:r>
              <a:rPr lang="en-US" dirty="0"/>
              <a:t># Pretty plots using graphical language</a:t>
            </a:r>
          </a:p>
          <a:p>
            <a:pPr lvl="1"/>
            <a:r>
              <a:rPr lang="en-US" b="1" dirty="0" err="1"/>
              <a:t>dplyr</a:t>
            </a:r>
            <a:r>
              <a:rPr lang="en-US" dirty="0"/>
              <a:t> # Efficient data manipulations (recoding, filtering, </a:t>
            </a:r>
            <a:r>
              <a:rPr lang="en-US" dirty="0" err="1"/>
              <a:t>subseting</a:t>
            </a:r>
            <a:r>
              <a:rPr lang="en-US" dirty="0"/>
              <a:t>) using pipeline writing </a:t>
            </a:r>
          </a:p>
          <a:p>
            <a:pPr lvl="1"/>
            <a:r>
              <a:rPr lang="en-US" b="1" dirty="0" err="1"/>
              <a:t>tidyr</a:t>
            </a:r>
            <a:r>
              <a:rPr lang="en-US" dirty="0"/>
              <a:t> # Advanced transformations like rotation (wide to long, long to wide)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A night sky themed diagram showing the data science workflow in R, with main steps connected by arrows: &quot;Import&quot; (featuring packages like readr, readxl, haven, xml2) connects to &quot;Tidy&quot; (tidyr), which connects to &quot;Transform&quot; (featuring dplyr, forcats, hms, lubridate, stringr). The workflow continues to &quot;Visualise&quot; (ggplot2) and &quot;Model&quot; (tidymodels). The background is dotted with colorful hexagonal shapes. On the right side are two images: a tidyverse.org website screenshot and an &quot;R for Data Scie">
            <a:extLst>
              <a:ext uri="{FF2B5EF4-FFF2-40B4-BE49-F238E27FC236}">
                <a16:creationId xmlns:a16="http://schemas.microsoft.com/office/drawing/2014/main" id="{71EEB0FF-C0CD-29EE-B608-17651FC8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04" y="1825624"/>
            <a:ext cx="6925496" cy="38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6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2489-08C0-0B55-F907-28B413B1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Officeverse</a:t>
            </a:r>
            <a:r>
              <a:rPr lang="en-US" dirty="0"/>
              <a:t> &amp; </a:t>
            </a:r>
            <a:r>
              <a:rPr lang="en-US" dirty="0" err="1"/>
              <a:t>officedown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4A88-0119-9868-D19F-92D2C424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word and Microsoft documents within R with </a:t>
            </a:r>
            <a:r>
              <a:rPr lang="en-US" dirty="0" err="1"/>
              <a:t>Rmarkdown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flextable</a:t>
            </a:r>
            <a:r>
              <a:rPr lang="en-US" dirty="0"/>
              <a:t> #tables</a:t>
            </a:r>
          </a:p>
          <a:p>
            <a:pPr lvl="1"/>
            <a:r>
              <a:rPr lang="en-US" dirty="0"/>
              <a:t>officer #translation to office using </a:t>
            </a:r>
            <a:r>
              <a:rPr lang="en-US" dirty="0" err="1"/>
              <a:t>pandoc</a:t>
            </a:r>
            <a:endParaRPr lang="en-US" dirty="0"/>
          </a:p>
          <a:p>
            <a:pPr lvl="1"/>
            <a:r>
              <a:rPr lang="en-US" dirty="0" err="1"/>
              <a:t>Officedown</a:t>
            </a:r>
            <a:r>
              <a:rPr lang="en-US" dirty="0"/>
              <a:t> </a:t>
            </a:r>
          </a:p>
        </p:txBody>
      </p:sp>
      <p:pic>
        <p:nvPicPr>
          <p:cNvPr id="4098" name="Picture 2" descr="officedown logo">
            <a:extLst>
              <a:ext uri="{FF2B5EF4-FFF2-40B4-BE49-F238E27FC236}">
                <a16:creationId xmlns:a16="http://schemas.microsoft.com/office/drawing/2014/main" id="{1FB8DD29-84B4-CADC-8C16-7E36D0B75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486" y="3334730"/>
            <a:ext cx="2217964" cy="256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80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A9F6F6-8C0B-1623-7904-465484285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277" y="643466"/>
            <a:ext cx="1051144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1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FB91-75C5-6E1F-EF4A-F07A14E7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Packages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data </a:t>
            </a:r>
            <a:r>
              <a:rPr lang="es-MX" dirty="0" err="1"/>
              <a:t>management</a:t>
            </a:r>
            <a:r>
              <a:rPr lang="es-MX" dirty="0"/>
              <a:t> and </a:t>
            </a:r>
            <a:r>
              <a:rPr lang="es-MX" dirty="0" err="1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CF5E-DB07-34C4-8738-F3453566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install.packages</a:t>
            </a:r>
            <a:r>
              <a:rPr lang="es-MX" dirty="0"/>
              <a:t>(“</a:t>
            </a:r>
            <a:r>
              <a:rPr lang="es-MX" dirty="0" err="1"/>
              <a:t>dplyr</a:t>
            </a:r>
            <a:r>
              <a:rPr lang="es-MX" dirty="0"/>
              <a:t>”)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install.packages</a:t>
            </a:r>
            <a:r>
              <a:rPr lang="es-MX" dirty="0"/>
              <a:t>(“</a:t>
            </a:r>
            <a:r>
              <a:rPr lang="es-MX" dirty="0" err="1"/>
              <a:t>tidyr</a:t>
            </a:r>
            <a:r>
              <a:rPr lang="es-MX" dirty="0"/>
              <a:t>”)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install.packa</a:t>
            </a:r>
            <a:r>
              <a:rPr lang="en-US" dirty="0" err="1"/>
              <a:t>ges</a:t>
            </a:r>
            <a:r>
              <a:rPr lang="en-US" dirty="0"/>
              <a:t>(“</a:t>
            </a:r>
            <a:r>
              <a:rPr lang="en-US" dirty="0" err="1"/>
              <a:t>stringr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install.pacakges</a:t>
            </a:r>
            <a:r>
              <a:rPr lang="en-US" dirty="0"/>
              <a:t>(“janitor”)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337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0993-D426-4803-A13F-DA02655E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Packages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descriptives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F8DA-BF94-5582-6A8C-07FA2A02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install.packages</a:t>
            </a:r>
            <a:r>
              <a:rPr lang="es-MX" dirty="0"/>
              <a:t>(“</a:t>
            </a:r>
            <a:r>
              <a:rPr lang="es-MX" dirty="0" err="1"/>
              <a:t>descr</a:t>
            </a:r>
            <a:r>
              <a:rPr lang="es-MX" dirty="0"/>
              <a:t>”)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expss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skimr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37054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2447-F44F-C879-BB8C-A202FDE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Survey</a:t>
            </a:r>
            <a:r>
              <a:rPr lang="es-MX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EBFC-8975-1B49-9172-45896DFF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Install.packages</a:t>
            </a:r>
            <a:r>
              <a:rPr lang="es-MX" dirty="0"/>
              <a:t>(“</a:t>
            </a:r>
            <a:r>
              <a:rPr lang="es-MX" dirty="0" err="1"/>
              <a:t>survey</a:t>
            </a:r>
            <a:r>
              <a:rPr lang="es-MX" dirty="0"/>
              <a:t>”)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#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be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monday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5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24A-F43F-F1FE-1912-C4CC7D4A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7D41-CA94-2101-8321-DDC96358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These are for manipulating objects. </a:t>
            </a:r>
          </a:p>
          <a:p>
            <a:endParaRPr lang="en-US" sz="4000" dirty="0"/>
          </a:p>
          <a:p>
            <a:r>
              <a:rPr lang="en-US" sz="4000" dirty="0"/>
              <a:t>Functions can be as simple as a </a:t>
            </a:r>
            <a:r>
              <a:rPr lang="en-US" sz="4000" dirty="0">
                <a:solidFill>
                  <a:srgbClr val="FF0000"/>
                </a:solidFill>
              </a:rPr>
              <a:t>sum()</a:t>
            </a:r>
            <a:r>
              <a:rPr lang="en-US" sz="4000" dirty="0"/>
              <a:t> and as complex as a sophisticated statistical model </a:t>
            </a:r>
            <a:r>
              <a:rPr lang="en-US" sz="4000" dirty="0" err="1">
                <a:solidFill>
                  <a:srgbClr val="FF0000"/>
                </a:solidFill>
              </a:rPr>
              <a:t>lm</a:t>
            </a:r>
            <a:r>
              <a:rPr lang="en-US" sz="4000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1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4E98-4A57-401B-5F3C-2FF996F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197E-20E4-FAF8-CAAA-2979B28F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packages</a:t>
            </a:r>
            <a:r>
              <a:rPr lang="es-MX" dirty="0"/>
              <a:t> </a:t>
            </a:r>
            <a:r>
              <a:rPr lang="es-MX" dirty="0" err="1"/>
              <a:t>listed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powerpoint</a:t>
            </a:r>
            <a:r>
              <a:rPr lang="es-MX" dirty="0"/>
              <a:t> </a:t>
            </a:r>
            <a:r>
              <a:rPr lang="es-MX" dirty="0" err="1"/>
              <a:t>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2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2098-99C1-350E-A8DD-55326C6D6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Pipeline </a:t>
            </a:r>
            <a:r>
              <a:rPr lang="es-MX" dirty="0" err="1"/>
              <a:t>instructions</a:t>
            </a:r>
            <a:r>
              <a:rPr lang="es-MX" dirty="0"/>
              <a:t> in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2B4CF-B1D9-D602-816F-99D4F85C7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EA36-E725-F182-21D4-CE5C5BCF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</a:t>
            </a:r>
            <a:r>
              <a:rPr lang="es-MX" dirty="0" err="1"/>
              <a:t>way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coding</a:t>
            </a:r>
            <a:r>
              <a:rPr lang="es-MX" dirty="0"/>
              <a:t> in R  </a:t>
            </a:r>
            <a:r>
              <a:rPr lang="es-MX" dirty="0">
                <a:solidFill>
                  <a:srgbClr val="FF0000"/>
                </a:solidFill>
              </a:rPr>
              <a:t>%</a:t>
            </a:r>
            <a:r>
              <a:rPr lang="en-US" dirty="0">
                <a:solidFill>
                  <a:srgbClr val="FF0000"/>
                </a:solidFill>
              </a:rPr>
              <a:t>&gt;%</a:t>
            </a:r>
          </a:p>
        </p:txBody>
      </p:sp>
      <p:pic>
        <p:nvPicPr>
          <p:cNvPr id="1026" name="Picture 2" descr="Image saying 'Using pipes in R', showing pipes connecting a workflow from data to filtering to mutating to grouping to summarizing.">
            <a:extLst>
              <a:ext uri="{FF2B5EF4-FFF2-40B4-BE49-F238E27FC236}">
                <a16:creationId xmlns:a16="http://schemas.microsoft.com/office/drawing/2014/main" id="{2B477EFA-FB64-35DF-337E-77AAAE2E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10" y="1690688"/>
            <a:ext cx="6888180" cy="491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49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AF13-2246-2C39-024A-4AE6F8DC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%</a:t>
            </a:r>
            <a:r>
              <a:rPr lang="en-US" dirty="0">
                <a:solidFill>
                  <a:srgbClr val="FF0000"/>
                </a:solidFill>
              </a:rPr>
              <a:t>&gt;% </a:t>
            </a:r>
            <a:r>
              <a:rPr lang="en-US" dirty="0"/>
              <a:t>(Pipeline operator)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D152-39CE-AC28-66F7-08C6FD08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Prior versions in 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mean(D[</a:t>
            </a:r>
            <a:r>
              <a:rPr lang="en-US" dirty="0" err="1">
                <a:solidFill>
                  <a:schemeClr val="tx2"/>
                </a:solidFill>
              </a:rPr>
              <a:t>D$gender</a:t>
            </a:r>
            <a:r>
              <a:rPr lang="en-US" dirty="0">
                <a:solidFill>
                  <a:schemeClr val="tx2"/>
                </a:solidFill>
              </a:rPr>
              <a:t> == "F", "age"]) </a:t>
            </a:r>
          </a:p>
          <a:p>
            <a:pPr marL="0" indent="0">
              <a:buNone/>
            </a:pPr>
            <a:r>
              <a:rPr lang="en-US" dirty="0"/>
              <a:t>Take the mean of age in the D dataset when gender is equal to “F”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Newer syntax</a:t>
            </a:r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D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filter(gender == "F")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summarise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mean_age</a:t>
            </a:r>
            <a:r>
              <a:rPr lang="en-US" dirty="0">
                <a:solidFill>
                  <a:schemeClr val="tx2"/>
                </a:solidFill>
              </a:rPr>
              <a:t> = mean(age, na.rm = TRUE))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5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1418-4471-7D2E-E1A2-56898986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Subseting</a:t>
            </a:r>
            <a:r>
              <a:rPr lang="en-US" dirty="0"/>
              <a:t> data 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2360-02CA-74F1-8850-F5A59D183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D[, c("id", "gender", "color")]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CC7AA-E6BE-9231-2499-6CE6263E72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%&gt;%</a:t>
            </a:r>
          </a:p>
          <a:p>
            <a:pPr marL="0" indent="0">
              <a:buNone/>
            </a:pPr>
            <a:r>
              <a:rPr lang="en-US" dirty="0"/>
              <a:t>  select(id, gender, color)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4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9883-1852-1216-97FB-D767A0AF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7116-C8F5-532A-D5C2-E173134E4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aggregate(age ~ gender, data = D, FUN = mean)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5B33-A150-834C-9199-5440EEED3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(gender)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mean_age</a:t>
            </a:r>
            <a:r>
              <a:rPr lang="en-US" dirty="0"/>
              <a:t> = mean(age, na.rm = TRUE))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8758-CC72-9ACE-C497-E4FA5F70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these are written the same: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3CEA-99BF-9684-0E2A-C62791CB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mean(x, na.rm=TRUE)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80082-A85B-4A34-62B4-1EB116C21F1D}"/>
              </a:ext>
            </a:extLst>
          </p:cNvPr>
          <p:cNvSpPr txBox="1"/>
          <p:nvPr/>
        </p:nvSpPr>
        <p:spPr>
          <a:xfrm>
            <a:off x="2445248" y="3085354"/>
            <a:ext cx="19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12D43-3FA3-525D-D746-173F1A2D63B9}"/>
              </a:ext>
            </a:extLst>
          </p:cNvPr>
          <p:cNvSpPr txBox="1"/>
          <p:nvPr/>
        </p:nvSpPr>
        <p:spPr>
          <a:xfrm>
            <a:off x="6206019" y="3036821"/>
            <a:ext cx="37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always within brackets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FBED56-A9CD-937D-8759-4310583293FA}"/>
              </a:ext>
            </a:extLst>
          </p:cNvPr>
          <p:cNvCxnSpPr>
            <a:stCxn id="4" idx="0"/>
          </p:cNvCxnSpPr>
          <p:nvPr/>
        </p:nvCxnSpPr>
        <p:spPr>
          <a:xfrm flipV="1">
            <a:off x="3431568" y="2671281"/>
            <a:ext cx="236306" cy="414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3676C3-EF58-C67E-7F97-D05181310E53}"/>
              </a:ext>
            </a:extLst>
          </p:cNvPr>
          <p:cNvCxnSpPr>
            <a:cxnSpLocks/>
          </p:cNvCxnSpPr>
          <p:nvPr/>
        </p:nvCxnSpPr>
        <p:spPr>
          <a:xfrm flipH="1" flipV="1">
            <a:off x="6913223" y="2655147"/>
            <a:ext cx="597613" cy="446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CEEC0E-C2A1-30CA-2E8A-7863D25EEE9A}"/>
              </a:ext>
            </a:extLst>
          </p:cNvPr>
          <p:cNvSpPr txBox="1"/>
          <p:nvPr/>
        </p:nvSpPr>
        <p:spPr>
          <a:xfrm>
            <a:off x="3739794" y="4658492"/>
            <a:ext cx="561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mean of a vector x</a:t>
            </a:r>
          </a:p>
          <a:p>
            <a:endParaRPr lang="en-US" dirty="0"/>
          </a:p>
          <a:p>
            <a:r>
              <a:rPr lang="en-US" dirty="0"/>
              <a:t>Remove missing values and compute the mean anyway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5E8A10-E24E-F1B2-9BD5-6A4D4994DCB7}"/>
              </a:ext>
            </a:extLst>
          </p:cNvPr>
          <p:cNvCxnSpPr/>
          <p:nvPr/>
        </p:nvCxnSpPr>
        <p:spPr>
          <a:xfrm flipV="1">
            <a:off x="5311739" y="2671281"/>
            <a:ext cx="154113" cy="167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150656-9B8B-EB45-8CB8-A270A6A4E0BC}"/>
              </a:ext>
            </a:extLst>
          </p:cNvPr>
          <p:cNvSpPr/>
          <p:nvPr/>
        </p:nvSpPr>
        <p:spPr>
          <a:xfrm rot="16200000">
            <a:off x="6879965" y="489436"/>
            <a:ext cx="151070" cy="421262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FA8-9C1B-D37F-2073-32072BB7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2D82-FE26-A968-D7B1-1C05D957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600" dirty="0"/>
              <a:t>Detect missing values in x: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600" dirty="0"/>
              <a:t>X&lt;- c(23,28,49,NA,34)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600" dirty="0">
                <a:solidFill>
                  <a:srgbClr val="FF0000"/>
                </a:solidFill>
                <a:latin typeface="Palatino Linotype" panose="02040502050505030304" pitchFamily="18" charset="0"/>
              </a:rPr>
              <a:t>is.na(x)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600" dirty="0"/>
              <a:t>Nested functions: I can detect the missing values and also take the sum to count them.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600" dirty="0">
                <a:solidFill>
                  <a:srgbClr val="FF0000"/>
                </a:solidFill>
                <a:latin typeface="Palatino Linotype" panose="02040502050505030304" pitchFamily="18" charset="0"/>
              </a:rPr>
              <a:t>sum(is.na(x))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5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ABFF-A50A-233A-41DC-39469024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4469-1106-8553-8644-80BC2634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I can also create an object that stores the missing values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Missx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&lt;-sum(is.na(x))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2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B105-B95A-8423-D909-07D92C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packages: Super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5F0DA-5BEE-9911-8A10-E297494D7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1935-3175-F9CE-EC23-C7595330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7448-011B-D651-D775-106B814AE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R, by default, has a reduced number of functions: You </a:t>
            </a:r>
            <a:r>
              <a:rPr lang="en-US" dirty="0" err="1"/>
              <a:t>customise</a:t>
            </a:r>
            <a:r>
              <a:rPr lang="en-US" dirty="0"/>
              <a:t> R depending on your needs</a:t>
            </a:r>
          </a:p>
          <a:p>
            <a:endParaRPr lang="en-US" dirty="0"/>
          </a:p>
          <a:p>
            <a:r>
              <a:rPr lang="en-US" dirty="0"/>
              <a:t>The most useful, powerful and modern functions come in R-packages (Things that the R community develops)</a:t>
            </a:r>
          </a:p>
          <a:p>
            <a:endParaRPr lang="en-US" dirty="0"/>
          </a:p>
          <a:p>
            <a:r>
              <a:rPr lang="en-US" dirty="0"/>
              <a:t>Very </a:t>
            </a:r>
            <a:r>
              <a:rPr lang="en-US" dirty="0" err="1"/>
              <a:t>ofetn</a:t>
            </a:r>
            <a:r>
              <a:rPr lang="en-US" dirty="0"/>
              <a:t> you need an </a:t>
            </a:r>
            <a:r>
              <a:rPr lang="en-US" b="1" dirty="0"/>
              <a:t>R-package</a:t>
            </a:r>
            <a:r>
              <a:rPr lang="en-US" dirty="0"/>
              <a:t> to do the most interesting analyses and more powerful procedures</a:t>
            </a:r>
          </a:p>
        </p:txBody>
      </p:sp>
    </p:spTree>
    <p:extLst>
      <p:ext uri="{BB962C8B-B14F-4D97-AF65-F5344CB8AC3E}">
        <p14:creationId xmlns:p14="http://schemas.microsoft.com/office/powerpoint/2010/main" val="367793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8690-8239-937A-598B-6895E9F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get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1F27-780A-9128-9286-FF7C9A5C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you want </a:t>
            </a:r>
            <a:r>
              <a:rPr lang="en-US" b="1" dirty="0"/>
              <a:t>to import </a:t>
            </a:r>
            <a:r>
              <a:rPr lang="en-US" dirty="0"/>
              <a:t>data that was stored in Stata</a:t>
            </a:r>
          </a:p>
          <a:p>
            <a:endParaRPr lang="en-US" dirty="0"/>
          </a:p>
          <a:p>
            <a:r>
              <a:rPr lang="en-US" dirty="0"/>
              <a:t>Well, there is an R-package that does that is called: </a:t>
            </a:r>
            <a:r>
              <a:rPr lang="en-US" b="1" dirty="0"/>
              <a:t>haven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install a </a:t>
            </a:r>
            <a:r>
              <a:rPr lang="en-US" dirty="0" err="1"/>
              <a:t>Rpackage</a:t>
            </a:r>
            <a:r>
              <a:rPr lang="en-US" dirty="0"/>
              <a:t> you need a function and internet: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(“haven”)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6568-A07A-38CF-F970-FC422688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50CA-875B-4F62-3195-1FE65C53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to save memory R does not load all the functions you have installed.</a:t>
            </a:r>
          </a:p>
          <a:p>
            <a:endParaRPr lang="en-US" dirty="0"/>
          </a:p>
          <a:p>
            <a:r>
              <a:rPr lang="en-US" dirty="0"/>
              <a:t>You will have to call the package whenever you need it with the function “library”: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library(haven)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2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709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Palatino Linotype</vt:lpstr>
      <vt:lpstr>Office Theme</vt:lpstr>
      <vt:lpstr>Day 2. Session 1 R-packages, functions and basic operations</vt:lpstr>
      <vt:lpstr>Functions</vt:lpstr>
      <vt:lpstr>But these are written the same:</vt:lpstr>
      <vt:lpstr>Nested functions:</vt:lpstr>
      <vt:lpstr>Nested functions</vt:lpstr>
      <vt:lpstr>R packages: Super functions</vt:lpstr>
      <vt:lpstr>R-packages</vt:lpstr>
      <vt:lpstr>How can I get a package?</vt:lpstr>
      <vt:lpstr>That’s it?</vt:lpstr>
      <vt:lpstr>Packages have functions</vt:lpstr>
      <vt:lpstr>Let’s install some packages</vt:lpstr>
      <vt:lpstr>Let’s load some packages</vt:lpstr>
      <vt:lpstr>R universes: Super packages</vt:lpstr>
      <vt:lpstr>Tidyverse</vt:lpstr>
      <vt:lpstr>Officeverse &amp; officedown</vt:lpstr>
      <vt:lpstr>PowerPoint Presentation</vt:lpstr>
      <vt:lpstr>Packages for data management and cleaning</vt:lpstr>
      <vt:lpstr>Packages for descriptives</vt:lpstr>
      <vt:lpstr>Survey data</vt:lpstr>
      <vt:lpstr>Excercise</vt:lpstr>
      <vt:lpstr>Pipeline instructions in R</vt:lpstr>
      <vt:lpstr>New way of coding in R  %&gt;%</vt:lpstr>
      <vt:lpstr>%&gt;% (Pipeline operator)</vt:lpstr>
      <vt:lpstr>Subseting data or variables</vt:lpstr>
      <vt:lpstr>Aggregating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Najera</dc:creator>
  <cp:lastModifiedBy>Hector Najera</cp:lastModifiedBy>
  <cp:revision>2</cp:revision>
  <dcterms:created xsi:type="dcterms:W3CDTF">2025-06-25T08:31:58Z</dcterms:created>
  <dcterms:modified xsi:type="dcterms:W3CDTF">2025-06-26T22:44:19Z</dcterms:modified>
</cp:coreProperties>
</file>