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1C5BD1-2F43-47B6-AC17-C1B744DF787C}" v="19" dt="2025-06-26T20:26:47.4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ctor Najera" userId="04fbcd51e4148ba7" providerId="LiveId" clId="{5F1C5BD1-2F43-47B6-AC17-C1B744DF787C}"/>
    <pc:docChg chg="custSel addSld delSld modSld">
      <pc:chgData name="Hector Najera" userId="04fbcd51e4148ba7" providerId="LiveId" clId="{5F1C5BD1-2F43-47B6-AC17-C1B744DF787C}" dt="2025-06-26T20:38:36.413" v="1403" actId="20577"/>
      <pc:docMkLst>
        <pc:docMk/>
      </pc:docMkLst>
      <pc:sldChg chg="del">
        <pc:chgData name="Hector Najera" userId="04fbcd51e4148ba7" providerId="LiveId" clId="{5F1C5BD1-2F43-47B6-AC17-C1B744DF787C}" dt="2025-06-26T19:42:46.566" v="0" actId="47"/>
        <pc:sldMkLst>
          <pc:docMk/>
          <pc:sldMk cId="593252528" sldId="260"/>
        </pc:sldMkLst>
      </pc:sldChg>
      <pc:sldChg chg="modSp mod">
        <pc:chgData name="Hector Najera" userId="04fbcd51e4148ba7" providerId="LiveId" clId="{5F1C5BD1-2F43-47B6-AC17-C1B744DF787C}" dt="2025-06-26T19:43:35.125" v="6" actId="14100"/>
        <pc:sldMkLst>
          <pc:docMk/>
          <pc:sldMk cId="3029499266" sldId="264"/>
        </pc:sldMkLst>
        <pc:spChg chg="mod">
          <ac:chgData name="Hector Najera" userId="04fbcd51e4148ba7" providerId="LiveId" clId="{5F1C5BD1-2F43-47B6-AC17-C1B744DF787C}" dt="2025-06-26T19:43:13.439" v="2" actId="1076"/>
          <ac:spMkLst>
            <pc:docMk/>
            <pc:sldMk cId="3029499266" sldId="264"/>
            <ac:spMk id="5" creationId="{DD823AB6-4094-7057-DDB6-C100297F6CF0}"/>
          </ac:spMkLst>
        </pc:spChg>
        <pc:graphicFrameChg chg="mod modGraphic">
          <ac:chgData name="Hector Najera" userId="04fbcd51e4148ba7" providerId="LiveId" clId="{5F1C5BD1-2F43-47B6-AC17-C1B744DF787C}" dt="2025-06-26T19:43:35.125" v="6" actId="14100"/>
          <ac:graphicFrameMkLst>
            <pc:docMk/>
            <pc:sldMk cId="3029499266" sldId="264"/>
            <ac:graphicFrameMk id="4" creationId="{158B3B96-5523-DDB7-2FFB-0032E3CC102B}"/>
          </ac:graphicFrameMkLst>
        </pc:graphicFrameChg>
      </pc:sldChg>
      <pc:sldChg chg="delSp modSp mod">
        <pc:chgData name="Hector Najera" userId="04fbcd51e4148ba7" providerId="LiveId" clId="{5F1C5BD1-2F43-47B6-AC17-C1B744DF787C}" dt="2025-06-26T19:43:56.227" v="9" actId="255"/>
        <pc:sldMkLst>
          <pc:docMk/>
          <pc:sldMk cId="3075082945" sldId="265"/>
        </pc:sldMkLst>
        <pc:spChg chg="del">
          <ac:chgData name="Hector Najera" userId="04fbcd51e4148ba7" providerId="LiveId" clId="{5F1C5BD1-2F43-47B6-AC17-C1B744DF787C}" dt="2025-06-26T19:43:45.165" v="7" actId="478"/>
          <ac:spMkLst>
            <pc:docMk/>
            <pc:sldMk cId="3075082945" sldId="265"/>
            <ac:spMk id="2" creationId="{BC5A9F6F-5B8D-80B4-A799-FB7139F0E32C}"/>
          </ac:spMkLst>
        </pc:spChg>
        <pc:graphicFrameChg chg="mod modGraphic">
          <ac:chgData name="Hector Najera" userId="04fbcd51e4148ba7" providerId="LiveId" clId="{5F1C5BD1-2F43-47B6-AC17-C1B744DF787C}" dt="2025-06-26T19:43:56.227" v="9" actId="255"/>
          <ac:graphicFrameMkLst>
            <pc:docMk/>
            <pc:sldMk cId="3075082945" sldId="265"/>
            <ac:graphicFrameMk id="4" creationId="{80B3BB35-8EC5-E4F6-4754-40B57E5ED5B9}"/>
          </ac:graphicFrameMkLst>
        </pc:graphicFrameChg>
      </pc:sldChg>
      <pc:sldChg chg="addSp modSp new mod">
        <pc:chgData name="Hector Najera" userId="04fbcd51e4148ba7" providerId="LiveId" clId="{5F1C5BD1-2F43-47B6-AC17-C1B744DF787C}" dt="2025-06-26T19:48:58.352" v="393" actId="207"/>
        <pc:sldMkLst>
          <pc:docMk/>
          <pc:sldMk cId="1510763482" sldId="267"/>
        </pc:sldMkLst>
        <pc:spChg chg="mod">
          <ac:chgData name="Hector Najera" userId="04fbcd51e4148ba7" providerId="LiveId" clId="{5F1C5BD1-2F43-47B6-AC17-C1B744DF787C}" dt="2025-06-26T19:44:33.870" v="43" actId="20577"/>
          <ac:spMkLst>
            <pc:docMk/>
            <pc:sldMk cId="1510763482" sldId="267"/>
            <ac:spMk id="2" creationId="{23E7D300-3194-9EA9-0B25-03CA098A66D0}"/>
          </ac:spMkLst>
        </pc:spChg>
        <pc:spChg chg="mod">
          <ac:chgData name="Hector Najera" userId="04fbcd51e4148ba7" providerId="LiveId" clId="{5F1C5BD1-2F43-47B6-AC17-C1B744DF787C}" dt="2025-06-26T19:48:58.352" v="393" actId="207"/>
          <ac:spMkLst>
            <pc:docMk/>
            <pc:sldMk cId="1510763482" sldId="267"/>
            <ac:spMk id="3" creationId="{6B16A809-4F38-8178-D906-DEAB419B21C1}"/>
          </ac:spMkLst>
        </pc:spChg>
        <pc:spChg chg="add mod">
          <ac:chgData name="Hector Najera" userId="04fbcd51e4148ba7" providerId="LiveId" clId="{5F1C5BD1-2F43-47B6-AC17-C1B744DF787C}" dt="2025-06-26T19:48:00.756" v="337" actId="1076"/>
          <ac:spMkLst>
            <pc:docMk/>
            <pc:sldMk cId="1510763482" sldId="267"/>
            <ac:spMk id="4" creationId="{4E54A593-5C53-0F57-1D42-03C358E56E7E}"/>
          </ac:spMkLst>
        </pc:spChg>
        <pc:spChg chg="add mod">
          <ac:chgData name="Hector Najera" userId="04fbcd51e4148ba7" providerId="LiveId" clId="{5F1C5BD1-2F43-47B6-AC17-C1B744DF787C}" dt="2025-06-26T19:48:08.181" v="340" actId="1076"/>
          <ac:spMkLst>
            <pc:docMk/>
            <pc:sldMk cId="1510763482" sldId="267"/>
            <ac:spMk id="5" creationId="{2FFCEA8D-59EF-5B0C-2D36-B67748610D03}"/>
          </ac:spMkLst>
        </pc:spChg>
        <pc:spChg chg="add mod">
          <ac:chgData name="Hector Najera" userId="04fbcd51e4148ba7" providerId="LiveId" clId="{5F1C5BD1-2F43-47B6-AC17-C1B744DF787C}" dt="2025-06-26T19:48:17.915" v="343" actId="1076"/>
          <ac:spMkLst>
            <pc:docMk/>
            <pc:sldMk cId="1510763482" sldId="267"/>
            <ac:spMk id="6" creationId="{CE53A4A3-1FEC-E1CC-743A-B5C6CA9B49F6}"/>
          </ac:spMkLst>
        </pc:spChg>
        <pc:spChg chg="add mod">
          <ac:chgData name="Hector Najera" userId="04fbcd51e4148ba7" providerId="LiveId" clId="{5F1C5BD1-2F43-47B6-AC17-C1B744DF787C}" dt="2025-06-26T19:47:37.182" v="332" actId="14100"/>
          <ac:spMkLst>
            <pc:docMk/>
            <pc:sldMk cId="1510763482" sldId="267"/>
            <ac:spMk id="7" creationId="{F9F476DD-C3DD-6920-9361-F5448CFE46E6}"/>
          </ac:spMkLst>
        </pc:spChg>
        <pc:cxnChg chg="add mod">
          <ac:chgData name="Hector Najera" userId="04fbcd51e4148ba7" providerId="LiveId" clId="{5F1C5BD1-2F43-47B6-AC17-C1B744DF787C}" dt="2025-06-26T19:47:49.797" v="334" actId="208"/>
          <ac:cxnSpMkLst>
            <pc:docMk/>
            <pc:sldMk cId="1510763482" sldId="267"/>
            <ac:cxnSpMk id="9" creationId="{FC1C399F-EE90-B0BA-CDDD-99C3AF9C62D1}"/>
          </ac:cxnSpMkLst>
        </pc:cxnChg>
        <pc:cxnChg chg="add mod">
          <ac:chgData name="Hector Najera" userId="04fbcd51e4148ba7" providerId="LiveId" clId="{5F1C5BD1-2F43-47B6-AC17-C1B744DF787C}" dt="2025-06-26T19:47:55.245" v="336" actId="1076"/>
          <ac:cxnSpMkLst>
            <pc:docMk/>
            <pc:sldMk cId="1510763482" sldId="267"/>
            <ac:cxnSpMk id="10" creationId="{BF3CEFBF-A940-A16E-848D-A7DBA04D537D}"/>
          </ac:cxnSpMkLst>
        </pc:cxnChg>
        <pc:cxnChg chg="add mod">
          <ac:chgData name="Hector Najera" userId="04fbcd51e4148ba7" providerId="LiveId" clId="{5F1C5BD1-2F43-47B6-AC17-C1B744DF787C}" dt="2025-06-26T19:48:05.406" v="339" actId="1076"/>
          <ac:cxnSpMkLst>
            <pc:docMk/>
            <pc:sldMk cId="1510763482" sldId="267"/>
            <ac:cxnSpMk id="11" creationId="{985E5CED-8301-6392-6FFC-4A9CAF316EF1}"/>
          </ac:cxnSpMkLst>
        </pc:cxnChg>
        <pc:cxnChg chg="add mod">
          <ac:chgData name="Hector Najera" userId="04fbcd51e4148ba7" providerId="LiveId" clId="{5F1C5BD1-2F43-47B6-AC17-C1B744DF787C}" dt="2025-06-26T19:48:14.290" v="342" actId="1076"/>
          <ac:cxnSpMkLst>
            <pc:docMk/>
            <pc:sldMk cId="1510763482" sldId="267"/>
            <ac:cxnSpMk id="12" creationId="{8DF3984F-E3BD-FA59-478C-59244830D979}"/>
          </ac:cxnSpMkLst>
        </pc:cxnChg>
      </pc:sldChg>
      <pc:sldChg chg="addSp modSp new mod">
        <pc:chgData name="Hector Najera" userId="04fbcd51e4148ba7" providerId="LiveId" clId="{5F1C5BD1-2F43-47B6-AC17-C1B744DF787C}" dt="2025-06-26T19:52:23.288" v="569" actId="1076"/>
        <pc:sldMkLst>
          <pc:docMk/>
          <pc:sldMk cId="1312972733" sldId="268"/>
        </pc:sldMkLst>
        <pc:spChg chg="mod">
          <ac:chgData name="Hector Najera" userId="04fbcd51e4148ba7" providerId="LiveId" clId="{5F1C5BD1-2F43-47B6-AC17-C1B744DF787C}" dt="2025-06-26T19:52:07.936" v="567" actId="20577"/>
          <ac:spMkLst>
            <pc:docMk/>
            <pc:sldMk cId="1312972733" sldId="268"/>
            <ac:spMk id="2" creationId="{309DFBDA-6535-118A-34DC-6499D95C9C15}"/>
          </ac:spMkLst>
        </pc:spChg>
        <pc:spChg chg="mod">
          <ac:chgData name="Hector Najera" userId="04fbcd51e4148ba7" providerId="LiveId" clId="{5F1C5BD1-2F43-47B6-AC17-C1B744DF787C}" dt="2025-06-26T19:50:20.383" v="443" actId="14100"/>
          <ac:spMkLst>
            <pc:docMk/>
            <pc:sldMk cId="1312972733" sldId="268"/>
            <ac:spMk id="3" creationId="{0D7E2C74-B6BC-C1D2-F944-33D90BBEB956}"/>
          </ac:spMkLst>
        </pc:spChg>
        <pc:spChg chg="add mod">
          <ac:chgData name="Hector Najera" userId="04fbcd51e4148ba7" providerId="LiveId" clId="{5F1C5BD1-2F43-47B6-AC17-C1B744DF787C}" dt="2025-06-26T19:50:38.825" v="458" actId="1076"/>
          <ac:spMkLst>
            <pc:docMk/>
            <pc:sldMk cId="1312972733" sldId="268"/>
            <ac:spMk id="4" creationId="{7D634A9B-6D6F-8A45-20AF-51CAC9884658}"/>
          </ac:spMkLst>
        </pc:spChg>
        <pc:spChg chg="add mod">
          <ac:chgData name="Hector Najera" userId="04fbcd51e4148ba7" providerId="LiveId" clId="{5F1C5BD1-2F43-47B6-AC17-C1B744DF787C}" dt="2025-06-26T19:51:57.178" v="563" actId="1076"/>
          <ac:spMkLst>
            <pc:docMk/>
            <pc:sldMk cId="1312972733" sldId="268"/>
            <ac:spMk id="5" creationId="{9414760A-ADA7-D7F0-B213-4FA20366A04D}"/>
          </ac:spMkLst>
        </pc:spChg>
        <pc:spChg chg="add mod">
          <ac:chgData name="Hector Najera" userId="04fbcd51e4148ba7" providerId="LiveId" clId="{5F1C5BD1-2F43-47B6-AC17-C1B744DF787C}" dt="2025-06-26T19:51:25.742" v="557" actId="20577"/>
          <ac:spMkLst>
            <pc:docMk/>
            <pc:sldMk cId="1312972733" sldId="268"/>
            <ac:spMk id="6" creationId="{EF971131-722E-A94C-4D8C-4BF48A54DBF9}"/>
          </ac:spMkLst>
        </pc:spChg>
        <pc:picChg chg="add mod">
          <ac:chgData name="Hector Najera" userId="04fbcd51e4148ba7" providerId="LiveId" clId="{5F1C5BD1-2F43-47B6-AC17-C1B744DF787C}" dt="2025-06-26T19:52:23.288" v="569" actId="1076"/>
          <ac:picMkLst>
            <pc:docMk/>
            <pc:sldMk cId="1312972733" sldId="268"/>
            <ac:picMk id="8" creationId="{7F6A41A6-85E9-755E-1955-8B590051C6E0}"/>
          </ac:picMkLst>
        </pc:picChg>
        <pc:picChg chg="add mod">
          <ac:chgData name="Hector Najera" userId="04fbcd51e4148ba7" providerId="LiveId" clId="{5F1C5BD1-2F43-47B6-AC17-C1B744DF787C}" dt="2025-06-26T19:51:53.181" v="562" actId="1076"/>
          <ac:picMkLst>
            <pc:docMk/>
            <pc:sldMk cId="1312972733" sldId="268"/>
            <ac:picMk id="9" creationId="{7C16B911-1E70-3407-FCFE-4EB6F71A9951}"/>
          </ac:picMkLst>
        </pc:picChg>
        <pc:picChg chg="add mod">
          <ac:chgData name="Hector Najera" userId="04fbcd51e4148ba7" providerId="LiveId" clId="{5F1C5BD1-2F43-47B6-AC17-C1B744DF787C}" dt="2025-06-26T19:52:02.708" v="565" actId="1076"/>
          <ac:picMkLst>
            <pc:docMk/>
            <pc:sldMk cId="1312972733" sldId="268"/>
            <ac:picMk id="10" creationId="{3940E262-E07D-979A-9D11-BE385A269A21}"/>
          </ac:picMkLst>
        </pc:picChg>
      </pc:sldChg>
      <pc:sldChg chg="modSp add mod">
        <pc:chgData name="Hector Najera" userId="04fbcd51e4148ba7" providerId="LiveId" clId="{5F1C5BD1-2F43-47B6-AC17-C1B744DF787C}" dt="2025-06-26T19:54:24.705" v="721" actId="313"/>
        <pc:sldMkLst>
          <pc:docMk/>
          <pc:sldMk cId="3636254864" sldId="269"/>
        </pc:sldMkLst>
        <pc:spChg chg="mod">
          <ac:chgData name="Hector Najera" userId="04fbcd51e4148ba7" providerId="LiveId" clId="{5F1C5BD1-2F43-47B6-AC17-C1B744DF787C}" dt="2025-06-26T19:54:24.705" v="721" actId="313"/>
          <ac:spMkLst>
            <pc:docMk/>
            <pc:sldMk cId="3636254864" sldId="269"/>
            <ac:spMk id="3" creationId="{116FB8C0-571E-5563-6745-B6C847F2E22A}"/>
          </ac:spMkLst>
        </pc:spChg>
        <pc:spChg chg="mod">
          <ac:chgData name="Hector Najera" userId="04fbcd51e4148ba7" providerId="LiveId" clId="{5F1C5BD1-2F43-47B6-AC17-C1B744DF787C}" dt="2025-06-26T19:54:12.252" v="707" actId="14100"/>
          <ac:spMkLst>
            <pc:docMk/>
            <pc:sldMk cId="3636254864" sldId="269"/>
            <ac:spMk id="4" creationId="{BCD5486A-8BB7-51C9-27F2-074B907ADFC0}"/>
          </ac:spMkLst>
        </pc:spChg>
        <pc:spChg chg="mod">
          <ac:chgData name="Hector Najera" userId="04fbcd51e4148ba7" providerId="LiveId" clId="{5F1C5BD1-2F43-47B6-AC17-C1B744DF787C}" dt="2025-06-26T19:54:18.966" v="717" actId="313"/>
          <ac:spMkLst>
            <pc:docMk/>
            <pc:sldMk cId="3636254864" sldId="269"/>
            <ac:spMk id="5" creationId="{E54EBE84-465B-829C-4A5A-67517B02AEA0}"/>
          </ac:spMkLst>
        </pc:spChg>
        <pc:spChg chg="mod">
          <ac:chgData name="Hector Najera" userId="04fbcd51e4148ba7" providerId="LiveId" clId="{5F1C5BD1-2F43-47B6-AC17-C1B744DF787C}" dt="2025-06-26T19:53:51.071" v="678" actId="14100"/>
          <ac:spMkLst>
            <pc:docMk/>
            <pc:sldMk cId="3636254864" sldId="269"/>
            <ac:spMk id="7" creationId="{21B82612-094C-BDE7-F221-38B6FA20E94C}"/>
          </ac:spMkLst>
        </pc:spChg>
      </pc:sldChg>
      <pc:sldChg chg="addSp modSp new mod">
        <pc:chgData name="Hector Najera" userId="04fbcd51e4148ba7" providerId="LiveId" clId="{5F1C5BD1-2F43-47B6-AC17-C1B744DF787C}" dt="2025-06-26T20:27:21.614" v="1004" actId="208"/>
        <pc:sldMkLst>
          <pc:docMk/>
          <pc:sldMk cId="2828849017" sldId="270"/>
        </pc:sldMkLst>
        <pc:spChg chg="mod">
          <ac:chgData name="Hector Najera" userId="04fbcd51e4148ba7" providerId="LiveId" clId="{5F1C5BD1-2F43-47B6-AC17-C1B744DF787C}" dt="2025-06-26T20:23:02.497" v="757" actId="20577"/>
          <ac:spMkLst>
            <pc:docMk/>
            <pc:sldMk cId="2828849017" sldId="270"/>
            <ac:spMk id="2" creationId="{170BF096-EE15-D3A5-AD25-ABCC0B94BC14}"/>
          </ac:spMkLst>
        </pc:spChg>
        <pc:spChg chg="mod">
          <ac:chgData name="Hector Najera" userId="04fbcd51e4148ba7" providerId="LiveId" clId="{5F1C5BD1-2F43-47B6-AC17-C1B744DF787C}" dt="2025-06-26T20:25:16.685" v="867" actId="27636"/>
          <ac:spMkLst>
            <pc:docMk/>
            <pc:sldMk cId="2828849017" sldId="270"/>
            <ac:spMk id="3" creationId="{828987B6-CBDA-D557-3DA1-6CC2EF7A4BFA}"/>
          </ac:spMkLst>
        </pc:spChg>
        <pc:spChg chg="add mod">
          <ac:chgData name="Hector Najera" userId="04fbcd51e4148ba7" providerId="LiveId" clId="{5F1C5BD1-2F43-47B6-AC17-C1B744DF787C}" dt="2025-06-26T20:25:53.852" v="922" actId="1076"/>
          <ac:spMkLst>
            <pc:docMk/>
            <pc:sldMk cId="2828849017" sldId="270"/>
            <ac:spMk id="4" creationId="{4DD7B4ED-BA93-1229-6E5B-C1BE17DC8E97}"/>
          </ac:spMkLst>
        </pc:spChg>
        <pc:spChg chg="add mod">
          <ac:chgData name="Hector Najera" userId="04fbcd51e4148ba7" providerId="LiveId" clId="{5F1C5BD1-2F43-47B6-AC17-C1B744DF787C}" dt="2025-06-26T20:26:18.204" v="938" actId="1076"/>
          <ac:spMkLst>
            <pc:docMk/>
            <pc:sldMk cId="2828849017" sldId="270"/>
            <ac:spMk id="7" creationId="{D85C7C38-CE55-43B0-FA91-98AB71D6B616}"/>
          </ac:spMkLst>
        </pc:spChg>
        <pc:spChg chg="add mod">
          <ac:chgData name="Hector Najera" userId="04fbcd51e4148ba7" providerId="LiveId" clId="{5F1C5BD1-2F43-47B6-AC17-C1B744DF787C}" dt="2025-06-26T20:27:08.069" v="1002" actId="1076"/>
          <ac:spMkLst>
            <pc:docMk/>
            <pc:sldMk cId="2828849017" sldId="270"/>
            <ac:spMk id="10" creationId="{8E079BA0-C44E-0D55-3FBE-D616143F5458}"/>
          </ac:spMkLst>
        </pc:spChg>
        <pc:cxnChg chg="add mod">
          <ac:chgData name="Hector Najera" userId="04fbcd51e4148ba7" providerId="LiveId" clId="{5F1C5BD1-2F43-47B6-AC17-C1B744DF787C}" dt="2025-06-26T20:26:03.306" v="924" actId="208"/>
          <ac:cxnSpMkLst>
            <pc:docMk/>
            <pc:sldMk cId="2828849017" sldId="270"/>
            <ac:cxnSpMk id="6" creationId="{84245A66-A246-E9D1-A8C1-9F87735575B0}"/>
          </ac:cxnSpMkLst>
        </pc:cxnChg>
        <pc:cxnChg chg="add mod">
          <ac:chgData name="Hector Najera" userId="04fbcd51e4148ba7" providerId="LiveId" clId="{5F1C5BD1-2F43-47B6-AC17-C1B744DF787C}" dt="2025-06-26T20:26:36.482" v="940" actId="208"/>
          <ac:cxnSpMkLst>
            <pc:docMk/>
            <pc:sldMk cId="2828849017" sldId="270"/>
            <ac:cxnSpMk id="9" creationId="{1F31F030-7823-8D4E-7859-03148409D4C9}"/>
          </ac:cxnSpMkLst>
        </pc:cxnChg>
        <pc:cxnChg chg="add mod">
          <ac:chgData name="Hector Najera" userId="04fbcd51e4148ba7" providerId="LiveId" clId="{5F1C5BD1-2F43-47B6-AC17-C1B744DF787C}" dt="2025-06-26T20:27:21.614" v="1004" actId="208"/>
          <ac:cxnSpMkLst>
            <pc:docMk/>
            <pc:sldMk cId="2828849017" sldId="270"/>
            <ac:cxnSpMk id="12" creationId="{8985EBFF-27D4-07E9-CFBD-BF2B8A392BCE}"/>
          </ac:cxnSpMkLst>
        </pc:cxnChg>
      </pc:sldChg>
      <pc:sldChg chg="modSp new mod">
        <pc:chgData name="Hector Najera" userId="04fbcd51e4148ba7" providerId="LiveId" clId="{5F1C5BD1-2F43-47B6-AC17-C1B744DF787C}" dt="2025-06-26T20:38:36.413" v="1403" actId="20577"/>
        <pc:sldMkLst>
          <pc:docMk/>
          <pc:sldMk cId="4058279767" sldId="271"/>
        </pc:sldMkLst>
        <pc:spChg chg="mod">
          <ac:chgData name="Hector Najera" userId="04fbcd51e4148ba7" providerId="LiveId" clId="{5F1C5BD1-2F43-47B6-AC17-C1B744DF787C}" dt="2025-06-26T20:34:12.446" v="1015" actId="313"/>
          <ac:spMkLst>
            <pc:docMk/>
            <pc:sldMk cId="4058279767" sldId="271"/>
            <ac:spMk id="2" creationId="{297135CC-103A-FC06-0E16-01C57601DF4D}"/>
          </ac:spMkLst>
        </pc:spChg>
        <pc:spChg chg="mod">
          <ac:chgData name="Hector Najera" userId="04fbcd51e4148ba7" providerId="LiveId" clId="{5F1C5BD1-2F43-47B6-AC17-C1B744DF787C}" dt="2025-06-26T20:38:36.413" v="1403" actId="20577"/>
          <ac:spMkLst>
            <pc:docMk/>
            <pc:sldMk cId="4058279767" sldId="271"/>
            <ac:spMk id="3" creationId="{E0FFB355-1D1A-9CB6-E97C-2E68545A6A0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22B5D-DB22-686F-DFF4-29CE13105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63F7AB-5586-F3B7-4094-331FF7D48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CF400-11A8-5712-5498-6D6BC2932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F37E7-16A5-4121-AC0C-8F521E96EF05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B302C-5704-6381-C07B-A219AF809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E1C0D-D620-8896-D78E-15760340C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2C36-E181-4F77-B07B-E48108034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067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4CCD9-B76D-099B-EC7A-409139A81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E4AB48-6675-7586-0FD3-5316D516E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6E34D-D412-1348-773E-0819B6C11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F37E7-16A5-4121-AC0C-8F521E96EF05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9E363-9E85-175E-C76B-E0BFD987D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15150-5401-1100-AD53-E422ACA51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2C36-E181-4F77-B07B-E48108034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47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C0CF2B-72F8-2E87-1C48-19B22A676F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080CA6-0896-6FE7-F91F-A6D3DD2FF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CE10B-AA70-7DDD-54E8-A6684EC0F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F37E7-16A5-4121-AC0C-8F521E96EF05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6F1F6-2F30-FF0A-DA2D-968DDFB21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82E38-9935-1640-72DE-DDE1F2A21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2C36-E181-4F77-B07B-E48108034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02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A5B34-5913-7C2E-6FCE-1B407B1DF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CD921-E186-ABAC-4744-58849FA0D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6CEE2-3246-4917-2F70-59AFB4466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F37E7-16A5-4121-AC0C-8F521E96EF05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06CC8-B905-2391-D314-78CD2C403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37A5D-4F88-F621-5589-A57A5411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2C36-E181-4F77-B07B-E48108034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75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E4096-F181-6016-678F-0B1BD8E6C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56B55-5BDD-376C-0438-FF61F25E8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79079-0D8C-F229-C8C3-541602BFD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F37E7-16A5-4121-AC0C-8F521E96EF05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DF82E-EF6F-6BCD-F4F1-BA5BB606E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21F1E-490F-917C-1CE5-B12035E99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2C36-E181-4F77-B07B-E48108034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747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9E582-92F1-A410-BFDB-FC1B3534A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ED8EB-E2DF-07CE-72FB-1CC134360E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91226C-5341-3130-B979-7989DAF00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E4FAEF-0BD3-BBBA-2D87-51828B77D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F37E7-16A5-4121-AC0C-8F521E96EF05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E9A59-6A37-131B-73DA-3572F1771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21263-0210-056C-331E-5775F43E5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2C36-E181-4F77-B07B-E48108034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7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1881A-AB2E-9647-2968-D3150AE8B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10A79-AB9A-A7B1-F328-8A8B5B1BF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D114AE-0BCD-6062-85F2-A8D96F9AA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2BAC08-1B7D-02E6-CA31-3E7ADE43E9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635EF0-2A69-0B0D-4D5A-400E603889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DB58F7-40C0-CC34-92FA-5C422CE07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F37E7-16A5-4121-AC0C-8F521E96EF05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C7464C-A863-B533-9D06-2D845B05D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BCE1CD-FB31-1460-F481-7B973E948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2C36-E181-4F77-B07B-E48108034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85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DE844-0B06-CA01-1CB3-78035F701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C00542-B098-78A4-2182-E27E268C3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F37E7-16A5-4121-AC0C-8F521E96EF05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904690-4978-B412-2729-387264D99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CF7A02-45F1-CE07-A69A-E0706CBBA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2C36-E181-4F77-B07B-E48108034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69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938584-CBB5-B5B1-3F5A-997A1AA7C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F37E7-16A5-4121-AC0C-8F521E96EF05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ED71DD-C580-2650-AF98-5F2AE7FC2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872774-CC05-5EA6-E890-0F56A6565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2C36-E181-4F77-B07B-E48108034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81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68484-662E-4834-3D08-CD531C9EF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857FB-9D47-30E9-01F1-3932E09F1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56EB0-034F-012A-B827-1BAA19274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A0FCA-5CDB-C021-F505-092D2E704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F37E7-16A5-4121-AC0C-8F521E96EF05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9C9B6-1DDC-3CB6-C467-05EEAD8ED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FFCF1-2E9C-2657-D20C-1B11877A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2C36-E181-4F77-B07B-E48108034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434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ED237-6DF6-8787-1983-84E6D4949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66F053-012D-0154-9F45-E7D1EAF25B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EEA377-D4BA-4530-F415-8C6962518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BE960-4A04-4BD9-925F-78068FDDE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F37E7-16A5-4121-AC0C-8F521E96EF05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66BC0-78E6-2F0E-B8BF-072065747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0D5B8-4906-F40D-D90E-AB964C31C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2C36-E181-4F77-B07B-E48108034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8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BDFF35-72D7-D193-CC34-6D1A8F64B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53197-CB4A-6DC8-78CD-5CE4284FD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7FA48-D013-A28B-0C15-6FD6E6887C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EF37E7-16A5-4121-AC0C-8F521E96EF05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140CC-1DA9-2C40-68E9-D5E078468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15748-8337-F340-E224-F9223FE277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F32C36-E181-4F77-B07B-E48108034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114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23C02-FA56-C828-92E8-74693DA073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management and cleaning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D5F479-AEDA-AB25-AD02-C8BEE5A95E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724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7D300-3194-9EA9-0B25-03CA098A6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variables and recoding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6A809-4F38-8178-D906-DEAB419B2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say that I want to recode cases that are above 100 years for the age variable in the data set D</a:t>
            </a:r>
          </a:p>
          <a:p>
            <a:r>
              <a:rPr lang="en-US" dirty="0"/>
              <a:t>Approach 1: Using the function </a:t>
            </a:r>
            <a:r>
              <a:rPr lang="en-US" dirty="0" err="1">
                <a:solidFill>
                  <a:srgbClr val="FF0000"/>
                </a:solidFill>
              </a:rPr>
              <a:t>ifelse</a:t>
            </a:r>
            <a:r>
              <a:rPr lang="en-US" dirty="0">
                <a:solidFill>
                  <a:srgbClr val="FF0000"/>
                </a:solidFill>
              </a:rPr>
              <a:t>()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D$age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&lt;-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ifelse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D$age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&gt;=100,NA,D$age)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54A593-5C53-0F57-1D42-03C358E56E7E}"/>
              </a:ext>
            </a:extLst>
          </p:cNvPr>
          <p:cNvSpPr txBox="1"/>
          <p:nvPr/>
        </p:nvSpPr>
        <p:spPr>
          <a:xfrm>
            <a:off x="3292867" y="4419074"/>
            <a:ext cx="914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</a:t>
            </a:r>
            <a:r>
              <a:rPr lang="en-US" dirty="0" err="1"/>
              <a:t>D$age</a:t>
            </a:r>
            <a:r>
              <a:rPr lang="en-US" dirty="0"/>
              <a:t> is higher or equal to 100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FCEA8D-59EF-5B0C-2D36-B67748610D03}"/>
              </a:ext>
            </a:extLst>
          </p:cNvPr>
          <p:cNvSpPr txBox="1"/>
          <p:nvPr/>
        </p:nvSpPr>
        <p:spPr>
          <a:xfrm>
            <a:off x="5002657" y="4666705"/>
            <a:ext cx="1049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it missing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53A4A3-1FEC-E1CC-743A-B5C6CA9B49F6}"/>
              </a:ext>
            </a:extLst>
          </p:cNvPr>
          <p:cNvSpPr txBox="1"/>
          <p:nvPr/>
        </p:nvSpPr>
        <p:spPr>
          <a:xfrm>
            <a:off x="6286069" y="4788406"/>
            <a:ext cx="2706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not (else) leave it as it 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F476DD-C3DD-6920-9361-F5448CFE46E6}"/>
              </a:ext>
            </a:extLst>
          </p:cNvPr>
          <p:cNvSpPr txBox="1"/>
          <p:nvPr/>
        </p:nvSpPr>
        <p:spPr>
          <a:xfrm>
            <a:off x="838200" y="4419074"/>
            <a:ext cx="10111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Create/change the variable </a:t>
            </a:r>
            <a:r>
              <a:rPr lang="en-US" dirty="0" err="1"/>
              <a:t>D$age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C1C399F-EE90-B0BA-CDDD-99C3AF9C62D1}"/>
              </a:ext>
            </a:extLst>
          </p:cNvPr>
          <p:cNvCxnSpPr/>
          <p:nvPr/>
        </p:nvCxnSpPr>
        <p:spPr>
          <a:xfrm flipV="1">
            <a:off x="1500027" y="3750067"/>
            <a:ext cx="0" cy="5305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3CEFBF-A940-A16E-848D-A7DBA04D537D}"/>
              </a:ext>
            </a:extLst>
          </p:cNvPr>
          <p:cNvCxnSpPr/>
          <p:nvPr/>
        </p:nvCxnSpPr>
        <p:spPr>
          <a:xfrm flipV="1">
            <a:off x="3750067" y="3750067"/>
            <a:ext cx="0" cy="5305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85E5CED-8301-6392-6FFC-4A9CAF316EF1}"/>
              </a:ext>
            </a:extLst>
          </p:cNvPr>
          <p:cNvCxnSpPr/>
          <p:nvPr/>
        </p:nvCxnSpPr>
        <p:spPr>
          <a:xfrm flipV="1">
            <a:off x="5423042" y="3711905"/>
            <a:ext cx="0" cy="5305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DF3984F-E3BD-FA59-478C-59244830D979}"/>
              </a:ext>
            </a:extLst>
          </p:cNvPr>
          <p:cNvCxnSpPr/>
          <p:nvPr/>
        </p:nvCxnSpPr>
        <p:spPr>
          <a:xfrm flipV="1">
            <a:off x="6592583" y="3711253"/>
            <a:ext cx="0" cy="5305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763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DFBDA-6535-118A-34DC-6499D95C9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</a:t>
            </a:r>
            <a:r>
              <a:rPr lang="en-US" dirty="0" err="1"/>
              <a:t>dplyr</a:t>
            </a:r>
            <a:r>
              <a:rPr lang="en-US" dirty="0"/>
              <a:t> and </a:t>
            </a:r>
            <a:r>
              <a:rPr lang="en-US" dirty="0" err="1"/>
              <a:t>case_when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E2C74-B6BC-C1D2-F944-33D90BBEB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3059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 &lt;- D %&gt;%</a:t>
            </a:r>
          </a:p>
          <a:p>
            <a:pPr marL="0" indent="0">
              <a:buNone/>
            </a:pPr>
            <a:r>
              <a:rPr lang="en-US" dirty="0"/>
              <a:t>  mutate(age = </a:t>
            </a:r>
            <a:r>
              <a:rPr lang="en-US" dirty="0" err="1"/>
              <a:t>case_when</a:t>
            </a:r>
            <a:r>
              <a:rPr lang="en-US" dirty="0"/>
              <a:t>(age &gt;= 100 ~ </a:t>
            </a:r>
            <a:r>
              <a:rPr lang="en-US" dirty="0" err="1"/>
              <a:t>NA_real</a:t>
            </a:r>
            <a:r>
              <a:rPr lang="en-US" dirty="0"/>
              <a:t>_, TRUE ~ age ))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634A9B-6D6F-8A45-20AF-51CAC9884658}"/>
              </a:ext>
            </a:extLst>
          </p:cNvPr>
          <p:cNvSpPr txBox="1"/>
          <p:nvPr/>
        </p:nvSpPr>
        <p:spPr>
          <a:xfrm>
            <a:off x="698643" y="3632453"/>
            <a:ext cx="1554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my data 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14760A-ADA7-D7F0-B213-4FA20366A04D}"/>
              </a:ext>
            </a:extLst>
          </p:cNvPr>
          <p:cNvSpPr txBox="1"/>
          <p:nvPr/>
        </p:nvSpPr>
        <p:spPr>
          <a:xfrm>
            <a:off x="2054267" y="3390049"/>
            <a:ext cx="1000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971131-722E-A94C-4D8C-4BF48A54DBF9}"/>
              </a:ext>
            </a:extLst>
          </p:cNvPr>
          <p:cNvSpPr txBox="1"/>
          <p:nvPr/>
        </p:nvSpPr>
        <p:spPr>
          <a:xfrm>
            <a:off x="4383640" y="3674089"/>
            <a:ext cx="7553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age is equal or higher than 100, make it missing, if not leave it as it is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6A41A6-85E9-755E-1955-8B590051C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149" y="2700170"/>
            <a:ext cx="285394" cy="10305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16B911-1E70-3407-FCFE-4EB6F71A9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267" y="2710501"/>
            <a:ext cx="198969" cy="7184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40E262-E07D-979A-9D11-BE385A269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283" y="2856216"/>
            <a:ext cx="198969" cy="71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972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79C9E-73E6-22DA-D016-5974186379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29B77-07EF-2592-842F-7570B2436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variables and recoding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FB8C0-571E-5563-6745-B6C847F2E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say that I want to recode cases badly coded cases of gender in the data set D</a:t>
            </a:r>
          </a:p>
          <a:p>
            <a:r>
              <a:rPr lang="en-US" dirty="0"/>
              <a:t>Approach 1: Using the function </a:t>
            </a:r>
            <a:r>
              <a:rPr lang="en-US" dirty="0" err="1">
                <a:solidFill>
                  <a:srgbClr val="FF0000"/>
                </a:solidFill>
              </a:rPr>
              <a:t>ifelse</a:t>
            </a:r>
            <a:r>
              <a:rPr lang="en-US" dirty="0">
                <a:solidFill>
                  <a:srgbClr val="FF0000"/>
                </a:solidFill>
              </a:rPr>
              <a:t>()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D$gender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&lt;-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ifelse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D$gender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==“Man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”,”Male”,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D$gender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D5486A-8BB7-51C9-27F2-074B907ADFC0}"/>
              </a:ext>
            </a:extLst>
          </p:cNvPr>
          <p:cNvSpPr txBox="1"/>
          <p:nvPr/>
        </p:nvSpPr>
        <p:spPr>
          <a:xfrm>
            <a:off x="3292866" y="4419074"/>
            <a:ext cx="1238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</a:t>
            </a:r>
            <a:r>
              <a:rPr lang="en-US" dirty="0" err="1"/>
              <a:t>D$gender</a:t>
            </a:r>
            <a:r>
              <a:rPr lang="en-US" dirty="0"/>
              <a:t> is equal to Man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4EBE84-465B-829C-4A5A-67517B02AEA0}"/>
              </a:ext>
            </a:extLst>
          </p:cNvPr>
          <p:cNvSpPr txBox="1"/>
          <p:nvPr/>
        </p:nvSpPr>
        <p:spPr>
          <a:xfrm>
            <a:off x="5002657" y="4666705"/>
            <a:ext cx="1049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it “Male”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4B46CC-9ECE-CF43-DA4A-4298E980F332}"/>
              </a:ext>
            </a:extLst>
          </p:cNvPr>
          <p:cNvSpPr txBox="1"/>
          <p:nvPr/>
        </p:nvSpPr>
        <p:spPr>
          <a:xfrm>
            <a:off x="6286069" y="4788406"/>
            <a:ext cx="2706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not (else) leave it as it 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B82612-094C-BDE7-F221-38B6FA20E94C}"/>
              </a:ext>
            </a:extLst>
          </p:cNvPr>
          <p:cNvSpPr txBox="1"/>
          <p:nvPr/>
        </p:nvSpPr>
        <p:spPr>
          <a:xfrm>
            <a:off x="838199" y="4419074"/>
            <a:ext cx="11549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Create/change the variable </a:t>
            </a:r>
            <a:r>
              <a:rPr lang="en-US" dirty="0" err="1"/>
              <a:t>D$gender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AD39BAA-1F78-E6F5-9D40-D35DCB407583}"/>
              </a:ext>
            </a:extLst>
          </p:cNvPr>
          <p:cNvCxnSpPr/>
          <p:nvPr/>
        </p:nvCxnSpPr>
        <p:spPr>
          <a:xfrm flipV="1">
            <a:off x="1500027" y="3750067"/>
            <a:ext cx="0" cy="5305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72A8368-3C0E-8AED-280A-0671DC2CCABA}"/>
              </a:ext>
            </a:extLst>
          </p:cNvPr>
          <p:cNvCxnSpPr/>
          <p:nvPr/>
        </p:nvCxnSpPr>
        <p:spPr>
          <a:xfrm flipV="1">
            <a:off x="3750067" y="3750067"/>
            <a:ext cx="0" cy="5305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433AB2C-E6ED-85BD-0A12-EEA5B3BF171E}"/>
              </a:ext>
            </a:extLst>
          </p:cNvPr>
          <p:cNvCxnSpPr/>
          <p:nvPr/>
        </p:nvCxnSpPr>
        <p:spPr>
          <a:xfrm flipV="1">
            <a:off x="5423042" y="3711905"/>
            <a:ext cx="0" cy="5305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E331AA-9BCE-817C-27F0-31E3F4C67C0A}"/>
              </a:ext>
            </a:extLst>
          </p:cNvPr>
          <p:cNvCxnSpPr/>
          <p:nvPr/>
        </p:nvCxnSpPr>
        <p:spPr>
          <a:xfrm flipV="1">
            <a:off x="6592583" y="3711253"/>
            <a:ext cx="0" cy="5305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254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BF096-EE15-D3A5-AD25-ABCC0B94B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categories from age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987B6-CBDA-D557-3DA1-6CC2EF7A4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We have: </a:t>
            </a:r>
            <a:r>
              <a:rPr lang="en-US" dirty="0" err="1"/>
              <a:t>D$age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Let’s say we want to group by 0-15,16-44,45-64,64+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 &lt;- D %&gt;%</a:t>
            </a:r>
          </a:p>
          <a:p>
            <a:pPr marL="0" indent="0">
              <a:buNone/>
            </a:pPr>
            <a:r>
              <a:rPr lang="en-US" dirty="0"/>
              <a:t>  mutate(</a:t>
            </a:r>
            <a:r>
              <a:rPr lang="en-US" dirty="0" err="1"/>
              <a:t>age_group</a:t>
            </a:r>
            <a:r>
              <a:rPr lang="en-US" dirty="0"/>
              <a:t> = </a:t>
            </a:r>
            <a:r>
              <a:rPr lang="en-US" dirty="0" err="1"/>
              <a:t>case_when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  age &gt;= 0 &amp; age &lt;= 15  ~ "0-15",</a:t>
            </a:r>
          </a:p>
          <a:p>
            <a:pPr marL="0" indent="0">
              <a:buNone/>
            </a:pPr>
            <a:r>
              <a:rPr lang="en-US" dirty="0"/>
              <a:t>    age &gt;= 16 &amp; age &lt;= 44 ~ "16-44",</a:t>
            </a:r>
          </a:p>
          <a:p>
            <a:pPr marL="0" indent="0">
              <a:buNone/>
            </a:pPr>
            <a:r>
              <a:rPr lang="en-US" dirty="0"/>
              <a:t>    age &gt;= 45 &amp; age &lt;= 64 ~ "45-64",</a:t>
            </a:r>
          </a:p>
          <a:p>
            <a:pPr marL="0" indent="0">
              <a:buNone/>
            </a:pPr>
            <a:r>
              <a:rPr lang="en-US" dirty="0"/>
              <a:t>    age &gt;= 65             ~ "65+",</a:t>
            </a:r>
          </a:p>
          <a:p>
            <a:pPr marL="0" indent="0">
              <a:buNone/>
            </a:pPr>
            <a:r>
              <a:rPr lang="en-US" dirty="0"/>
              <a:t>    TRUE                  ~ </a:t>
            </a:r>
            <a:r>
              <a:rPr lang="en-US" dirty="0" err="1"/>
              <a:t>NA_character</a:t>
            </a:r>
            <a:r>
              <a:rPr lang="en-US" dirty="0"/>
              <a:t>_</a:t>
            </a:r>
          </a:p>
          <a:p>
            <a:pPr marL="0" indent="0">
              <a:buNone/>
            </a:pPr>
            <a:r>
              <a:rPr lang="en-US" dirty="0"/>
              <a:t>  ))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D7B4ED-BA93-1229-6E5B-C1BE17DC8E97}"/>
              </a:ext>
            </a:extLst>
          </p:cNvPr>
          <p:cNvSpPr txBox="1"/>
          <p:nvPr/>
        </p:nvSpPr>
        <p:spPr>
          <a:xfrm>
            <a:off x="6842588" y="2861353"/>
            <a:ext cx="1746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 my variable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4245A66-A246-E9D1-A8C1-9F87735575B0}"/>
              </a:ext>
            </a:extLst>
          </p:cNvPr>
          <p:cNvCxnSpPr/>
          <p:nvPr/>
        </p:nvCxnSpPr>
        <p:spPr>
          <a:xfrm flipH="1">
            <a:off x="1839074" y="3164440"/>
            <a:ext cx="4982966" cy="4931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85C7C38-CE55-43B0-FA91-98AB71D6B616}"/>
              </a:ext>
            </a:extLst>
          </p:cNvPr>
          <p:cNvSpPr txBox="1"/>
          <p:nvPr/>
        </p:nvSpPr>
        <p:spPr>
          <a:xfrm>
            <a:off x="7212458" y="4288325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Conditionals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F31F030-7823-8D4E-7859-03148409D4C9}"/>
              </a:ext>
            </a:extLst>
          </p:cNvPr>
          <p:cNvCxnSpPr/>
          <p:nvPr/>
        </p:nvCxnSpPr>
        <p:spPr>
          <a:xfrm flipH="1">
            <a:off x="5198724" y="4479533"/>
            <a:ext cx="173633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E079BA0-C44E-0D55-3FBE-D616143F5458}"/>
              </a:ext>
            </a:extLst>
          </p:cNvPr>
          <p:cNvSpPr txBox="1"/>
          <p:nvPr/>
        </p:nvSpPr>
        <p:spPr>
          <a:xfrm>
            <a:off x="7018111" y="5115132"/>
            <a:ext cx="3310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there are missing do nothing and leave them as they are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985EBFF-27D4-07E9-CFBD-BF2B8A392BCE}"/>
              </a:ext>
            </a:extLst>
          </p:cNvPr>
          <p:cNvCxnSpPr/>
          <p:nvPr/>
        </p:nvCxnSpPr>
        <p:spPr>
          <a:xfrm flipH="1">
            <a:off x="5075434" y="5383658"/>
            <a:ext cx="1500027" cy="1952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849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135CC-103A-FC06-0E16-01C57601D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FB355-1D1A-9CB6-E97C-2E68545A6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Using the </a:t>
            </a:r>
            <a:r>
              <a:rPr lang="en-US" dirty="0" err="1"/>
              <a:t>health_dataexample</a:t>
            </a:r>
            <a:endParaRPr lang="en-US" dirty="0"/>
          </a:p>
          <a:p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Recode al the Unknown cases in </a:t>
            </a:r>
            <a:r>
              <a:rPr lang="en-US" dirty="0" err="1"/>
              <a:t>health</a:t>
            </a:r>
            <a:r>
              <a:rPr lang="en-US" err="1"/>
              <a:t>_</a:t>
            </a:r>
            <a:r>
              <a:rPr lang="en-US"/>
              <a:t>dataexample </a:t>
            </a:r>
            <a:r>
              <a:rPr lang="en-US" dirty="0"/>
              <a:t>as “Females”</a:t>
            </a:r>
          </a:p>
          <a:p>
            <a:pPr marL="514350" indent="-514350">
              <a:buAutoNum type="arabicPeriod"/>
            </a:pPr>
            <a:r>
              <a:rPr lang="en-US" dirty="0"/>
              <a:t>Tabulate the proportion of Males and Females using </a:t>
            </a:r>
            <a:r>
              <a:rPr lang="en-US" dirty="0" err="1"/>
              <a:t>freq</a:t>
            </a:r>
            <a:r>
              <a:rPr lang="en-US" dirty="0"/>
              <a:t>()</a:t>
            </a:r>
          </a:p>
          <a:p>
            <a:pPr marL="514350" indent="-514350">
              <a:buAutoNum type="arabicPeriod"/>
            </a:pPr>
            <a:r>
              <a:rPr lang="en-US" dirty="0"/>
              <a:t>Recode all the regions 9999 as 101</a:t>
            </a:r>
          </a:p>
          <a:p>
            <a:pPr marL="514350" indent="-514350">
              <a:buAutoNum type="arabicPeriod"/>
            </a:pPr>
            <a:r>
              <a:rPr lang="en-US" dirty="0"/>
              <a:t>Tabulate the proportion of regions using </a:t>
            </a:r>
            <a:r>
              <a:rPr lang="en-US" dirty="0" err="1"/>
              <a:t>freq</a:t>
            </a:r>
            <a:r>
              <a:rPr lang="en-US" dirty="0"/>
              <a:t>()</a:t>
            </a:r>
          </a:p>
          <a:p>
            <a:pPr marL="514350" indent="-514350">
              <a:buAutoNum type="arabicPeriod"/>
            </a:pPr>
            <a:r>
              <a:rPr lang="en-US" dirty="0"/>
              <a:t>Create age groups: 0-20, 21-30, 31-40,41-50,50+</a:t>
            </a:r>
          </a:p>
          <a:p>
            <a:pPr marL="514350" indent="-514350">
              <a:buAutoNum type="arabicPeriod"/>
            </a:pPr>
            <a:r>
              <a:rPr lang="en-US" dirty="0"/>
              <a:t>Tabulate the proportion of groups</a:t>
            </a:r>
          </a:p>
        </p:txBody>
      </p:sp>
    </p:spTree>
    <p:extLst>
      <p:ext uri="{BB962C8B-B14F-4D97-AF65-F5344CB8AC3E}">
        <p14:creationId xmlns:p14="http://schemas.microsoft.com/office/powerpoint/2010/main" val="4058279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4B3F54-7E7D-F661-5B63-62086093B33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700462" y="246580"/>
            <a:ext cx="6610564" cy="66105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53281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A9394A1-74DC-5ACF-B63F-C8A90D6E6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229" y="344355"/>
            <a:ext cx="7663541" cy="616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554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8616C-CA0F-AEF7-521A-A99948ECB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Always plot your data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16E119-F9BE-1E75-1A8A-0D8EAC2544C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19607" y="1764593"/>
            <a:ext cx="5576393" cy="4461545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077862-DBBF-B080-34A5-3CCD665070C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510507" y="2097115"/>
            <a:ext cx="5161885" cy="41290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40723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E45A6-0A7F-CD37-CF6C-D0E15AF1C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Always plot your data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BEAE49-F92A-D078-C434-1B32F932FBE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702367" y="2247775"/>
            <a:ext cx="4241183" cy="3392737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84A620-48BC-D96A-B550-4EA9528312A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472927" y="2084223"/>
            <a:ext cx="4546526" cy="36374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19422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4BD86-53A6-F2C4-3BAA-4BC6D8E9B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Problems? Data cleaning</a:t>
            </a:r>
            <a:endParaRPr lang="en-GB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BC26F98-B092-A22A-871E-4C0EB27B4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128" y="1924070"/>
            <a:ext cx="481858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15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15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MU Serif" panose="02000603000000000000" pitchFamily="50" charset="0"/>
                <a:ea typeface="Times New Roman" panose="02020603050405020304" pitchFamily="18" charset="0"/>
              </a:rPr>
              <a:t>Figure </a:t>
            </a:r>
            <a:r>
              <a:rPr kumimoji="0" lang="sv-SE" altLang="en-US" sz="1200" b="1" i="0" u="none" strike="noStrike" cap="none" normalizeH="0" baseline="0" dirty="0" bmk="workflow2">
                <a:ln>
                  <a:noFill/>
                </a:ln>
                <a:solidFill>
                  <a:schemeClr val="tx1"/>
                </a:solidFill>
                <a:effectLst/>
                <a:latin typeface="CMU Serif" panose="02000603000000000000" pitchFamily="50" charset="0"/>
                <a:ea typeface="Times New Roman" panose="02020603050405020304" pitchFamily="18" charset="0"/>
              </a:rPr>
              <a:t>9</a:t>
            </a:r>
            <a:r>
              <a:rPr kumimoji="0" lang="sv-SE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MU Serif" panose="02000603000000000000" pitchFamily="50" charset="0"/>
                <a:ea typeface="Times New Roman" panose="02020603050405020304" pitchFamily="18" charset="0"/>
              </a:rPr>
              <a:t>: </a:t>
            </a:r>
            <a:r>
              <a:rPr kumimoji="0" lang="sv-SE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MU Serif" panose="02000603000000000000" pitchFamily="50" charset="0"/>
                <a:ea typeface="Times New Roman" panose="02020603050405020304" pitchFamily="18" charset="0"/>
              </a:rPr>
              <a:t>Decision making process when problems are identified</a:t>
            </a:r>
            <a:endParaRPr kumimoji="0" lang="en-GB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15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7" name="Picture 17">
            <a:extLst>
              <a:ext uri="{FF2B5EF4-FFF2-40B4-BE49-F238E27FC236}">
                <a16:creationId xmlns:a16="http://schemas.microsoft.com/office/drawing/2014/main" id="{579546C5-2436-9A91-7A13-8015FC14F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18" y="2237771"/>
            <a:ext cx="4284324" cy="4284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3FEB5E84-00BE-D628-EA83-AE48B8917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814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501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8E374-18C0-2E09-7A05-45A3CC31D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strategies</a:t>
            </a: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58B3B96-5523-DDB7-2FFB-0032E3CC1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562014"/>
              </p:ext>
            </p:extLst>
          </p:nvPr>
        </p:nvGraphicFramePr>
        <p:xfrm>
          <a:off x="1654138" y="1797978"/>
          <a:ext cx="9699661" cy="4403124"/>
        </p:xfrm>
        <a:graphic>
          <a:graphicData uri="http://schemas.openxmlformats.org/drawingml/2006/table">
            <a:tbl>
              <a:tblPr firstRow="1" bandRow="1"/>
              <a:tblGrid>
                <a:gridCol w="1919808">
                  <a:extLst>
                    <a:ext uri="{9D8B030D-6E8A-4147-A177-3AD203B41FA5}">
                      <a16:colId xmlns:a16="http://schemas.microsoft.com/office/drawing/2014/main" val="2169742860"/>
                    </a:ext>
                  </a:extLst>
                </a:gridCol>
                <a:gridCol w="1883586">
                  <a:extLst>
                    <a:ext uri="{9D8B030D-6E8A-4147-A177-3AD203B41FA5}">
                      <a16:colId xmlns:a16="http://schemas.microsoft.com/office/drawing/2014/main" val="3706050377"/>
                    </a:ext>
                  </a:extLst>
                </a:gridCol>
                <a:gridCol w="1529407">
                  <a:extLst>
                    <a:ext uri="{9D8B030D-6E8A-4147-A177-3AD203B41FA5}">
                      <a16:colId xmlns:a16="http://schemas.microsoft.com/office/drawing/2014/main" val="3346464964"/>
                    </a:ext>
                  </a:extLst>
                </a:gridCol>
                <a:gridCol w="2273988">
                  <a:extLst>
                    <a:ext uri="{9D8B030D-6E8A-4147-A177-3AD203B41FA5}">
                      <a16:colId xmlns:a16="http://schemas.microsoft.com/office/drawing/2014/main" val="2055939514"/>
                    </a:ext>
                  </a:extLst>
                </a:gridCol>
                <a:gridCol w="2092872">
                  <a:extLst>
                    <a:ext uri="{9D8B030D-6E8A-4147-A177-3AD203B41FA5}">
                      <a16:colId xmlns:a16="http://schemas.microsoft.com/office/drawing/2014/main" val="506625921"/>
                    </a:ext>
                  </a:extLst>
                </a:gridCol>
              </a:tblGrid>
              <a:tr h="734218">
                <a:tc>
                  <a:txBody>
                    <a:bodyPr/>
                    <a:lstStyle/>
                    <a:p>
                      <a:pPr marL="63500" marR="63500" indent="215900" algn="l">
                        <a:lnSpc>
                          <a:spcPct val="13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-GB" sz="1600" b="1" dirty="0">
                          <a:solidFill>
                            <a:srgbClr val="000000"/>
                          </a:solidFill>
                          <a:effectLst/>
                          <a:latin typeface="CMU Serif" panose="02000603000000000000" pitchFamily="50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Method</a:t>
                      </a:r>
                      <a:endParaRPr lang="en-GB" sz="1600" dirty="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indent="215900" algn="l">
                        <a:lnSpc>
                          <a:spcPct val="13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-GB" sz="1600" b="1" dirty="0">
                          <a:solidFill>
                            <a:srgbClr val="000000"/>
                          </a:solidFill>
                          <a:effectLst/>
                          <a:latin typeface="CMU Serif" panose="02000603000000000000" pitchFamily="50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Keeps Records</a:t>
                      </a:r>
                      <a:endParaRPr lang="en-GB" sz="1600" dirty="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indent="215900" algn="l">
                        <a:lnSpc>
                          <a:spcPct val="13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-GB" sz="1600" b="1">
                          <a:solidFill>
                            <a:srgbClr val="000000"/>
                          </a:solidFill>
                          <a:effectLst/>
                          <a:latin typeface="CMU Serif" panose="02000603000000000000" pitchFamily="50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Accurate</a:t>
                      </a:r>
                      <a:endParaRPr lang="en-GB" sz="16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indent="215900" algn="l">
                        <a:lnSpc>
                          <a:spcPct val="13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-GB" sz="1600" b="1">
                          <a:solidFill>
                            <a:srgbClr val="000000"/>
                          </a:solidFill>
                          <a:effectLst/>
                          <a:latin typeface="CMU Serif" panose="02000603000000000000" pitchFamily="50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Transparent</a:t>
                      </a:r>
                      <a:endParaRPr lang="en-GB" sz="16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indent="215900" algn="l">
                        <a:lnSpc>
                          <a:spcPct val="13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-GB" sz="1600" b="1" dirty="0">
                          <a:solidFill>
                            <a:srgbClr val="000000"/>
                          </a:solidFill>
                          <a:effectLst/>
                          <a:latin typeface="CMU Serif" panose="02000603000000000000" pitchFamily="50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Use Cases</a:t>
                      </a:r>
                      <a:endParaRPr lang="en-GB" sz="1600" dirty="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352515"/>
                  </a:ext>
                </a:extLst>
              </a:tr>
              <a:tr h="1106921">
                <a:tc>
                  <a:txBody>
                    <a:bodyPr/>
                    <a:lstStyle/>
                    <a:p>
                      <a:pPr marL="63500" marR="63500" indent="215900" algn="l">
                        <a:lnSpc>
                          <a:spcPct val="13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CMU Serif" panose="02000603000000000000" pitchFamily="50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Drop invalid values</a:t>
                      </a:r>
                      <a:endParaRPr lang="en-GB" sz="1600" dirty="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indent="215900" algn="l">
                        <a:lnSpc>
                          <a:spcPct val="13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MU Serif" panose="02000603000000000000" pitchFamily="50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No 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Arial" panose="020B0604020202020204" pitchFamily="34" charset="0"/>
                          <a:cs typeface="Segoe UI Emoji" panose="020B0502040204020203" pitchFamily="34" charset="0"/>
                        </a:rPr>
                        <a:t>❌</a:t>
                      </a:r>
                      <a:endParaRPr lang="en-GB" sz="16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indent="215900" algn="l">
                        <a:lnSpc>
                          <a:spcPct val="13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CMU Serif" panose="02000603000000000000" pitchFamily="50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Yes </a:t>
                      </a:r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Arial" panose="020B0604020202020204" pitchFamily="34" charset="0"/>
                          <a:cs typeface="Segoe UI Emoji" panose="020B0502040204020203" pitchFamily="34" charset="0"/>
                        </a:rPr>
                        <a:t>✅</a:t>
                      </a:r>
                      <a:endParaRPr lang="en-GB" sz="1600" dirty="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indent="215900" algn="l">
                        <a:lnSpc>
                          <a:spcPct val="13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MU Serif" panose="02000603000000000000" pitchFamily="50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Yes 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Arial" panose="020B0604020202020204" pitchFamily="34" charset="0"/>
                          <a:cs typeface="Segoe UI Emoji" panose="020B0502040204020203" pitchFamily="34" charset="0"/>
                        </a:rPr>
                        <a:t>✅</a:t>
                      </a:r>
                      <a:endParaRPr lang="en-GB" sz="16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indent="215900" algn="l">
                        <a:lnSpc>
                          <a:spcPct val="13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MU Serif" panose="02000603000000000000" pitchFamily="50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Strict analyses, validated data</a:t>
                      </a:r>
                      <a:endParaRPr lang="en-GB" sz="16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247903"/>
                  </a:ext>
                </a:extLst>
              </a:tr>
              <a:tr h="1106921">
                <a:tc>
                  <a:txBody>
                    <a:bodyPr/>
                    <a:lstStyle/>
                    <a:p>
                      <a:pPr marL="63500" marR="63500" indent="215900" algn="l">
                        <a:lnSpc>
                          <a:spcPct val="13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MU Serif" panose="02000603000000000000" pitchFamily="50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Recode as NA</a:t>
                      </a:r>
                      <a:endParaRPr lang="en-GB" sz="16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indent="215900" algn="l">
                        <a:lnSpc>
                          <a:spcPct val="13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MU Serif" panose="02000603000000000000" pitchFamily="50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Yes 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Arial" panose="020B0604020202020204" pitchFamily="34" charset="0"/>
                          <a:cs typeface="Segoe UI Emoji" panose="020B0502040204020203" pitchFamily="34" charset="0"/>
                        </a:rPr>
                        <a:t>✅</a:t>
                      </a:r>
                      <a:endParaRPr lang="en-GB" sz="16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indent="215900" algn="l">
                        <a:lnSpc>
                          <a:spcPct val="13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MU Serif" panose="02000603000000000000" pitchFamily="50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Yes 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Arial" panose="020B0604020202020204" pitchFamily="34" charset="0"/>
                          <a:cs typeface="Segoe UI Emoji" panose="020B0502040204020203" pitchFamily="34" charset="0"/>
                        </a:rPr>
                        <a:t>✅</a:t>
                      </a:r>
                      <a:endParaRPr lang="en-GB" sz="16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indent="215900" algn="l">
                        <a:lnSpc>
                          <a:spcPct val="13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CMU Serif" panose="02000603000000000000" pitchFamily="50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Yes </a:t>
                      </a:r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Arial" panose="020B0604020202020204" pitchFamily="34" charset="0"/>
                          <a:cs typeface="Segoe UI Emoji" panose="020B0502040204020203" pitchFamily="34" charset="0"/>
                        </a:rPr>
                        <a:t>✅</a:t>
                      </a:r>
                      <a:endParaRPr lang="en-GB" sz="1600" dirty="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indent="215900" algn="l">
                        <a:lnSpc>
                          <a:spcPct val="13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MU Serif" panose="02000603000000000000" pitchFamily="50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Flagging issues, imputations</a:t>
                      </a:r>
                      <a:endParaRPr lang="en-GB" sz="16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790728"/>
                  </a:ext>
                </a:extLst>
              </a:tr>
              <a:tr h="727532">
                <a:tc>
                  <a:txBody>
                    <a:bodyPr/>
                    <a:lstStyle/>
                    <a:p>
                      <a:pPr marL="63500" marR="63500" indent="215900" algn="l">
                        <a:lnSpc>
                          <a:spcPct val="13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MU Serif" panose="02000603000000000000" pitchFamily="50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Impute values</a:t>
                      </a:r>
                      <a:endParaRPr lang="en-GB" sz="16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indent="215900" algn="l">
                        <a:lnSpc>
                          <a:spcPct val="13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MU Serif" panose="02000603000000000000" pitchFamily="50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Yes 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Arial" panose="020B0604020202020204" pitchFamily="34" charset="0"/>
                          <a:cs typeface="Segoe UI Emoji" panose="020B0502040204020203" pitchFamily="34" charset="0"/>
                        </a:rPr>
                        <a:t>✅</a:t>
                      </a:r>
                      <a:endParaRPr lang="en-GB" sz="16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indent="215900" algn="l">
                        <a:lnSpc>
                          <a:spcPct val="13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MU Serif" panose="02000603000000000000" pitchFamily="50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Maybe 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Arial" panose="020B0604020202020204" pitchFamily="34" charset="0"/>
                          <a:cs typeface="Segoe UI Emoji" panose="020B0502040204020203" pitchFamily="34" charset="0"/>
                        </a:rPr>
                        <a:t>⚠️</a:t>
                      </a:r>
                      <a:endParaRPr lang="en-GB" sz="16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indent="215900" algn="l">
                        <a:lnSpc>
                          <a:spcPct val="13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CMU Serif" panose="02000603000000000000" pitchFamily="50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Maybe </a:t>
                      </a:r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Arial" panose="020B0604020202020204" pitchFamily="34" charset="0"/>
                          <a:cs typeface="Segoe UI Emoji" panose="020B0502040204020203" pitchFamily="34" charset="0"/>
                        </a:rPr>
                        <a:t>⚠️</a:t>
                      </a:r>
                      <a:endParaRPr lang="en-GB" sz="1600" dirty="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indent="215900" algn="l">
                        <a:lnSpc>
                          <a:spcPct val="13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MU Serif" panose="02000603000000000000" pitchFamily="50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Modelling, simulations</a:t>
                      </a:r>
                      <a:endParaRPr lang="en-GB" sz="16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419284"/>
                  </a:ext>
                </a:extLst>
              </a:tr>
              <a:tr h="727532">
                <a:tc>
                  <a:txBody>
                    <a:bodyPr/>
                    <a:lstStyle/>
                    <a:p>
                      <a:pPr marL="63500" marR="63500" indent="215900" algn="l">
                        <a:lnSpc>
                          <a:spcPct val="13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MU Serif" panose="02000603000000000000" pitchFamily="50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Add flag variable</a:t>
                      </a:r>
                      <a:endParaRPr lang="en-GB" sz="16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indent="215900" algn="l">
                        <a:lnSpc>
                          <a:spcPct val="13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MU Serif" panose="02000603000000000000" pitchFamily="50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Yes 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Arial" panose="020B0604020202020204" pitchFamily="34" charset="0"/>
                          <a:cs typeface="Segoe UI Emoji" panose="020B0502040204020203" pitchFamily="34" charset="0"/>
                        </a:rPr>
                        <a:t>✅</a:t>
                      </a:r>
                      <a:endParaRPr lang="en-GB" sz="16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indent="215900" algn="l">
                        <a:lnSpc>
                          <a:spcPct val="13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MU Serif" panose="02000603000000000000" pitchFamily="50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Yes 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Arial" panose="020B0604020202020204" pitchFamily="34" charset="0"/>
                          <a:cs typeface="Segoe UI Emoji" panose="020B0502040204020203" pitchFamily="34" charset="0"/>
                        </a:rPr>
                        <a:t>✅</a:t>
                      </a:r>
                      <a:endParaRPr lang="en-GB" sz="16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indent="215900" algn="l">
                        <a:lnSpc>
                          <a:spcPct val="13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CMU Serif" panose="02000603000000000000" pitchFamily="50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Yes </a:t>
                      </a:r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Arial" panose="020B0604020202020204" pitchFamily="34" charset="0"/>
                          <a:cs typeface="Segoe UI Emoji" panose="020B0502040204020203" pitchFamily="34" charset="0"/>
                        </a:rPr>
                        <a:t>✅</a:t>
                      </a:r>
                      <a:endParaRPr lang="en-GB" sz="1600" dirty="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indent="215900" algn="l">
                        <a:lnSpc>
                          <a:spcPct val="13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CMU Serif" panose="02000603000000000000" pitchFamily="50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Audits, reproducibility</a:t>
                      </a:r>
                      <a:endParaRPr lang="en-GB" sz="1600" dirty="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23278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DD823AB6-4094-7057-DDB6-C100297F6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5355" y="1413689"/>
            <a:ext cx="548015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8088" tIns="45720" rIns="38088" bIns="45720" numCol="1" anchor="ctr" anchorCtr="0" compatLnSpc="1">
            <a:prstTxWarp prst="textNoShape">
              <a:avLst/>
            </a:prstTxWarp>
            <a:spAutoFit/>
          </a:bodyPr>
          <a:lstStyle>
            <a:lvl1pPr indent="215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15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MU Serif" panose="02000603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  </a:t>
            </a:r>
            <a:r>
              <a:rPr kumimoji="0" lang="en-GB" altLang="en-US" sz="1200" b="1" i="0" u="none" strike="noStrike" cap="none" normalizeH="0" baseline="0" bmk="cleaning">
                <a:ln>
                  <a:noFill/>
                </a:ln>
                <a:solidFill>
                  <a:schemeClr val="tx1"/>
                </a:solidFill>
                <a:effectLst/>
                <a:latin typeface="CMU Serif" panose="02000603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GB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MU Serif" panose="02000603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2:  </a:t>
            </a:r>
            <a:r>
              <a:rPr kumimoji="0" lang="en-GB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MU Serif" panose="02000603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Summarise of cleaning strategies</a:t>
            </a:r>
            <a:endParaRPr kumimoji="0" lang="en-GB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15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499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0B3BB35-8EC5-E4F6-4754-40B57E5ED5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759731"/>
              </p:ext>
            </p:extLst>
          </p:nvPr>
        </p:nvGraphicFramePr>
        <p:xfrm>
          <a:off x="1828800" y="400692"/>
          <a:ext cx="8270696" cy="6440186"/>
        </p:xfrm>
        <a:graphic>
          <a:graphicData uri="http://schemas.openxmlformats.org/drawingml/2006/table">
            <a:tbl>
              <a:tblPr firstRow="1" bandRow="1"/>
              <a:tblGrid>
                <a:gridCol w="1639808">
                  <a:extLst>
                    <a:ext uri="{9D8B030D-6E8A-4147-A177-3AD203B41FA5}">
                      <a16:colId xmlns:a16="http://schemas.microsoft.com/office/drawing/2014/main" val="1846002616"/>
                    </a:ext>
                  </a:extLst>
                </a:gridCol>
                <a:gridCol w="1682800">
                  <a:extLst>
                    <a:ext uri="{9D8B030D-6E8A-4147-A177-3AD203B41FA5}">
                      <a16:colId xmlns:a16="http://schemas.microsoft.com/office/drawing/2014/main" val="3637870549"/>
                    </a:ext>
                  </a:extLst>
                </a:gridCol>
                <a:gridCol w="1377767">
                  <a:extLst>
                    <a:ext uri="{9D8B030D-6E8A-4147-A177-3AD203B41FA5}">
                      <a16:colId xmlns:a16="http://schemas.microsoft.com/office/drawing/2014/main" val="1402331288"/>
                    </a:ext>
                  </a:extLst>
                </a:gridCol>
                <a:gridCol w="1642880">
                  <a:extLst>
                    <a:ext uri="{9D8B030D-6E8A-4147-A177-3AD203B41FA5}">
                      <a16:colId xmlns:a16="http://schemas.microsoft.com/office/drawing/2014/main" val="907997951"/>
                    </a:ext>
                  </a:extLst>
                </a:gridCol>
                <a:gridCol w="1927441">
                  <a:extLst>
                    <a:ext uri="{9D8B030D-6E8A-4147-A177-3AD203B41FA5}">
                      <a16:colId xmlns:a16="http://schemas.microsoft.com/office/drawing/2014/main" val="2629079821"/>
                    </a:ext>
                  </a:extLst>
                </a:gridCol>
              </a:tblGrid>
              <a:tr h="574463">
                <a:tc>
                  <a:txBody>
                    <a:bodyPr/>
                    <a:lstStyle/>
                    <a:p>
                      <a:pPr marL="63500" marR="63500" indent="215900" algn="l">
                        <a:lnSpc>
                          <a:spcPct val="13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-GB" sz="1600" b="1" dirty="0">
                          <a:solidFill>
                            <a:srgbClr val="000000"/>
                          </a:solidFill>
                          <a:effectLst/>
                          <a:latin typeface="CMU Serif" panose="02000603000000000000" pitchFamily="50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Method</a:t>
                      </a:r>
                      <a:endParaRPr lang="en-GB" sz="1600" dirty="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indent="215900" algn="l">
                        <a:lnSpc>
                          <a:spcPct val="13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-GB" sz="1600" b="1">
                          <a:solidFill>
                            <a:srgbClr val="000000"/>
                          </a:solidFill>
                          <a:effectLst/>
                          <a:latin typeface="CMU Serif" panose="02000603000000000000" pitchFamily="50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GB" sz="16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indent="215900" algn="l">
                        <a:lnSpc>
                          <a:spcPct val="13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-GB" sz="1600" b="1">
                          <a:solidFill>
                            <a:srgbClr val="000000"/>
                          </a:solidFill>
                          <a:effectLst/>
                          <a:latin typeface="CMU Serif" panose="02000603000000000000" pitchFamily="50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Keeps_Unknown</a:t>
                      </a:r>
                      <a:endParaRPr lang="en-GB" sz="16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indent="215900" algn="l">
                        <a:lnSpc>
                          <a:spcPct val="13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-GB" sz="1600" b="1">
                          <a:solidFill>
                            <a:srgbClr val="000000"/>
                          </a:solidFill>
                          <a:effectLst/>
                          <a:latin typeface="CMU Serif" panose="02000603000000000000" pitchFamily="50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Standardizes_All</a:t>
                      </a:r>
                      <a:endParaRPr lang="en-GB" sz="16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indent="215900" algn="l">
                        <a:lnSpc>
                          <a:spcPct val="13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-GB" sz="1600" b="1">
                          <a:solidFill>
                            <a:srgbClr val="000000"/>
                          </a:solidFill>
                          <a:effectLst/>
                          <a:latin typeface="CMU Serif" panose="02000603000000000000" pitchFamily="50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Use_Case</a:t>
                      </a:r>
                      <a:endParaRPr lang="en-GB" sz="16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99802"/>
                  </a:ext>
                </a:extLst>
              </a:tr>
              <a:tr h="866071">
                <a:tc>
                  <a:txBody>
                    <a:bodyPr/>
                    <a:lstStyle/>
                    <a:p>
                      <a:pPr marL="63500" marR="63500" indent="215900" algn="l">
                        <a:lnSpc>
                          <a:spcPct val="13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CMU Serif" panose="02000603000000000000" pitchFamily="50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Recode to labels</a:t>
                      </a:r>
                      <a:endParaRPr lang="en-GB" sz="1600" dirty="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indent="215900" algn="l">
                        <a:lnSpc>
                          <a:spcPct val="13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MU Serif" panose="02000603000000000000" pitchFamily="50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Convert 1 → Male, 2 → Female</a:t>
                      </a:r>
                      <a:endParaRPr lang="en-GB" sz="16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indent="215900" algn="l">
                        <a:lnSpc>
                          <a:spcPct val="13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MU Serif" panose="02000603000000000000" pitchFamily="50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Yes 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Arial" panose="020B0604020202020204" pitchFamily="34" charset="0"/>
                          <a:cs typeface="Segoe UI Emoji" panose="020B0502040204020203" pitchFamily="34" charset="0"/>
                        </a:rPr>
                        <a:t>✅</a:t>
                      </a:r>
                      <a:endParaRPr lang="en-GB" sz="16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indent="215900" algn="l">
                        <a:lnSpc>
                          <a:spcPct val="13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MU Serif" panose="02000603000000000000" pitchFamily="50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Yes 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Arial" panose="020B0604020202020204" pitchFamily="34" charset="0"/>
                          <a:cs typeface="Segoe UI Emoji" panose="020B0502040204020203" pitchFamily="34" charset="0"/>
                        </a:rPr>
                        <a:t>✅</a:t>
                      </a:r>
                      <a:endParaRPr lang="en-GB" sz="16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indent="215900" algn="l">
                        <a:lnSpc>
                          <a:spcPct val="13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MU Serif" panose="02000603000000000000" pitchFamily="50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Routine harmonization of mixed encodings</a:t>
                      </a:r>
                      <a:endParaRPr lang="en-GB" sz="16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929268"/>
                  </a:ext>
                </a:extLst>
              </a:tr>
              <a:tr h="866071">
                <a:tc>
                  <a:txBody>
                    <a:bodyPr/>
                    <a:lstStyle/>
                    <a:p>
                      <a:pPr marL="63500" marR="63500" indent="215900" algn="l">
                        <a:lnSpc>
                          <a:spcPct val="13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MU Serif" panose="02000603000000000000" pitchFamily="50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Drop Unknown cases</a:t>
                      </a:r>
                      <a:endParaRPr lang="en-GB" sz="16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indent="215900" algn="l">
                        <a:lnSpc>
                          <a:spcPct val="13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MU Serif" panose="02000603000000000000" pitchFamily="50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Exclude Unknown from analysis</a:t>
                      </a:r>
                      <a:endParaRPr lang="en-GB" sz="16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indent="215900" algn="l">
                        <a:lnSpc>
                          <a:spcPct val="13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MU Serif" panose="02000603000000000000" pitchFamily="50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No 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Arial" panose="020B0604020202020204" pitchFamily="34" charset="0"/>
                          <a:cs typeface="Segoe UI Emoji" panose="020B0502040204020203" pitchFamily="34" charset="0"/>
                        </a:rPr>
                        <a:t>❌</a:t>
                      </a:r>
                      <a:endParaRPr lang="en-GB" sz="16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indent="215900" algn="l">
                        <a:lnSpc>
                          <a:spcPct val="13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MU Serif" panose="02000603000000000000" pitchFamily="50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Yes 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Arial" panose="020B0604020202020204" pitchFamily="34" charset="0"/>
                          <a:cs typeface="Segoe UI Emoji" panose="020B0502040204020203" pitchFamily="34" charset="0"/>
                        </a:rPr>
                        <a:t>✅</a:t>
                      </a:r>
                      <a:endParaRPr lang="en-GB" sz="16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indent="215900" algn="l">
                        <a:lnSpc>
                          <a:spcPct val="13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MU Serif" panose="02000603000000000000" pitchFamily="50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Binary classification tasks, regression</a:t>
                      </a:r>
                      <a:endParaRPr lang="en-GB" sz="16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808204"/>
                  </a:ext>
                </a:extLst>
              </a:tr>
              <a:tr h="1162912">
                <a:tc>
                  <a:txBody>
                    <a:bodyPr/>
                    <a:lstStyle/>
                    <a:p>
                      <a:pPr marL="63500" marR="63500" indent="215900" algn="l">
                        <a:lnSpc>
                          <a:spcPct val="13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MU Serif" panose="02000603000000000000" pitchFamily="50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Flag and analyze Unknown separately</a:t>
                      </a:r>
                      <a:endParaRPr lang="en-GB" sz="16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indent="215900" algn="l">
                        <a:lnSpc>
                          <a:spcPct val="13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MU Serif" panose="02000603000000000000" pitchFamily="50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Create flag variable: Unknown vs Known</a:t>
                      </a:r>
                      <a:endParaRPr lang="en-GB" sz="16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indent="215900" algn="l">
                        <a:lnSpc>
                          <a:spcPct val="13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CMU Serif" panose="02000603000000000000" pitchFamily="50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Yes </a:t>
                      </a:r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Arial" panose="020B0604020202020204" pitchFamily="34" charset="0"/>
                          <a:cs typeface="Segoe UI Emoji" panose="020B0502040204020203" pitchFamily="34" charset="0"/>
                        </a:rPr>
                        <a:t>✅</a:t>
                      </a:r>
                      <a:endParaRPr lang="en-GB" sz="1600" dirty="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indent="215900" algn="l">
                        <a:lnSpc>
                          <a:spcPct val="13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MU Serif" panose="02000603000000000000" pitchFamily="50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Partially 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Arial" panose="020B0604020202020204" pitchFamily="34" charset="0"/>
                          <a:cs typeface="Segoe UI Emoji" panose="020B0502040204020203" pitchFamily="34" charset="0"/>
                        </a:rPr>
                        <a:t>✅</a:t>
                      </a:r>
                      <a:endParaRPr lang="en-GB" sz="16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indent="215900" algn="l">
                        <a:lnSpc>
                          <a:spcPct val="13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MU Serif" panose="02000603000000000000" pitchFamily="50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Audit missing info; adjust models for misclassification</a:t>
                      </a:r>
                      <a:endParaRPr lang="en-GB" sz="16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423620"/>
                  </a:ext>
                </a:extLst>
              </a:tr>
              <a:tr h="1459754">
                <a:tc>
                  <a:txBody>
                    <a:bodyPr/>
                    <a:lstStyle/>
                    <a:p>
                      <a:pPr marL="63500" marR="63500" indent="215900" algn="l">
                        <a:lnSpc>
                          <a:spcPct val="13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MU Serif" panose="02000603000000000000" pitchFamily="50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Convert to NA, then impute</a:t>
                      </a:r>
                      <a:endParaRPr lang="en-GB" sz="16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indent="215900" algn="l">
                        <a:lnSpc>
                          <a:spcPct val="13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MU Serif" panose="02000603000000000000" pitchFamily="50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Set Unknown as NA, impute based on diagnosis/age</a:t>
                      </a:r>
                      <a:endParaRPr lang="en-GB" sz="16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indent="215900" algn="l">
                        <a:lnSpc>
                          <a:spcPct val="13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MU Serif" panose="02000603000000000000" pitchFamily="50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No 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Arial" panose="020B0604020202020204" pitchFamily="34" charset="0"/>
                          <a:cs typeface="Segoe UI Emoji" panose="020B0502040204020203" pitchFamily="34" charset="0"/>
                        </a:rPr>
                        <a:t>❌</a:t>
                      </a:r>
                      <a:endParaRPr lang="en-GB" sz="16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indent="215900" algn="l">
                        <a:lnSpc>
                          <a:spcPct val="13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MU Serif" panose="02000603000000000000" pitchFamily="50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Yes 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Arial" panose="020B0604020202020204" pitchFamily="34" charset="0"/>
                          <a:cs typeface="Segoe UI Emoji" panose="020B0502040204020203" pitchFamily="34" charset="0"/>
                        </a:rPr>
                        <a:t>✅</a:t>
                      </a:r>
                      <a:endParaRPr lang="en-GB" sz="16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indent="215900" algn="l">
                        <a:lnSpc>
                          <a:spcPct val="13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CMU Serif" panose="02000603000000000000" pitchFamily="50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Small datasets needing complete covariates</a:t>
                      </a:r>
                      <a:endParaRPr lang="en-GB" sz="1600" dirty="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866019"/>
                  </a:ext>
                </a:extLst>
              </a:tr>
              <a:tr h="1162912">
                <a:tc>
                  <a:txBody>
                    <a:bodyPr/>
                    <a:lstStyle/>
                    <a:p>
                      <a:pPr marL="63500" marR="63500" indent="215900" algn="l">
                        <a:lnSpc>
                          <a:spcPct val="13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MU Serif" panose="02000603000000000000" pitchFamily="50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Leave as-is with caution</a:t>
                      </a:r>
                      <a:endParaRPr lang="en-GB" sz="16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indent="215900" algn="l">
                        <a:lnSpc>
                          <a:spcPct val="13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MU Serif" panose="02000603000000000000" pitchFamily="50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Use raw labels (risk of errors)</a:t>
                      </a:r>
                      <a:endParaRPr lang="en-GB" sz="16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indent="215900" algn="l">
                        <a:lnSpc>
                          <a:spcPct val="13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MU Serif" panose="02000603000000000000" pitchFamily="50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Yes 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Arial" panose="020B0604020202020204" pitchFamily="34" charset="0"/>
                          <a:cs typeface="Segoe UI Emoji" panose="020B0502040204020203" pitchFamily="34" charset="0"/>
                        </a:rPr>
                        <a:t>✅</a:t>
                      </a:r>
                      <a:endParaRPr lang="en-GB" sz="16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indent="215900" algn="l">
                        <a:lnSpc>
                          <a:spcPct val="13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CMU Serif" panose="02000603000000000000" pitchFamily="50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No </a:t>
                      </a:r>
                      <a:r>
                        <a:rPr lang="en-GB" sz="1600">
                          <a:solidFill>
                            <a:srgbClr val="000000"/>
                          </a:solidFill>
                          <a:effectLst/>
                          <a:latin typeface="Segoe UI Emoji" panose="020B0502040204020203" pitchFamily="34" charset="0"/>
                          <a:ea typeface="Arial" panose="020B0604020202020204" pitchFamily="34" charset="0"/>
                          <a:cs typeface="Segoe UI Emoji" panose="020B0502040204020203" pitchFamily="34" charset="0"/>
                        </a:rPr>
                        <a:t>❌</a:t>
                      </a:r>
                      <a:endParaRPr lang="en-GB" sz="160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indent="215900" algn="l">
                        <a:lnSpc>
                          <a:spcPct val="13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-GB" sz="1600" dirty="0">
                          <a:solidFill>
                            <a:srgbClr val="000000"/>
                          </a:solidFill>
                          <a:effectLst/>
                          <a:latin typeface="CMU Serif" panose="02000603000000000000" pitchFamily="50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Not recommended unless exploratory only</a:t>
                      </a:r>
                      <a:endParaRPr lang="en-GB" sz="1600" dirty="0">
                        <a:effectLst/>
                        <a:latin typeface="CMU Serif Roman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852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5082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3294F-E29B-49AF-91DB-2C85BF414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384533" cy="1325563"/>
          </a:xfrm>
        </p:spPr>
        <p:txBody>
          <a:bodyPr/>
          <a:lstStyle/>
          <a:p>
            <a:r>
              <a:rPr lang="en-US" dirty="0"/>
              <a:t>Advanced solutions: Imputation</a:t>
            </a:r>
            <a:endParaRPr lang="en-GB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3E6B98E-A048-501F-89A8-8F44503C5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9038" y="365125"/>
            <a:ext cx="359595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15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15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MU Serif" panose="02000603000000000000" pitchFamily="50" charset="0"/>
                <a:ea typeface="Times New Roman" panose="02020603050405020304" pitchFamily="18" charset="0"/>
              </a:rPr>
              <a:t>Figure </a:t>
            </a:r>
            <a:r>
              <a:rPr kumimoji="0" lang="sv-SE" altLang="en-US" sz="1200" b="1" i="0" u="none" strike="noStrike" cap="none" normalizeH="0" baseline="0" dirty="0" bmk="workflow3">
                <a:ln>
                  <a:noFill/>
                </a:ln>
                <a:solidFill>
                  <a:schemeClr val="tx1"/>
                </a:solidFill>
                <a:effectLst/>
                <a:latin typeface="CMU Serif" panose="02000603000000000000" pitchFamily="50" charset="0"/>
                <a:ea typeface="Times New Roman" panose="02020603050405020304" pitchFamily="18" charset="0"/>
              </a:rPr>
              <a:t>10</a:t>
            </a:r>
            <a:r>
              <a:rPr kumimoji="0" lang="sv-SE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MU Serif" panose="02000603000000000000" pitchFamily="50" charset="0"/>
                <a:ea typeface="Times New Roman" panose="02020603050405020304" pitchFamily="18" charset="0"/>
              </a:rPr>
              <a:t>: </a:t>
            </a:r>
            <a:r>
              <a:rPr kumimoji="0" lang="sv-SE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MU Serif" panose="02000603000000000000" pitchFamily="50" charset="0"/>
                <a:ea typeface="Times New Roman" panose="02020603050405020304" pitchFamily="18" charset="0"/>
              </a:rPr>
              <a:t>Missing data management</a:t>
            </a:r>
            <a:endParaRPr kumimoji="0" lang="en-GB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15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1" name="Picture 19">
            <a:extLst>
              <a:ext uri="{FF2B5EF4-FFF2-40B4-BE49-F238E27FC236}">
                <a16:creationId xmlns:a16="http://schemas.microsoft.com/office/drawing/2014/main" id="{104E5BED-B64F-F370-BBF2-E0A32FAC2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534" y="842482"/>
            <a:ext cx="5650393" cy="565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45D3A34F-6C83-6B8C-623B-6D198D197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029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064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602</Words>
  <Application>Microsoft Office PowerPoint</Application>
  <PresentationFormat>Widescreen</PresentationFormat>
  <Paragraphs>112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Aptos</vt:lpstr>
      <vt:lpstr>Aptos Display</vt:lpstr>
      <vt:lpstr>Arial</vt:lpstr>
      <vt:lpstr>CMU Serif</vt:lpstr>
      <vt:lpstr>CMU Serif Roman</vt:lpstr>
      <vt:lpstr>Segoe UI Emoji</vt:lpstr>
      <vt:lpstr>Office Theme</vt:lpstr>
      <vt:lpstr>Data management and cleaning</vt:lpstr>
      <vt:lpstr>PowerPoint Presentation</vt:lpstr>
      <vt:lpstr>PowerPoint Presentation</vt:lpstr>
      <vt:lpstr>Always plot your data</vt:lpstr>
      <vt:lpstr>Always plot your data</vt:lpstr>
      <vt:lpstr>Problems? Data cleaning</vt:lpstr>
      <vt:lpstr>Cleaning strategies</vt:lpstr>
      <vt:lpstr>PowerPoint Presentation</vt:lpstr>
      <vt:lpstr>Advanced solutions: Imputation</vt:lpstr>
      <vt:lpstr>Changing variables and recoding</vt:lpstr>
      <vt:lpstr>With dplyr and case_when()</vt:lpstr>
      <vt:lpstr>Changing variables and recoding</vt:lpstr>
      <vt:lpstr>Creating categories from age groups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Hector Najera</dc:creator>
  <cp:lastModifiedBy>Hector Najera</cp:lastModifiedBy>
  <cp:revision>1</cp:revision>
  <dcterms:created xsi:type="dcterms:W3CDTF">2025-06-26T08:49:48Z</dcterms:created>
  <dcterms:modified xsi:type="dcterms:W3CDTF">2025-06-26T20:39:10Z</dcterms:modified>
</cp:coreProperties>
</file>