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8" r:id="rId5"/>
    <p:sldId id="266" r:id="rId6"/>
    <p:sldId id="267" r:id="rId7"/>
    <p:sldId id="258" r:id="rId8"/>
    <p:sldId id="259" r:id="rId9"/>
    <p:sldId id="260" r:id="rId10"/>
    <p:sldId id="263" r:id="rId11"/>
    <p:sldId id="261" r:id="rId12"/>
    <p:sldId id="262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5C0BF-34D7-4271-97A8-8120B5425574}" v="171" dt="2025-06-29T23:39:49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Najera" userId="04fbcd51e4148ba7" providerId="LiveId" clId="{5195C0BF-34D7-4271-97A8-8120B5425574}"/>
    <pc:docChg chg="custSel addSld modSld">
      <pc:chgData name="Hector Najera" userId="04fbcd51e4148ba7" providerId="LiveId" clId="{5195C0BF-34D7-4271-97A8-8120B5425574}" dt="2025-06-29T23:39:49.896" v="1089" actId="20577"/>
      <pc:docMkLst>
        <pc:docMk/>
      </pc:docMkLst>
      <pc:sldChg chg="modSp mod">
        <pc:chgData name="Hector Najera" userId="04fbcd51e4148ba7" providerId="LiveId" clId="{5195C0BF-34D7-4271-97A8-8120B5425574}" dt="2025-06-29T05:05:57.212" v="1" actId="255"/>
        <pc:sldMkLst>
          <pc:docMk/>
          <pc:sldMk cId="124876727" sldId="256"/>
        </pc:sldMkLst>
        <pc:spChg chg="mod">
          <ac:chgData name="Hector Najera" userId="04fbcd51e4148ba7" providerId="LiveId" clId="{5195C0BF-34D7-4271-97A8-8120B5425574}" dt="2025-06-29T05:05:57.212" v="1" actId="255"/>
          <ac:spMkLst>
            <pc:docMk/>
            <pc:sldMk cId="124876727" sldId="256"/>
            <ac:spMk id="3" creationId="{758B972D-213A-2210-798C-4555C2FFDFF1}"/>
          </ac:spMkLst>
        </pc:spChg>
      </pc:sldChg>
      <pc:sldChg chg="modSp mod modAnim">
        <pc:chgData name="Hector Najera" userId="04fbcd51e4148ba7" providerId="LiveId" clId="{5195C0BF-34D7-4271-97A8-8120B5425574}" dt="2025-06-29T07:27:07.420" v="552"/>
        <pc:sldMkLst>
          <pc:docMk/>
          <pc:sldMk cId="3951874118" sldId="259"/>
        </pc:sldMkLst>
        <pc:spChg chg="mod">
          <ac:chgData name="Hector Najera" userId="04fbcd51e4148ba7" providerId="LiveId" clId="{5195C0BF-34D7-4271-97A8-8120B5425574}" dt="2025-06-29T07:26:59.652" v="550" actId="5793"/>
          <ac:spMkLst>
            <pc:docMk/>
            <pc:sldMk cId="3951874118" sldId="259"/>
            <ac:spMk id="3" creationId="{2D9F9CB4-B1FB-2D6D-9E75-F51DF0E30209}"/>
          </ac:spMkLst>
        </pc:spChg>
      </pc:sldChg>
      <pc:sldChg chg="modAnim">
        <pc:chgData name="Hector Najera" userId="04fbcd51e4148ba7" providerId="LiveId" clId="{5195C0BF-34D7-4271-97A8-8120B5425574}" dt="2025-06-29T07:27:19.512" v="554"/>
        <pc:sldMkLst>
          <pc:docMk/>
          <pc:sldMk cId="4201873609" sldId="260"/>
        </pc:sldMkLst>
      </pc:sldChg>
      <pc:sldChg chg="modSp modAnim">
        <pc:chgData name="Hector Najera" userId="04fbcd51e4148ba7" providerId="LiveId" clId="{5195C0BF-34D7-4271-97A8-8120B5425574}" dt="2025-06-29T07:28:31.028" v="605"/>
        <pc:sldMkLst>
          <pc:docMk/>
          <pc:sldMk cId="915042843" sldId="261"/>
        </pc:sldMkLst>
        <pc:spChg chg="mod">
          <ac:chgData name="Hector Najera" userId="04fbcd51e4148ba7" providerId="LiveId" clId="{5195C0BF-34D7-4271-97A8-8120B5425574}" dt="2025-06-29T07:28:16.702" v="603" actId="20577"/>
          <ac:spMkLst>
            <pc:docMk/>
            <pc:sldMk cId="915042843" sldId="261"/>
            <ac:spMk id="3" creationId="{84E396FA-FAE0-036D-A570-9B403721FB6D}"/>
          </ac:spMkLst>
        </pc:spChg>
      </pc:sldChg>
      <pc:sldChg chg="modSp modAnim">
        <pc:chgData name="Hector Najera" userId="04fbcd51e4148ba7" providerId="LiveId" clId="{5195C0BF-34D7-4271-97A8-8120B5425574}" dt="2025-06-29T23:39:20.073" v="1075" actId="20577"/>
        <pc:sldMkLst>
          <pc:docMk/>
          <pc:sldMk cId="4048530840" sldId="262"/>
        </pc:sldMkLst>
        <pc:spChg chg="mod">
          <ac:chgData name="Hector Najera" userId="04fbcd51e4148ba7" providerId="LiveId" clId="{5195C0BF-34D7-4271-97A8-8120B5425574}" dt="2025-06-29T23:39:20.073" v="1075" actId="20577"/>
          <ac:spMkLst>
            <pc:docMk/>
            <pc:sldMk cId="4048530840" sldId="262"/>
            <ac:spMk id="3" creationId="{AFBDEC26-7198-2059-71AB-40375E59E75D}"/>
          </ac:spMkLst>
        </pc:spChg>
      </pc:sldChg>
      <pc:sldChg chg="modAnim">
        <pc:chgData name="Hector Najera" userId="04fbcd51e4148ba7" providerId="LiveId" clId="{5195C0BF-34D7-4271-97A8-8120B5425574}" dt="2025-06-29T07:27:51.417" v="559"/>
        <pc:sldMkLst>
          <pc:docMk/>
          <pc:sldMk cId="518048059" sldId="263"/>
        </pc:sldMkLst>
      </pc:sldChg>
      <pc:sldChg chg="modSp mod modAnim">
        <pc:chgData name="Hector Najera" userId="04fbcd51e4148ba7" providerId="LiveId" clId="{5195C0BF-34D7-4271-97A8-8120B5425574}" dt="2025-06-29T23:39:49.896" v="1089" actId="20577"/>
        <pc:sldMkLst>
          <pc:docMk/>
          <pc:sldMk cId="1576649917" sldId="264"/>
        </pc:sldMkLst>
        <pc:spChg chg="mod">
          <ac:chgData name="Hector Najera" userId="04fbcd51e4148ba7" providerId="LiveId" clId="{5195C0BF-34D7-4271-97A8-8120B5425574}" dt="2025-06-29T23:39:49.896" v="1089" actId="20577"/>
          <ac:spMkLst>
            <pc:docMk/>
            <pc:sldMk cId="1576649917" sldId="264"/>
            <ac:spMk id="3" creationId="{8ACF5392-C76B-A9C1-1853-2E4A03B2C489}"/>
          </ac:spMkLst>
        </pc:spChg>
      </pc:sldChg>
      <pc:sldChg chg="addSp modSp new mod modAnim">
        <pc:chgData name="Hector Najera" userId="04fbcd51e4148ba7" providerId="LiveId" clId="{5195C0BF-34D7-4271-97A8-8120B5425574}" dt="2025-06-29T07:19:16.674" v="224"/>
        <pc:sldMkLst>
          <pc:docMk/>
          <pc:sldMk cId="2852475910" sldId="265"/>
        </pc:sldMkLst>
        <pc:spChg chg="mod">
          <ac:chgData name="Hector Najera" userId="04fbcd51e4148ba7" providerId="LiveId" clId="{5195C0BF-34D7-4271-97A8-8120B5425574}" dt="2025-06-29T07:18:03.961" v="187" actId="20577"/>
          <ac:spMkLst>
            <pc:docMk/>
            <pc:sldMk cId="2852475910" sldId="265"/>
            <ac:spMk id="2" creationId="{DFE542E0-67BF-1B97-91FD-A4577112B185}"/>
          </ac:spMkLst>
        </pc:spChg>
        <pc:spChg chg="mod">
          <ac:chgData name="Hector Najera" userId="04fbcd51e4148ba7" providerId="LiveId" clId="{5195C0BF-34D7-4271-97A8-8120B5425574}" dt="2025-06-29T07:18:17.114" v="210" actId="20577"/>
          <ac:spMkLst>
            <pc:docMk/>
            <pc:sldMk cId="2852475910" sldId="265"/>
            <ac:spMk id="3" creationId="{40868858-8546-CEDC-9088-DE88156A78E4}"/>
          </ac:spMkLst>
        </pc:spChg>
        <pc:spChg chg="add mod">
          <ac:chgData name="Hector Najera" userId="04fbcd51e4148ba7" providerId="LiveId" clId="{5195C0BF-34D7-4271-97A8-8120B5425574}" dt="2025-06-29T07:18:32.412" v="212" actId="255"/>
          <ac:spMkLst>
            <pc:docMk/>
            <pc:sldMk cId="2852475910" sldId="265"/>
            <ac:spMk id="4" creationId="{F46F76B5-C6C1-F752-9064-63B669C3A991}"/>
          </ac:spMkLst>
        </pc:spChg>
        <pc:spChg chg="add mod">
          <ac:chgData name="Hector Najera" userId="04fbcd51e4148ba7" providerId="LiveId" clId="{5195C0BF-34D7-4271-97A8-8120B5425574}" dt="2025-06-29T07:17:09.399" v="172"/>
          <ac:spMkLst>
            <pc:docMk/>
            <pc:sldMk cId="2852475910" sldId="265"/>
            <ac:spMk id="5" creationId="{80CD71F9-D2F1-66AB-8406-6CDE4F079226}"/>
          </ac:spMkLst>
        </pc:spChg>
        <pc:spChg chg="add mod">
          <ac:chgData name="Hector Najera" userId="04fbcd51e4148ba7" providerId="LiveId" clId="{5195C0BF-34D7-4271-97A8-8120B5425574}" dt="2025-06-29T07:18:59.055" v="220" actId="1076"/>
          <ac:spMkLst>
            <pc:docMk/>
            <pc:sldMk cId="2852475910" sldId="265"/>
            <ac:spMk id="6" creationId="{8E3E9DB4-3075-617B-22B0-0AAD33D7E5E8}"/>
          </ac:spMkLst>
        </pc:spChg>
        <pc:picChg chg="add mod">
          <ac:chgData name="Hector Najera" userId="04fbcd51e4148ba7" providerId="LiveId" clId="{5195C0BF-34D7-4271-97A8-8120B5425574}" dt="2025-06-29T07:18:19.830" v="211" actId="1076"/>
          <ac:picMkLst>
            <pc:docMk/>
            <pc:sldMk cId="2852475910" sldId="265"/>
            <ac:picMk id="1026" creationId="{BC113F19-B10D-8C9C-DBCF-1311E76620B6}"/>
          </ac:picMkLst>
        </pc:picChg>
        <pc:picChg chg="add mod">
          <ac:chgData name="Hector Najera" userId="04fbcd51e4148ba7" providerId="LiveId" clId="{5195C0BF-34D7-4271-97A8-8120B5425574}" dt="2025-06-29T07:18:36.005" v="213" actId="1076"/>
          <ac:picMkLst>
            <pc:docMk/>
            <pc:sldMk cId="2852475910" sldId="265"/>
            <ac:picMk id="1028" creationId="{EF4C687F-6841-8649-5AF5-0C2BE1399E4E}"/>
          </ac:picMkLst>
        </pc:picChg>
      </pc:sldChg>
      <pc:sldChg chg="modSp new mod modAnim">
        <pc:chgData name="Hector Najera" userId="04fbcd51e4148ba7" providerId="LiveId" clId="{5195C0BF-34D7-4271-97A8-8120B5425574}" dt="2025-06-29T07:25:20.927" v="435"/>
        <pc:sldMkLst>
          <pc:docMk/>
          <pc:sldMk cId="359967288" sldId="266"/>
        </pc:sldMkLst>
        <pc:spChg chg="mod">
          <ac:chgData name="Hector Najera" userId="04fbcd51e4148ba7" providerId="LiveId" clId="{5195C0BF-34D7-4271-97A8-8120B5425574}" dt="2025-06-29T07:21:23.257" v="378" actId="255"/>
          <ac:spMkLst>
            <pc:docMk/>
            <pc:sldMk cId="359967288" sldId="266"/>
            <ac:spMk id="2" creationId="{73776780-580B-ADA6-85E1-F1767C5D0239}"/>
          </ac:spMkLst>
        </pc:spChg>
        <pc:spChg chg="mod">
          <ac:chgData name="Hector Najera" userId="04fbcd51e4148ba7" providerId="LiveId" clId="{5195C0BF-34D7-4271-97A8-8120B5425574}" dt="2025-06-29T07:24:13.140" v="433" actId="20577"/>
          <ac:spMkLst>
            <pc:docMk/>
            <pc:sldMk cId="359967288" sldId="266"/>
            <ac:spMk id="3" creationId="{01F0C152-6DB2-2654-AC01-854E1CC23945}"/>
          </ac:spMkLst>
        </pc:spChg>
      </pc:sldChg>
      <pc:sldChg chg="modSp new mod">
        <pc:chgData name="Hector Najera" userId="04fbcd51e4148ba7" providerId="LiveId" clId="{5195C0BF-34D7-4271-97A8-8120B5425574}" dt="2025-06-29T07:26:08.359" v="510" actId="255"/>
        <pc:sldMkLst>
          <pc:docMk/>
          <pc:sldMk cId="2691751412" sldId="267"/>
        </pc:sldMkLst>
        <pc:spChg chg="mod">
          <ac:chgData name="Hector Najera" userId="04fbcd51e4148ba7" providerId="LiveId" clId="{5195C0BF-34D7-4271-97A8-8120B5425574}" dt="2025-06-29T07:26:08.359" v="510" actId="255"/>
          <ac:spMkLst>
            <pc:docMk/>
            <pc:sldMk cId="2691751412" sldId="267"/>
            <ac:spMk id="3" creationId="{79947CCD-E003-A65B-DAD8-CFB90130FA19}"/>
          </ac:spMkLst>
        </pc:spChg>
      </pc:sldChg>
      <pc:sldChg chg="modSp new mod">
        <pc:chgData name="Hector Najera" userId="04fbcd51e4148ba7" providerId="LiveId" clId="{5195C0BF-34D7-4271-97A8-8120B5425574}" dt="2025-06-29T21:54:33.628" v="1053" actId="113"/>
        <pc:sldMkLst>
          <pc:docMk/>
          <pc:sldMk cId="3481676516" sldId="268"/>
        </pc:sldMkLst>
        <pc:spChg chg="mod">
          <ac:chgData name="Hector Najera" userId="04fbcd51e4148ba7" providerId="LiveId" clId="{5195C0BF-34D7-4271-97A8-8120B5425574}" dt="2025-06-29T21:46:49.301" v="647" actId="20577"/>
          <ac:spMkLst>
            <pc:docMk/>
            <pc:sldMk cId="3481676516" sldId="268"/>
            <ac:spMk id="2" creationId="{E7920AF5-36CC-5A7F-F80D-021BCC7DD84E}"/>
          </ac:spMkLst>
        </pc:spChg>
        <pc:spChg chg="mod">
          <ac:chgData name="Hector Najera" userId="04fbcd51e4148ba7" providerId="LiveId" clId="{5195C0BF-34D7-4271-97A8-8120B5425574}" dt="2025-06-29T21:54:33.628" v="1053" actId="113"/>
          <ac:spMkLst>
            <pc:docMk/>
            <pc:sldMk cId="3481676516" sldId="268"/>
            <ac:spMk id="3" creationId="{A9376E4F-494D-AE6A-5847-5D97B620EA42}"/>
          </ac:spMkLst>
        </pc:spChg>
      </pc:sldChg>
      <pc:sldChg chg="modSp new mod">
        <pc:chgData name="Hector Najera" userId="04fbcd51e4148ba7" providerId="LiveId" clId="{5195C0BF-34D7-4271-97A8-8120B5425574}" dt="2025-06-29T21:53:14.460" v="1052" actId="20577"/>
        <pc:sldMkLst>
          <pc:docMk/>
          <pc:sldMk cId="2680499969" sldId="269"/>
        </pc:sldMkLst>
        <pc:spChg chg="mod">
          <ac:chgData name="Hector Najera" userId="04fbcd51e4148ba7" providerId="LiveId" clId="{5195C0BF-34D7-4271-97A8-8120B5425574}" dt="2025-06-29T21:53:14.460" v="1052" actId="20577"/>
          <ac:spMkLst>
            <pc:docMk/>
            <pc:sldMk cId="2680499969" sldId="269"/>
            <ac:spMk id="2" creationId="{7AC2BD5A-9DEF-ABDC-F43F-4235BFF667DE}"/>
          </ac:spMkLst>
        </pc:spChg>
        <pc:spChg chg="mod">
          <ac:chgData name="Hector Najera" userId="04fbcd51e4148ba7" providerId="LiveId" clId="{5195C0BF-34D7-4271-97A8-8120B5425574}" dt="2025-06-29T21:53:07.252" v="1040" actId="255"/>
          <ac:spMkLst>
            <pc:docMk/>
            <pc:sldMk cId="2680499969" sldId="269"/>
            <ac:spMk id="3" creationId="{133772F7-DAA5-C482-8A2E-AF7FD85273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1A30-1B0A-B35A-F23C-D45134CE1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D7FE-C535-8065-EB5E-6EC88AD37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8E67-B212-8D30-7389-3A98C906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D7F70-B0F9-4697-4F3A-F1A884CD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1099-71F3-A24D-1119-FEA15F65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8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97E3-3B0B-B030-5FF8-1EAA39C7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8CE58-50E3-CD2F-C1FF-D7AAF018B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3389-8F56-C61F-EAD5-4196972D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40EE4-02EF-10DB-583D-96C5F5D1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3925-C15A-26B1-C514-5BCC78B9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7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7B7F6-2EF2-CE5D-A6EF-CCB017C7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03F3D-83E4-B851-DE27-41C614875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004A-4B65-0AD9-7B48-20BA44BE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87A9-83ED-140D-B630-8DD74B49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2491-D893-5B70-B2F9-F2F5935A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0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2839-8F5D-08B4-E270-887E7E40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0548-96E5-8AB2-1103-2D8CB784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A4D9B-4579-FE38-843A-50F4C0C9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CA09A-E456-0A9A-0426-F4E132D2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D8A4-AE70-2CF2-FB28-A7328481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C73F-FE18-1481-36B5-0A168C54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43FEF-1934-4718-4D26-98A22F788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A3F5C-9F76-2AF4-4ACB-A96FC82D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F420-32C1-151B-BA40-746FB4AA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70948-F789-BA2D-8DAA-4D74DE5F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1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89DC-BE15-CD55-BCA4-AF21BA4A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A9A1-28E0-EFE5-E0DF-6887D9A5A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12E78-CA1D-A10E-68E6-8D256FE49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7EDAA-0D40-B978-8EE1-EB49D14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A9456-9CA7-00E7-035D-586270FA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4BAA1-1746-2D6A-A574-F831869A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436C-CCF4-5E6E-0028-6361FD4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77915-AC71-410B-5956-E2175AB1D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95458-F424-E0E2-D682-22E7B0DC4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6CCF5-7E99-C48B-3B89-73F1107B2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2A0CA-00B2-B618-EDC4-63C328415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101D5-DE4E-90B0-1E2F-8024EBBB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461AE-12F1-31BA-70C3-0904BCA7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13EEB-30F0-45FC-E948-A63EC53A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0AE6-BD61-4281-4801-746A6CD7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2F0BB-EED0-1F72-8A51-9A5A6DFF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91EFB-9653-314E-A942-BE273E17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294A8-2ADB-023A-6280-758C492A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77B46-C473-6892-ECDA-08FF0C81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AB1A1-3798-3BED-2185-C04E7C4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53A69-B527-4E6B-A80F-4F353238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D53D-F6AF-9387-36E9-2FF090F6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1E71-1779-585F-3EC9-9059AAFD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9DA9D-9F48-79CC-9938-5EF9127AA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AE06D-138A-9E68-BFF9-0A325262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EFA6-AF8A-084A-E38C-0DA8E8BD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446E8-DAEF-4D6B-995F-46307E34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B4DA-2315-DEF0-5133-638A0EC9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A95D6-3480-B7C1-8B57-1EC22F968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3352-E9CE-96A1-A722-E2CEE14C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C8854-5277-7188-3EBC-99A7D212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7F90B-D260-D00C-7F11-8EF333CC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EF16A-BF6F-79CA-F3E9-DAC856C7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F7B5C-6E9B-8C1E-04EA-9FE9FE3D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FB2E-6B54-B243-3F85-9F201C6FC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7C6DC-260C-42D9-F98C-E45FF3614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9C07-CC1D-D024-1F74-E19BAFA81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9DC2-F951-5404-57C4-C6B438F57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9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142D-CA42-B5BF-AA4C-079E8B801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Day 3. </a:t>
            </a:r>
            <a:r>
              <a:rPr lang="es-MX" dirty="0" err="1"/>
              <a:t>Session</a:t>
            </a:r>
            <a:r>
              <a:rPr lang="es-MX" dirty="0"/>
              <a:t>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B972D-213A-2210-798C-4555C2FFD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4400" dirty="0" err="1"/>
              <a:t>Recap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487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A078-9170-6899-27A9-6028C209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your data: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E23B-7039-DD57-BD3A-1F57645D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Step 1: What do you want to do?</a:t>
            </a:r>
          </a:p>
          <a:p>
            <a:endParaRPr lang="en-US" dirty="0"/>
          </a:p>
          <a:p>
            <a:r>
              <a:rPr lang="en-US" dirty="0"/>
              <a:t>Step 2: Load your library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descr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Step 3: Use the appropriate function</a:t>
            </a:r>
          </a:p>
          <a:p>
            <a:pPr marL="457200" lvl="1" indent="0">
              <a:buNone/>
            </a:pPr>
            <a:r>
              <a:rPr lang="en-US" dirty="0" err="1"/>
              <a:t>freq</a:t>
            </a:r>
            <a:r>
              <a:rPr lang="en-US" dirty="0"/>
              <a:t>(</a:t>
            </a:r>
            <a:r>
              <a:rPr lang="en-US" dirty="0" err="1"/>
              <a:t>D$sex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804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0E48-99D8-828C-A7C7-75695686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cleaning?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96FA-FAE0-036D-A570-9B403721F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variable has unexpected values: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Keep the good ones: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Option 1: </a:t>
            </a:r>
            <a:r>
              <a:rPr lang="en-US" dirty="0" err="1"/>
              <a:t>Dxl</a:t>
            </a:r>
            <a:r>
              <a:rPr lang="en-US" dirty="0"/>
              <a:t> %&gt;% filter(age&gt;100) -&gt; </a:t>
            </a:r>
            <a:r>
              <a:rPr lang="en-US" dirty="0" err="1"/>
              <a:t>Dxl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Option 2: </a:t>
            </a:r>
            <a:r>
              <a:rPr lang="en-US" dirty="0" err="1"/>
              <a:t>Dxl</a:t>
            </a:r>
            <a:r>
              <a:rPr lang="en-US" dirty="0"/>
              <a:t>&lt;-</a:t>
            </a:r>
            <a:r>
              <a:rPr lang="en-US" dirty="0" err="1"/>
              <a:t>Dxl</a:t>
            </a:r>
            <a:r>
              <a:rPr lang="en-US" dirty="0"/>
              <a:t> %&gt;% filter(age&gt;100)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6FC8-666A-8367-7E35-93DF0CEC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Need</a:t>
            </a:r>
            <a:r>
              <a:rPr lang="es-MX" dirty="0"/>
              <a:t> </a:t>
            </a:r>
            <a:r>
              <a:rPr lang="es-MX" dirty="0" err="1"/>
              <a:t>cleaning</a:t>
            </a:r>
            <a:r>
              <a:rPr lang="es-MX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EC26-7198-2059-71AB-40375E59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Recode as missing using </a:t>
            </a:r>
            <a:r>
              <a:rPr lang="en-US" dirty="0" err="1"/>
              <a:t>ifelse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New  syntax: </a:t>
            </a:r>
            <a:r>
              <a:rPr lang="en-US" dirty="0" err="1"/>
              <a:t>Dxl</a:t>
            </a:r>
            <a:r>
              <a:rPr lang="en-US" dirty="0"/>
              <a:t> %&gt;% mutate(</a:t>
            </a:r>
            <a:r>
              <a:rPr lang="en-US" dirty="0" err="1"/>
              <a:t>ifelse</a:t>
            </a:r>
            <a:r>
              <a:rPr lang="en-US" dirty="0"/>
              <a:t>(age&gt;100,NA,age)) -&gt; </a:t>
            </a:r>
            <a:r>
              <a:rPr lang="en-US" dirty="0" err="1"/>
              <a:t>Dxl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Old syntax: </a:t>
            </a:r>
            <a:r>
              <a:rPr lang="en-US" dirty="0" err="1"/>
              <a:t>Dxl$age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Dxl$age</a:t>
            </a:r>
            <a:r>
              <a:rPr lang="en-US" dirty="0"/>
              <a:t>&gt;100,NA,Dxl$age)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3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7C70-6134-2B88-C58A-BCFE0A79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Recode badly coded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5392-C76B-A9C1-1853-2E4A03B2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example, if we want to transform 1s to “Female”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D&lt;-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D$sex</a:t>
            </a:r>
            <a:r>
              <a:rPr lang="en-US" dirty="0"/>
              <a:t>==1,”Female”,D$sex)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R pipeline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 &lt;- D %&gt;%</a:t>
            </a:r>
          </a:p>
          <a:p>
            <a:pPr marL="0" indent="0">
              <a:buNone/>
            </a:pPr>
            <a:r>
              <a:rPr lang="en-US" dirty="0"/>
              <a:t>  mutate</a:t>
            </a:r>
            <a:r>
              <a:rPr lang="en-US"/>
              <a:t>(sex </a:t>
            </a:r>
            <a:r>
              <a:rPr lang="en-US" dirty="0"/>
              <a:t>= </a:t>
            </a:r>
            <a:r>
              <a:rPr lang="en-US" dirty="0" err="1"/>
              <a:t>case_when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sex == 1 ~ "Female",</a:t>
            </a:r>
          </a:p>
          <a:p>
            <a:pPr marL="0" indent="0">
              <a:buNone/>
            </a:pPr>
            <a:r>
              <a:rPr lang="en-US" dirty="0"/>
              <a:t>    TRUE ~ </a:t>
            </a:r>
            <a:r>
              <a:rPr lang="en-US" dirty="0" err="1"/>
              <a:t>as.character</a:t>
            </a:r>
            <a:r>
              <a:rPr lang="en-US" dirty="0"/>
              <a:t>(sex)</a:t>
            </a:r>
          </a:p>
          <a:p>
            <a:pPr marL="0" indent="0">
              <a:buNone/>
            </a:pPr>
            <a:r>
              <a:rPr lang="en-US" dirty="0"/>
              <a:t>  ))</a:t>
            </a:r>
          </a:p>
        </p:txBody>
      </p:sp>
    </p:spTree>
    <p:extLst>
      <p:ext uri="{BB962C8B-B14F-4D97-AF65-F5344CB8AC3E}">
        <p14:creationId xmlns:p14="http://schemas.microsoft.com/office/powerpoint/2010/main" val="157664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BD5A-9DEF-ABDC-F43F-4235BFF6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72F7-DAA5-C482-8A2E-AF7FD8527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s-MX" sz="4400" dirty="0" err="1"/>
              <a:t>Combining</a:t>
            </a:r>
            <a:r>
              <a:rPr lang="es-MX" sz="4400" dirty="0"/>
              <a:t> files</a:t>
            </a:r>
          </a:p>
          <a:p>
            <a:pPr marL="514350" indent="-514350">
              <a:buAutoNum type="arabicPeriod"/>
            </a:pPr>
            <a:r>
              <a:rPr lang="es-MX" sz="4400" dirty="0" err="1"/>
              <a:t>Importing</a:t>
            </a:r>
            <a:r>
              <a:rPr lang="es-MX" sz="4400" dirty="0"/>
              <a:t> </a:t>
            </a:r>
            <a:r>
              <a:rPr lang="es-MX" sz="4400" dirty="0" err="1"/>
              <a:t>multiple</a:t>
            </a:r>
            <a:r>
              <a:rPr lang="es-MX" sz="4400" dirty="0"/>
              <a:t> </a:t>
            </a:r>
            <a:r>
              <a:rPr lang="es-MX" sz="4400" dirty="0" err="1"/>
              <a:t>spreadsheets</a:t>
            </a:r>
            <a:r>
              <a:rPr lang="es-MX" sz="4400" dirty="0"/>
              <a:t> in R</a:t>
            </a:r>
          </a:p>
          <a:p>
            <a:pPr marL="514350" indent="-514350">
              <a:buAutoNum type="arabicPeriod"/>
            </a:pPr>
            <a:r>
              <a:rPr lang="es-MX" sz="4400" dirty="0" err="1"/>
              <a:t>Importing</a:t>
            </a:r>
            <a:r>
              <a:rPr lang="es-MX" sz="4400" dirty="0"/>
              <a:t> </a:t>
            </a:r>
            <a:r>
              <a:rPr lang="es-MX" sz="4400" dirty="0" err="1"/>
              <a:t>the</a:t>
            </a:r>
            <a:r>
              <a:rPr lang="es-MX" sz="4400" dirty="0"/>
              <a:t> HIES and </a:t>
            </a:r>
            <a:r>
              <a:rPr lang="es-MX" sz="4400" dirty="0" err="1"/>
              <a:t>basic</a:t>
            </a:r>
            <a:r>
              <a:rPr lang="es-MX" sz="4400" dirty="0"/>
              <a:t> </a:t>
            </a:r>
            <a:r>
              <a:rPr lang="es-MX" sz="4400" dirty="0" err="1"/>
              <a:t>tabulations</a:t>
            </a:r>
            <a:endParaRPr lang="es-MX" sz="4400" dirty="0"/>
          </a:p>
          <a:p>
            <a:pPr marL="514350" indent="-514350">
              <a:buAutoNum type="arabicPeriod"/>
            </a:pPr>
            <a:r>
              <a:rPr lang="es-MX" sz="4400" dirty="0"/>
              <a:t>Final </a:t>
            </a:r>
            <a:r>
              <a:rPr lang="es-MX" sz="4400" dirty="0" err="1"/>
              <a:t>excercise</a:t>
            </a:r>
            <a:endParaRPr lang="es-MX" sz="4400" dirty="0"/>
          </a:p>
          <a:p>
            <a:pPr marL="514350" indent="-514350">
              <a:buAutoNum type="arabicPeriod"/>
            </a:pPr>
            <a:r>
              <a:rPr lang="es-MX" sz="4400" dirty="0" err="1"/>
              <a:t>Further</a:t>
            </a:r>
            <a:r>
              <a:rPr lang="es-MX" sz="4400" dirty="0"/>
              <a:t> </a:t>
            </a:r>
            <a:r>
              <a:rPr lang="es-MX" sz="4400" dirty="0" err="1"/>
              <a:t>topics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680499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8521-9642-4D12-5E51-FADAC97B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Last</a:t>
            </a:r>
            <a:r>
              <a:rPr lang="es-MX" dirty="0"/>
              <a:t> time</a:t>
            </a:r>
            <a:endParaRPr lang="en-US" dirty="0"/>
          </a:p>
        </p:txBody>
      </p:sp>
      <p:pic>
        <p:nvPicPr>
          <p:cNvPr id="1026" name="Picture 2" descr="Batman Thinking Remember GIF">
            <a:extLst>
              <a:ext uri="{FF2B5EF4-FFF2-40B4-BE49-F238E27FC236}">
                <a16:creationId xmlns:a16="http://schemas.microsoft.com/office/drawing/2014/main" id="{628FD666-E904-EA1A-2FB2-D2CC2E82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27" y="572528"/>
            <a:ext cx="8318849" cy="571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46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42E0-67BF-1B97-91FD-A457711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8858-8546-CEDC-9088-DE88156A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9086" cy="5579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Analysis/cleaning problem.</a:t>
            </a:r>
          </a:p>
          <a:p>
            <a:pPr marL="0" indent="0">
              <a:buNone/>
            </a:pPr>
            <a:r>
              <a:rPr lang="en-US" sz="4400" dirty="0"/>
              <a:t>Reproducible results</a:t>
            </a:r>
          </a:p>
        </p:txBody>
      </p:sp>
      <p:pic>
        <p:nvPicPr>
          <p:cNvPr id="1026" name="Picture 2" descr="Tutorial Materials – R/RStudio ...">
            <a:extLst>
              <a:ext uri="{FF2B5EF4-FFF2-40B4-BE49-F238E27FC236}">
                <a16:creationId xmlns:a16="http://schemas.microsoft.com/office/drawing/2014/main" id="{BC113F19-B10D-8C9C-DBCF-1311E766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24" y="4914899"/>
            <a:ext cx="4812527" cy="176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6F76B5-C6C1-F752-9064-63B669C3A991}"/>
              </a:ext>
            </a:extLst>
          </p:cNvPr>
          <p:cNvSpPr txBox="1">
            <a:spLocks/>
          </p:cNvSpPr>
          <p:nvPr/>
        </p:nvSpPr>
        <p:spPr>
          <a:xfrm>
            <a:off x="6803571" y="1762718"/>
            <a:ext cx="4358553" cy="557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Need for creating code, notes and reports?</a:t>
            </a:r>
          </a:p>
        </p:txBody>
      </p:sp>
      <p:pic>
        <p:nvPicPr>
          <p:cNvPr id="1028" name="Picture 4" descr="R Markdown Rendering and Error Logging ...">
            <a:extLst>
              <a:ext uri="{FF2B5EF4-FFF2-40B4-BE49-F238E27FC236}">
                <a16:creationId xmlns:a16="http://schemas.microsoft.com/office/drawing/2014/main" id="{EF4C687F-6841-8649-5AF5-0C2BE1399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07" y="4653642"/>
            <a:ext cx="3765072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E9DB4-3075-617B-22B0-0AAD33D7E5E8}"/>
              </a:ext>
            </a:extLst>
          </p:cNvPr>
          <p:cNvSpPr txBox="1"/>
          <p:nvPr/>
        </p:nvSpPr>
        <p:spPr>
          <a:xfrm>
            <a:off x="5954485" y="3341914"/>
            <a:ext cx="566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5247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AF5-36CC-5A7F-F80D-021BCC7D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Tips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76E4F-494D-AE6A-5847-5D97B620E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All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files </a:t>
            </a:r>
            <a:r>
              <a:rPr lang="es-MX" dirty="0" err="1"/>
              <a:t>should</a:t>
            </a:r>
            <a:r>
              <a:rPr lang="es-MX" dirty="0"/>
              <a:t> be in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b="1" dirty="0" err="1"/>
              <a:t>same</a:t>
            </a:r>
            <a:r>
              <a:rPr lang="es-MX" b="1" dirty="0"/>
              <a:t> folder</a:t>
            </a:r>
            <a:r>
              <a:rPr lang="es-MX" dirty="0"/>
              <a:t>! </a:t>
            </a:r>
          </a:p>
          <a:p>
            <a:endParaRPr lang="es-MX" dirty="0"/>
          </a:p>
          <a:p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just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</a:t>
            </a:r>
            <a:r>
              <a:rPr lang="es-MX" dirty="0" err="1"/>
              <a:t>working</a:t>
            </a:r>
            <a:r>
              <a:rPr lang="es-MX" dirty="0"/>
              <a:t> folder per Project</a:t>
            </a:r>
          </a:p>
          <a:p>
            <a:endParaRPr lang="es-MX" dirty="0"/>
          </a:p>
          <a:p>
            <a:r>
              <a:rPr lang="es-MX" dirty="0"/>
              <a:t>Can I </a:t>
            </a:r>
            <a:r>
              <a:rPr lang="es-MX" dirty="0" err="1"/>
              <a:t>work</a:t>
            </a:r>
            <a:r>
              <a:rPr lang="es-MX" dirty="0"/>
              <a:t> </a:t>
            </a:r>
            <a:r>
              <a:rPr lang="es-MX" dirty="0" err="1"/>
              <a:t>across</a:t>
            </a:r>
            <a:r>
              <a:rPr lang="es-MX" dirty="0"/>
              <a:t> </a:t>
            </a:r>
            <a:r>
              <a:rPr lang="es-MX" dirty="0" err="1"/>
              <a:t>multiple</a:t>
            </a:r>
            <a:r>
              <a:rPr lang="es-MX" dirty="0"/>
              <a:t> folders? </a:t>
            </a:r>
          </a:p>
          <a:p>
            <a:pPr lvl="1"/>
            <a:r>
              <a:rPr lang="es-MX" dirty="0" err="1"/>
              <a:t>Absolutely</a:t>
            </a:r>
            <a:r>
              <a:rPr lang="es-MX" dirty="0"/>
              <a:t> yes </a:t>
            </a:r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requires</a:t>
            </a:r>
            <a:r>
              <a:rPr lang="es-MX" dirty="0"/>
              <a:t> </a:t>
            </a:r>
            <a:r>
              <a:rPr lang="es-MX" dirty="0" err="1"/>
              <a:t>setting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working</a:t>
            </a:r>
            <a:r>
              <a:rPr lang="es-MX" dirty="0"/>
              <a:t> </a:t>
            </a:r>
            <a:r>
              <a:rPr lang="es-MX" dirty="0" err="1"/>
              <a:t>paths</a:t>
            </a:r>
            <a:r>
              <a:rPr lang="es-MX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7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6780-580B-ADA6-85E1-F1767C5D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do you save in </a:t>
            </a:r>
            <a:r>
              <a:rPr lang="en-US" sz="5400" dirty="0" err="1"/>
              <a:t>Rstudio</a:t>
            </a:r>
            <a:r>
              <a:rPr lang="en-US" sz="54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C152-6DB2-2654-AC01-854E1CC2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The most important file is the *.</a:t>
            </a:r>
            <a:r>
              <a:rPr lang="en-US" sz="5400" dirty="0" err="1"/>
              <a:t>Rmd</a:t>
            </a:r>
            <a:r>
              <a:rPr lang="en-US" sz="5400" dirty="0"/>
              <a:t> file (</a:t>
            </a:r>
            <a:r>
              <a:rPr lang="en-US" sz="5400" dirty="0" err="1"/>
              <a:t>Rmarkdown</a:t>
            </a:r>
            <a:r>
              <a:rPr lang="en-US" sz="5400" dirty="0"/>
              <a:t> file)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How do you create, save and open your file?</a:t>
            </a:r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996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D17B-FD8B-91A8-854D-0458A64B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7CCD-E003-A65B-DAD8-CFB90130F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What basic tasks have been covered so far?</a:t>
            </a:r>
          </a:p>
        </p:txBody>
      </p:sp>
    </p:spTree>
    <p:extLst>
      <p:ext uri="{BB962C8B-B14F-4D97-AF65-F5344CB8AC3E}">
        <p14:creationId xmlns:p14="http://schemas.microsoft.com/office/powerpoint/2010/main" val="269175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C02A-147A-2BC0-DC4C-8E243393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Importing</a:t>
            </a:r>
            <a:r>
              <a:rPr lang="es-MX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8403-BE2A-0F0D-011B-975D6C85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Step 1: </a:t>
            </a:r>
            <a:r>
              <a:rPr lang="es-MX" dirty="0" err="1"/>
              <a:t>Check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format</a:t>
            </a:r>
            <a:r>
              <a:rPr lang="es-MX" dirty="0"/>
              <a:t>-extensión</a:t>
            </a:r>
          </a:p>
          <a:p>
            <a:pPr lvl="1"/>
            <a:r>
              <a:rPr lang="es-MX" dirty="0"/>
              <a:t>.xlsx, .</a:t>
            </a:r>
            <a:r>
              <a:rPr lang="es-MX" dirty="0" err="1"/>
              <a:t>dta</a:t>
            </a:r>
            <a:r>
              <a:rPr lang="es-MX" dirty="0"/>
              <a:t>, .</a:t>
            </a:r>
            <a:r>
              <a:rPr lang="es-MX" dirty="0" err="1"/>
              <a:t>sav</a:t>
            </a:r>
            <a:r>
              <a:rPr lang="es-MX" dirty="0"/>
              <a:t>, .</a:t>
            </a:r>
            <a:r>
              <a:rPr lang="es-MX" dirty="0" err="1"/>
              <a:t>sas</a:t>
            </a:r>
            <a:endParaRPr lang="es-MX" dirty="0"/>
          </a:p>
          <a:p>
            <a:r>
              <a:rPr lang="es-MX" dirty="0"/>
              <a:t>Step 2: </a:t>
            </a:r>
            <a:r>
              <a:rPr lang="es-MX" dirty="0" err="1"/>
              <a:t>Identify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>
                <a:solidFill>
                  <a:srgbClr val="FF0000"/>
                </a:solidFill>
              </a:rPr>
              <a:t>package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need</a:t>
            </a:r>
            <a:endParaRPr lang="es-MX" dirty="0"/>
          </a:p>
          <a:p>
            <a:pPr lvl="1"/>
            <a:r>
              <a:rPr lang="es-MX" dirty="0" err="1"/>
              <a:t>library</a:t>
            </a:r>
            <a:r>
              <a:rPr lang="es-MX" dirty="0"/>
              <a:t>(</a:t>
            </a:r>
            <a:r>
              <a:rPr lang="es-MX" dirty="0" err="1"/>
              <a:t>readxl</a:t>
            </a:r>
            <a:r>
              <a:rPr lang="es-MX" dirty="0"/>
              <a:t>) </a:t>
            </a:r>
            <a:r>
              <a:rPr lang="es-MX" dirty="0" err="1"/>
              <a:t>if</a:t>
            </a:r>
            <a:r>
              <a:rPr lang="es-MX" dirty="0"/>
              <a:t> .xlsx</a:t>
            </a:r>
          </a:p>
          <a:p>
            <a:pPr lvl="1"/>
            <a:r>
              <a:rPr lang="es-MX" dirty="0" err="1"/>
              <a:t>library</a:t>
            </a:r>
            <a:r>
              <a:rPr lang="es-MX" dirty="0"/>
              <a:t>(</a:t>
            </a:r>
            <a:r>
              <a:rPr lang="es-MX" dirty="0" err="1"/>
              <a:t>haven</a:t>
            </a:r>
            <a:r>
              <a:rPr lang="es-MX" dirty="0"/>
              <a:t>) </a:t>
            </a:r>
            <a:r>
              <a:rPr lang="es-MX" dirty="0" err="1"/>
              <a:t>if</a:t>
            </a:r>
            <a:r>
              <a:rPr lang="es-MX" dirty="0"/>
              <a:t> .</a:t>
            </a:r>
            <a:r>
              <a:rPr lang="es-MX" dirty="0" err="1"/>
              <a:t>dta</a:t>
            </a:r>
            <a:endParaRPr lang="es-MX" dirty="0"/>
          </a:p>
          <a:p>
            <a:r>
              <a:rPr lang="es-MX" dirty="0"/>
              <a:t>Step 3: </a:t>
            </a:r>
            <a:r>
              <a:rPr lang="es-MX" dirty="0" err="1"/>
              <a:t>Identify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>
                <a:solidFill>
                  <a:srgbClr val="FF0000"/>
                </a:solidFill>
              </a:rPr>
              <a:t>function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>
                <a:solidFill>
                  <a:srgbClr val="FF0000"/>
                </a:solidFill>
              </a:rPr>
              <a:t>package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need</a:t>
            </a:r>
            <a:endParaRPr lang="es-MX" dirty="0"/>
          </a:p>
          <a:p>
            <a:pPr lvl="1"/>
            <a:r>
              <a:rPr lang="es-MX" dirty="0" err="1"/>
              <a:t>read_xlsx</a:t>
            </a:r>
            <a:r>
              <a:rPr lang="es-MX" dirty="0"/>
              <a:t>(“filename.xlsx”)</a:t>
            </a:r>
          </a:p>
          <a:p>
            <a:pPr lvl="1"/>
            <a:r>
              <a:rPr lang="es-MX" dirty="0" err="1"/>
              <a:t>read_dta</a:t>
            </a:r>
            <a:r>
              <a:rPr lang="es-MX" dirty="0"/>
              <a:t>(“</a:t>
            </a:r>
            <a:r>
              <a:rPr lang="es-MX" dirty="0" err="1"/>
              <a:t>filenames.dta</a:t>
            </a:r>
            <a:r>
              <a:rPr lang="es-MX" dirty="0"/>
              <a:t>”)</a:t>
            </a:r>
          </a:p>
          <a:p>
            <a:r>
              <a:rPr lang="es-MX" dirty="0"/>
              <a:t>Step 4: </a:t>
            </a:r>
            <a:r>
              <a:rPr lang="es-MX" dirty="0" err="1"/>
              <a:t>Write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and créate a new </a:t>
            </a:r>
            <a:r>
              <a:rPr lang="es-MX" dirty="0" err="1"/>
              <a:t>object</a:t>
            </a:r>
            <a:r>
              <a:rPr lang="es-MX" dirty="0"/>
              <a:t>:</a:t>
            </a:r>
          </a:p>
          <a:p>
            <a:pPr lvl="1"/>
            <a:r>
              <a:rPr lang="en-US" dirty="0" err="1"/>
              <a:t>Dxl</a:t>
            </a:r>
            <a:r>
              <a:rPr lang="en-US" dirty="0"/>
              <a:t>&lt;-</a:t>
            </a:r>
            <a:r>
              <a:rPr lang="es-MX" dirty="0" err="1"/>
              <a:t>read_xlsx</a:t>
            </a:r>
            <a:r>
              <a:rPr lang="es-MX" dirty="0"/>
              <a:t>(“filename.xlsx”)</a:t>
            </a:r>
          </a:p>
          <a:p>
            <a:pPr lvl="1"/>
            <a:r>
              <a:rPr lang="en-US" dirty="0" err="1"/>
              <a:t>Ddta</a:t>
            </a:r>
            <a:r>
              <a:rPr lang="en-US" dirty="0"/>
              <a:t>&lt;-</a:t>
            </a:r>
            <a:r>
              <a:rPr lang="en-US" dirty="0" err="1"/>
              <a:t>read_dta</a:t>
            </a:r>
            <a:r>
              <a:rPr lang="en-US" dirty="0"/>
              <a:t>(“</a:t>
            </a:r>
            <a:r>
              <a:rPr lang="en-US" dirty="0" err="1"/>
              <a:t>filename.dta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65861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BC9C-D516-BD57-210F-08D898C0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9CB4-B1FB-2D6D-9E75-F51DF0E3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say my dataset is </a:t>
            </a:r>
            <a:r>
              <a:rPr lang="en-US" b="1" dirty="0" err="1"/>
              <a:t>Dxl</a:t>
            </a:r>
            <a:r>
              <a:rPr lang="en-US" dirty="0"/>
              <a:t>. (Remember the name of the object)</a:t>
            </a:r>
          </a:p>
          <a:p>
            <a:endParaRPr lang="en-US" dirty="0"/>
          </a:p>
          <a:p>
            <a:r>
              <a:rPr lang="en-US" dirty="0"/>
              <a:t>To check the names:</a:t>
            </a:r>
          </a:p>
          <a:p>
            <a:pPr lvl="1"/>
            <a:r>
              <a:rPr lang="en-US" dirty="0"/>
              <a:t>names(</a:t>
            </a:r>
            <a:r>
              <a:rPr lang="en-US" dirty="0" err="1"/>
              <a:t>Dxl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check the type of variables:</a:t>
            </a:r>
          </a:p>
          <a:p>
            <a:pPr lvl="1"/>
            <a:r>
              <a:rPr lang="en-US" dirty="0"/>
              <a:t>str(</a:t>
            </a:r>
            <a:r>
              <a:rPr lang="en-US" dirty="0" err="1"/>
              <a:t>Dxl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2AA7-306D-EA8A-B345-503975AA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F67E-7E9A-A5FD-21A9-3CD5E006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variables: take a summary and/plot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summary(Dxl$v1)</a:t>
            </a:r>
          </a:p>
          <a:p>
            <a:pPr lvl="1"/>
            <a:endParaRPr lang="en-US" dirty="0"/>
          </a:p>
          <a:p>
            <a:r>
              <a:rPr lang="en-US" dirty="0"/>
              <a:t>Categorical/factor/string: tabulate and/plot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table(Dxl$c1)</a:t>
            </a:r>
          </a:p>
        </p:txBody>
      </p:sp>
    </p:spTree>
    <p:extLst>
      <p:ext uri="{BB962C8B-B14F-4D97-AF65-F5344CB8AC3E}">
        <p14:creationId xmlns:p14="http://schemas.microsoft.com/office/powerpoint/2010/main" val="4201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492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Day 3. Session 1</vt:lpstr>
      <vt:lpstr>Last time</vt:lpstr>
      <vt:lpstr>Overall goals</vt:lpstr>
      <vt:lpstr>Tips</vt:lpstr>
      <vt:lpstr>What do you save in Rstudio?</vt:lpstr>
      <vt:lpstr>PowerPoint Presentation</vt:lpstr>
      <vt:lpstr>Importing data</vt:lpstr>
      <vt:lpstr>Inspect your data</vt:lpstr>
      <vt:lpstr>Explore your data</vt:lpstr>
      <vt:lpstr>Explore your data: packages</vt:lpstr>
      <vt:lpstr>Need cleaning?</vt:lpstr>
      <vt:lpstr>Need cleaning?</vt:lpstr>
      <vt:lpstr>Recode badly coded cases</vt:lpstr>
      <vt:lpstr>Plan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Najera</dc:creator>
  <cp:lastModifiedBy>Hector Najera</cp:lastModifiedBy>
  <cp:revision>1</cp:revision>
  <dcterms:created xsi:type="dcterms:W3CDTF">2025-06-29T01:57:52Z</dcterms:created>
  <dcterms:modified xsi:type="dcterms:W3CDTF">2025-06-29T23:39:52Z</dcterms:modified>
</cp:coreProperties>
</file>