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81" r:id="rId3"/>
    <p:sldId id="257" r:id="rId4"/>
    <p:sldId id="283" r:id="rId5"/>
    <p:sldId id="284" r:id="rId6"/>
    <p:sldId id="268" r:id="rId7"/>
    <p:sldId id="261" r:id="rId8"/>
    <p:sldId id="285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4660"/>
  </p:normalViewPr>
  <p:slideViewPr>
    <p:cSldViewPr snapToGrid="0">
      <p:cViewPr varScale="1">
        <p:scale>
          <a:sx n="71" d="100"/>
          <a:sy n="71" d="100"/>
        </p:scale>
        <p:origin x="24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Ortega" userId="2d5eb7a352e4de56" providerId="LiveId" clId="{153359AB-C34F-4F28-B74D-9706544E8B87}"/>
    <pc:docChg chg="delSld">
      <pc:chgData name="Ana Ortega" userId="2d5eb7a352e4de56" providerId="LiveId" clId="{153359AB-C34F-4F28-B74D-9706544E8B87}" dt="2025-06-25T19:57:04.798" v="0" actId="2696"/>
      <pc:docMkLst>
        <pc:docMk/>
      </pc:docMkLst>
      <pc:sldChg chg="del">
        <pc:chgData name="Ana Ortega" userId="2d5eb7a352e4de56" providerId="LiveId" clId="{153359AB-C34F-4F28-B74D-9706544E8B87}" dt="2025-06-25T19:57:04.798" v="0" actId="2696"/>
        <pc:sldMkLst>
          <pc:docMk/>
          <pc:sldMk cId="3772101703" sldId="259"/>
        </pc:sldMkLst>
      </pc:sldChg>
      <pc:sldChg chg="del">
        <pc:chgData name="Ana Ortega" userId="2d5eb7a352e4de56" providerId="LiveId" clId="{153359AB-C34F-4F28-B74D-9706544E8B87}" dt="2025-06-25T19:57:04.798" v="0" actId="2696"/>
        <pc:sldMkLst>
          <pc:docMk/>
          <pc:sldMk cId="2921107062" sldId="262"/>
        </pc:sldMkLst>
      </pc:sldChg>
      <pc:sldChg chg="del">
        <pc:chgData name="Ana Ortega" userId="2d5eb7a352e4de56" providerId="LiveId" clId="{153359AB-C34F-4F28-B74D-9706544E8B87}" dt="2025-06-25T19:57:04.798" v="0" actId="2696"/>
        <pc:sldMkLst>
          <pc:docMk/>
          <pc:sldMk cId="24438075" sldId="266"/>
        </pc:sldMkLst>
      </pc:sldChg>
      <pc:sldChg chg="del">
        <pc:chgData name="Ana Ortega" userId="2d5eb7a352e4de56" providerId="LiveId" clId="{153359AB-C34F-4F28-B74D-9706544E8B87}" dt="2025-06-25T19:57:04.798" v="0" actId="2696"/>
        <pc:sldMkLst>
          <pc:docMk/>
          <pc:sldMk cId="1373662008" sldId="267"/>
        </pc:sldMkLst>
      </pc:sldChg>
      <pc:sldChg chg="del">
        <pc:chgData name="Ana Ortega" userId="2d5eb7a352e4de56" providerId="LiveId" clId="{153359AB-C34F-4F28-B74D-9706544E8B87}" dt="2025-06-25T19:57:04.798" v="0" actId="2696"/>
        <pc:sldMkLst>
          <pc:docMk/>
          <pc:sldMk cId="1415164391" sldId="269"/>
        </pc:sldMkLst>
      </pc:sldChg>
      <pc:sldChg chg="del">
        <pc:chgData name="Ana Ortega" userId="2d5eb7a352e4de56" providerId="LiveId" clId="{153359AB-C34F-4F28-B74D-9706544E8B87}" dt="2025-06-25T19:57:04.798" v="0" actId="2696"/>
        <pc:sldMkLst>
          <pc:docMk/>
          <pc:sldMk cId="3456262936" sldId="271"/>
        </pc:sldMkLst>
      </pc:sldChg>
      <pc:sldChg chg="del">
        <pc:chgData name="Ana Ortega" userId="2d5eb7a352e4de56" providerId="LiveId" clId="{153359AB-C34F-4F28-B74D-9706544E8B87}" dt="2025-06-25T19:57:04.798" v="0" actId="2696"/>
        <pc:sldMkLst>
          <pc:docMk/>
          <pc:sldMk cId="1151801837" sldId="272"/>
        </pc:sldMkLst>
      </pc:sldChg>
      <pc:sldChg chg="del">
        <pc:chgData name="Ana Ortega" userId="2d5eb7a352e4de56" providerId="LiveId" clId="{153359AB-C34F-4F28-B74D-9706544E8B87}" dt="2025-06-25T19:57:04.798" v="0" actId="2696"/>
        <pc:sldMkLst>
          <pc:docMk/>
          <pc:sldMk cId="3613474221" sldId="273"/>
        </pc:sldMkLst>
      </pc:sldChg>
      <pc:sldChg chg="del">
        <pc:chgData name="Ana Ortega" userId="2d5eb7a352e4de56" providerId="LiveId" clId="{153359AB-C34F-4F28-B74D-9706544E8B87}" dt="2025-06-25T19:57:04.798" v="0" actId="2696"/>
        <pc:sldMkLst>
          <pc:docMk/>
          <pc:sldMk cId="2577361154" sldId="274"/>
        </pc:sldMkLst>
      </pc:sldChg>
      <pc:sldChg chg="del">
        <pc:chgData name="Ana Ortega" userId="2d5eb7a352e4de56" providerId="LiveId" clId="{153359AB-C34F-4F28-B74D-9706544E8B87}" dt="2025-06-25T19:57:04.798" v="0" actId="2696"/>
        <pc:sldMkLst>
          <pc:docMk/>
          <pc:sldMk cId="581801452" sldId="275"/>
        </pc:sldMkLst>
      </pc:sldChg>
      <pc:sldChg chg="del">
        <pc:chgData name="Ana Ortega" userId="2d5eb7a352e4de56" providerId="LiveId" clId="{153359AB-C34F-4F28-B74D-9706544E8B87}" dt="2025-06-25T19:57:04.798" v="0" actId="2696"/>
        <pc:sldMkLst>
          <pc:docMk/>
          <pc:sldMk cId="2095324862" sldId="28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02E8B-75C0-72CC-B940-BF2A110B71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47316-7D28-4281-A56C-7037DF949A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8A5A3-9FE0-3548-8B63-014A7F96B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B3E3-7CA4-4E18-A67E-8FD82740F1A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32A380-93B4-C8C0-864C-9FE4C97405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B9F467-48DF-B5E0-A95E-0D40D07EC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EA96-9853-4C9B-A601-1B7EDA3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5103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525990-3F1B-98E4-D02B-AD5CC8FE0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F0EB59-88FE-5257-A927-9EC49B0952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B66B905-F6A1-8D90-BB4C-A63CCF529D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B3E3-7CA4-4E18-A67E-8FD82740F1A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C5CFAC-8CEF-89BB-FC9F-B44AC207E0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5EE07F-4D8E-9F90-20BB-11C6A6A04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EA96-9853-4C9B-A601-1B7EDA3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48247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67229A6-8838-A504-3675-C5995934DB1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82C59B7-D725-CBF7-8D93-D3565ACE4B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3FCECA-06D3-2A52-5306-DBB260AB0A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B3E3-7CA4-4E18-A67E-8FD82740F1A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ED9D901-7C5D-587C-DDA6-9D609F334E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7C0931-D052-5805-B82C-8A5A0D434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EA96-9853-4C9B-A601-1B7EDA3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3877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58C4ED-97A6-4564-8E6E-EA8D47FC5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0AEAB-443C-C038-E80B-8535A784FE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092758-9449-191E-42E0-6EBB2DCA7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B3E3-7CA4-4E18-A67E-8FD82740F1A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16D551-6ADC-025E-DBF1-15AEDCA6FC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8551EC-0073-2A0B-A3DB-A7547B58D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EA96-9853-4C9B-A601-1B7EDA3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3383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F88916-0C5E-1F57-188E-9D9970C5E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A20170-6DEE-66EF-D6E0-1C7A05EEC1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528F91-1F6C-57A7-41EF-81E12C69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B3E3-7CA4-4E18-A67E-8FD82740F1A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7AF8E1-42DA-8925-B4D8-7280940238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AFE1C-CF30-78DF-D63C-E786C3BA9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EA96-9853-4C9B-A601-1B7EDA3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824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6116-B410-F030-FF1D-BE81E8F26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862F18-31AB-3251-A892-176EAE30E4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28FE30-2552-ABC6-4B0D-BF11CDA910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9E5216-9922-EDAA-0395-0C9067C41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B3E3-7CA4-4E18-A67E-8FD82740F1A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1BF2C0-5CAA-B85E-0531-CAB8EA175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F35A4F-E9D6-E901-62F4-AABE5E76F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EA96-9853-4C9B-A601-1B7EDA3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176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0F5CEB-BC4C-D471-CB7E-7CFBA6EE5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366330-6037-3CCD-C1C0-37AF95882F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78BA02-3BC2-DBCE-973F-0A3E6ACFA8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06F79F-08A3-6698-B06C-5BCD1937F2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0EFA7BF-784E-75AE-7248-C8AD0E5E0C0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5091E5-C307-8FAB-73B2-2E283923AA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B3E3-7CA4-4E18-A67E-8FD82740F1A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E0220DC-B849-430D-81D4-4556DD6F53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42B9541-A15B-80DC-2A21-8FA93319E1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EA96-9853-4C9B-A601-1B7EDA3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78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A68894-31E3-9B82-7646-7F8FBB596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A129A1D-E932-FD03-A5AF-DCC71D7B51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B3E3-7CA4-4E18-A67E-8FD82740F1A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F2B9E5-6802-98FE-75C0-B292472FB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B73C57B-1A8B-2D4F-B13F-40E195062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EA96-9853-4C9B-A601-1B7EDA3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67430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ED7336-08E5-817C-1C41-370F462564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B3E3-7CA4-4E18-A67E-8FD82740F1A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783CBB8-6A1D-EBAB-22EC-790C5C8D1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E95060-43E0-EF44-AF4A-57AE99C12C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EA96-9853-4C9B-A601-1B7EDA3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2022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36C5F-A0E4-DE5A-C809-CFFDD5028E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A5C9-F594-A96D-177F-0AE6482F7A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13B01-9DDD-7F6E-13CB-87C2F307FB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0154C5-6A1F-4CBA-178B-B3D12E5F9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B3E3-7CA4-4E18-A67E-8FD82740F1A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27313D-82C3-04B6-E990-15D7EA80F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B356CE-3C58-F7B3-AF5C-A8D4DC82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EA96-9853-4C9B-A601-1B7EDA3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167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72277D-6068-FCD4-056A-12A2329A13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C10C2B4-79C7-C9F2-37E0-8D2B5F8C10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9DF07A-B93B-5037-436B-85713CCAE8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F48348-ABD4-CCA6-2657-50434F3B8C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5EB3E3-7CA4-4E18-A67E-8FD82740F1A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73A636-004A-C67E-1EE1-62D787190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75EA358-912A-2268-703C-DA82C20FB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3B0EA96-9853-4C9B-A601-1B7EDA3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87834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71CE221-CF81-21BA-2038-D467E8B976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6BB3AB-D23D-5748-5BF6-2819AA2787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9D4001-9539-1564-2F55-EF7299609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65EB3E3-7CA4-4E18-A67E-8FD82740F1AF}" type="datetimeFigureOut">
              <a:rPr lang="en-US" smtClean="0"/>
              <a:t>6/25/2025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1E23C9-97BA-1EFB-6AAC-4B61FAA6A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84513E-10A9-947D-DF5B-9999CAA3A44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B0EA96-9853-4C9B-A601-1B7EDA3316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79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B5C40-C5D2-FA71-00B9-E1050BD02E4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Session 3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004440-3B5A-92BA-5E08-6C586D94A05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Installing R and </a:t>
            </a:r>
            <a:r>
              <a:rPr lang="en-US" dirty="0" err="1">
                <a:latin typeface="Consolas" panose="020B0609020204030204" pitchFamily="49" charset="0"/>
              </a:rPr>
              <a:t>Rstudio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4523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A3026-0031-E5D5-9E9D-D99AF6AEE2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Objective of the session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2B14B-62F2-3708-051C-E1EEE90A3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To learn how to install  R and R studio</a:t>
            </a:r>
          </a:p>
          <a:p>
            <a:r>
              <a:rPr lang="en-US" dirty="0">
                <a:latin typeface="Consolas" panose="020B0609020204030204" pitchFamily="49" charset="0"/>
              </a:rPr>
              <a:t>How to open R studio</a:t>
            </a:r>
          </a:p>
        </p:txBody>
      </p:sp>
    </p:spTree>
    <p:extLst>
      <p:ext uri="{BB962C8B-B14F-4D97-AF65-F5344CB8AC3E}">
        <p14:creationId xmlns:p14="http://schemas.microsoft.com/office/powerpoint/2010/main" val="34178069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CAA8BE2-EF23-71F6-9B70-C452F6CB96E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375" b="19495"/>
          <a:stretch>
            <a:fillRect/>
          </a:stretch>
        </p:blipFill>
        <p:spPr>
          <a:xfrm>
            <a:off x="1681767" y="258294"/>
            <a:ext cx="4163222" cy="35733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3ACC65-F04F-6C3D-B6A0-06B28E0A37A6}"/>
              </a:ext>
            </a:extLst>
          </p:cNvPr>
          <p:cNvSpPr txBox="1"/>
          <p:nvPr/>
        </p:nvSpPr>
        <p:spPr>
          <a:xfrm>
            <a:off x="7011349" y="3831628"/>
            <a:ext cx="2669634" cy="156966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b="1" dirty="0">
                <a:latin typeface="Consolas" panose="020B0609020204030204" pitchFamily="49" charset="0"/>
              </a:rPr>
              <a:t>INTERFACE</a:t>
            </a:r>
          </a:p>
          <a:p>
            <a:pPr algn="ctr"/>
            <a:r>
              <a:rPr lang="es-MX" sz="2400" dirty="0" err="1">
                <a:latin typeface="Consolas" panose="020B0609020204030204" pitchFamily="49" charset="0"/>
              </a:rPr>
              <a:t>This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is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how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user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interact</a:t>
            </a:r>
            <a:r>
              <a:rPr lang="es-MX" sz="2400" dirty="0">
                <a:latin typeface="Consolas" panose="020B0609020204030204" pitchFamily="49" charset="0"/>
              </a:rPr>
              <a:t> </a:t>
            </a:r>
            <a:r>
              <a:rPr lang="es-MX" sz="2400" dirty="0" err="1">
                <a:latin typeface="Consolas" panose="020B0609020204030204" pitchFamily="49" charset="0"/>
              </a:rPr>
              <a:t>with</a:t>
            </a:r>
            <a:r>
              <a:rPr lang="es-MX" sz="2400" dirty="0">
                <a:latin typeface="Consolas" panose="020B0609020204030204" pitchFamily="49" charset="0"/>
              </a:rPr>
              <a:t> 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22CAC5A-D66C-4651-E3E9-25026C706C07}"/>
              </a:ext>
            </a:extLst>
          </p:cNvPr>
          <p:cNvSpPr txBox="1"/>
          <p:nvPr/>
        </p:nvSpPr>
        <p:spPr>
          <a:xfrm>
            <a:off x="3089170" y="5269129"/>
            <a:ext cx="235670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s-MX" sz="2400" dirty="0"/>
              <a:t>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9D99D0-2B7A-F29E-EA92-1774589B07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67016" y="258294"/>
            <a:ext cx="2958301" cy="3429000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752E529-B412-856C-06AF-31E289CCCB9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59835" y="1926628"/>
            <a:ext cx="1905000" cy="190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1230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EB01A9D-33B8-7652-2389-E0809C41F549}"/>
              </a:ext>
            </a:extLst>
          </p:cNvPr>
          <p:cNvSpPr txBox="1"/>
          <p:nvPr/>
        </p:nvSpPr>
        <p:spPr>
          <a:xfrm>
            <a:off x="-333596" y="3862898"/>
            <a:ext cx="1303468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dirty="0">
                <a:latin typeface="Consolas" panose="020B0609020204030204" pitchFamily="49" charset="0"/>
              </a:rPr>
              <a:t>https://cran.r-project.org/bin/windows/base/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5DB132B-67CE-66EC-5438-4411ECF0981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4375" b="19495"/>
          <a:stretch>
            <a:fillRect/>
          </a:stretch>
        </p:blipFill>
        <p:spPr>
          <a:xfrm>
            <a:off x="2918896" y="0"/>
            <a:ext cx="4163222" cy="35733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350940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565BAEF9-4371-BDB7-434F-247FE84B48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68" y="294153"/>
            <a:ext cx="2958301" cy="3429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87C1581-FC55-B839-0ABE-7D1FA1DAC0F2}"/>
              </a:ext>
            </a:extLst>
          </p:cNvPr>
          <p:cNvSpPr txBox="1"/>
          <p:nvPr/>
        </p:nvSpPr>
        <p:spPr>
          <a:xfrm>
            <a:off x="794327" y="4316506"/>
            <a:ext cx="1139767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dirty="0">
                <a:latin typeface="Consolas" panose="020B0609020204030204" pitchFamily="49" charset="0"/>
              </a:rPr>
              <a:t>https://posit.co/download/rstudio-desktop/</a:t>
            </a:r>
          </a:p>
        </p:txBody>
      </p:sp>
    </p:spTree>
    <p:extLst>
      <p:ext uri="{BB962C8B-B14F-4D97-AF65-F5344CB8AC3E}">
        <p14:creationId xmlns:p14="http://schemas.microsoft.com/office/powerpoint/2010/main" val="30619575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84D50EB8-988B-70EE-E3DD-00130D09B7A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70267" y="367554"/>
            <a:ext cx="10377069" cy="51151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6856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001EE678-C9D1-9CDD-0DAF-7EF4F1E9CD8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3037"/>
          <a:stretch/>
        </p:blipFill>
        <p:spPr>
          <a:xfrm>
            <a:off x="15097" y="31058"/>
            <a:ext cx="12240409" cy="651317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E302CF5-57E9-B798-433E-C957138EEF56}"/>
              </a:ext>
            </a:extLst>
          </p:cNvPr>
          <p:cNvSpPr txBox="1"/>
          <p:nvPr/>
        </p:nvSpPr>
        <p:spPr>
          <a:xfrm>
            <a:off x="3899647" y="1239792"/>
            <a:ext cx="149710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SCRIPT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799E7A4-D248-C3B6-97F2-B7A0EE4BD223}"/>
              </a:ext>
            </a:extLst>
          </p:cNvPr>
          <p:cNvSpPr txBox="1"/>
          <p:nvPr/>
        </p:nvSpPr>
        <p:spPr>
          <a:xfrm>
            <a:off x="3962400" y="5040217"/>
            <a:ext cx="36038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CONSOLE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4AA392-22EE-53B8-E723-262C79DBA7A1}"/>
              </a:ext>
            </a:extLst>
          </p:cNvPr>
          <p:cNvSpPr txBox="1"/>
          <p:nvPr/>
        </p:nvSpPr>
        <p:spPr>
          <a:xfrm>
            <a:off x="9657818" y="1639114"/>
            <a:ext cx="215766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sz="3200" dirty="0">
                <a:solidFill>
                  <a:schemeClr val="bg1"/>
                </a:solidFill>
              </a:rPr>
              <a:t>DATA</a:t>
            </a:r>
          </a:p>
          <a:p>
            <a:r>
              <a:rPr lang="es-MX" sz="3200" dirty="0">
                <a:solidFill>
                  <a:schemeClr val="bg1"/>
                </a:solidFill>
              </a:rPr>
              <a:t>OBJECTS</a:t>
            </a:r>
          </a:p>
        </p:txBody>
      </p:sp>
    </p:spTree>
    <p:extLst>
      <p:ext uri="{BB962C8B-B14F-4D97-AF65-F5344CB8AC3E}">
        <p14:creationId xmlns:p14="http://schemas.microsoft.com/office/powerpoint/2010/main" val="4877822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675772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173</TotalTime>
  <Words>61</Words>
  <Application>Microsoft Office PowerPoint</Application>
  <PresentationFormat>Widescreen</PresentationFormat>
  <Paragraphs>14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Consolas</vt:lpstr>
      <vt:lpstr>Office Theme</vt:lpstr>
      <vt:lpstr>Session 3</vt:lpstr>
      <vt:lpstr>Objective of the session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Ana Ortega</dc:creator>
  <cp:lastModifiedBy>Ana Ortega</cp:lastModifiedBy>
  <cp:revision>2</cp:revision>
  <dcterms:created xsi:type="dcterms:W3CDTF">2025-06-25T19:13:21Z</dcterms:created>
  <dcterms:modified xsi:type="dcterms:W3CDTF">2025-06-26T00:06:03Z</dcterms:modified>
</cp:coreProperties>
</file>