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9" r:id="rId6"/>
    <p:sldId id="270" r:id="rId7"/>
    <p:sldId id="271" r:id="rId8"/>
    <p:sldId id="265" r:id="rId9"/>
    <p:sldId id="257" r:id="rId10"/>
    <p:sldId id="258" r:id="rId11"/>
    <p:sldId id="262" r:id="rId12"/>
    <p:sldId id="263" r:id="rId13"/>
    <p:sldId id="264"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E63790-8421-4A47-8229-171B3269BA08}" v="9" dt="2025-06-25T19:42:15.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2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ctor Najera" userId="04fbcd51e4148ba7" providerId="LiveId" clId="{92E63790-8421-4A47-8229-171B3269BA08}"/>
    <pc:docChg chg="undo custSel addSld modSld">
      <pc:chgData name="Hector Najera" userId="04fbcd51e4148ba7" providerId="LiveId" clId="{92E63790-8421-4A47-8229-171B3269BA08}" dt="2025-06-25T19:42:15.539" v="52"/>
      <pc:docMkLst>
        <pc:docMk/>
      </pc:docMkLst>
      <pc:sldChg chg="addSp modSp mod setBg addAnim">
        <pc:chgData name="Hector Najera" userId="04fbcd51e4148ba7" providerId="LiveId" clId="{92E63790-8421-4A47-8229-171B3269BA08}" dt="2025-06-25T19:34:30.245" v="1"/>
        <pc:sldMkLst>
          <pc:docMk/>
          <pc:sldMk cId="158657718" sldId="256"/>
        </pc:sldMkLst>
        <pc:spChg chg="mod">
          <ac:chgData name="Hector Najera" userId="04fbcd51e4148ba7" providerId="LiveId" clId="{92E63790-8421-4A47-8229-171B3269BA08}" dt="2025-06-25T19:34:30.243" v="0" actId="26606"/>
          <ac:spMkLst>
            <pc:docMk/>
            <pc:sldMk cId="158657718" sldId="256"/>
            <ac:spMk id="2" creationId="{67FC5833-1DEA-7BA9-7A77-C8A445ED2C5A}"/>
          </ac:spMkLst>
        </pc:spChg>
        <pc:spChg chg="mod">
          <ac:chgData name="Hector Najera" userId="04fbcd51e4148ba7" providerId="LiveId" clId="{92E63790-8421-4A47-8229-171B3269BA08}" dt="2025-06-25T19:34:30.243" v="0" actId="26606"/>
          <ac:spMkLst>
            <pc:docMk/>
            <pc:sldMk cId="158657718" sldId="256"/>
            <ac:spMk id="3" creationId="{150F28B8-30B4-2BFF-8DD6-11DCBD6FE628}"/>
          </ac:spMkLst>
        </pc:spChg>
        <pc:spChg chg="add">
          <ac:chgData name="Hector Najera" userId="04fbcd51e4148ba7" providerId="LiveId" clId="{92E63790-8421-4A47-8229-171B3269BA08}" dt="2025-06-25T19:34:30.243" v="0" actId="26606"/>
          <ac:spMkLst>
            <pc:docMk/>
            <pc:sldMk cId="158657718" sldId="256"/>
            <ac:spMk id="8" creationId="{C7D023E4-8DE1-436E-9847-ED6A4B4B04FD}"/>
          </ac:spMkLst>
        </pc:spChg>
        <pc:spChg chg="add">
          <ac:chgData name="Hector Najera" userId="04fbcd51e4148ba7" providerId="LiveId" clId="{92E63790-8421-4A47-8229-171B3269BA08}" dt="2025-06-25T19:34:30.243" v="0" actId="26606"/>
          <ac:spMkLst>
            <pc:docMk/>
            <pc:sldMk cId="158657718" sldId="256"/>
            <ac:spMk id="10" creationId="{6BE11944-ED05-4FE9-9927-06C110BB3A36}"/>
          </ac:spMkLst>
        </pc:spChg>
        <pc:grpChg chg="add">
          <ac:chgData name="Hector Najera" userId="04fbcd51e4148ba7" providerId="LiveId" clId="{92E63790-8421-4A47-8229-171B3269BA08}" dt="2025-06-25T19:34:30.243" v="0" actId="26606"/>
          <ac:grpSpMkLst>
            <pc:docMk/>
            <pc:sldMk cId="158657718" sldId="256"/>
            <ac:grpSpMk id="12" creationId="{A2812508-238C-4BCD-BDD3-25C99C5CA233}"/>
          </ac:grpSpMkLst>
        </pc:grpChg>
        <pc:grpChg chg="add">
          <ac:chgData name="Hector Najera" userId="04fbcd51e4148ba7" providerId="LiveId" clId="{92E63790-8421-4A47-8229-171B3269BA08}" dt="2025-06-25T19:34:30.243" v="0" actId="26606"/>
          <ac:grpSpMkLst>
            <pc:docMk/>
            <pc:sldMk cId="158657718" sldId="256"/>
            <ac:grpSpMk id="16" creationId="{43F5E015-E085-4624-B431-B42414448684}"/>
          </ac:grpSpMkLst>
        </pc:grpChg>
      </pc:sldChg>
      <pc:sldChg chg="modAnim">
        <pc:chgData name="Hector Najera" userId="04fbcd51e4148ba7" providerId="LiveId" clId="{92E63790-8421-4A47-8229-171B3269BA08}" dt="2025-06-25T19:42:15.539" v="52"/>
        <pc:sldMkLst>
          <pc:docMk/>
          <pc:sldMk cId="353108476" sldId="257"/>
        </pc:sldMkLst>
      </pc:sldChg>
      <pc:sldChg chg="modSp mod">
        <pc:chgData name="Hector Najera" userId="04fbcd51e4148ba7" providerId="LiveId" clId="{92E63790-8421-4A47-8229-171B3269BA08}" dt="2025-06-25T19:35:00.757" v="21" actId="20577"/>
        <pc:sldMkLst>
          <pc:docMk/>
          <pc:sldMk cId="1651772104" sldId="262"/>
        </pc:sldMkLst>
        <pc:spChg chg="mod">
          <ac:chgData name="Hector Najera" userId="04fbcd51e4148ba7" providerId="LiveId" clId="{92E63790-8421-4A47-8229-171B3269BA08}" dt="2025-06-25T19:35:00.757" v="21" actId="20577"/>
          <ac:spMkLst>
            <pc:docMk/>
            <pc:sldMk cId="1651772104" sldId="262"/>
            <ac:spMk id="2" creationId="{4B283899-E4C8-120E-E696-7AB3F6956C32}"/>
          </ac:spMkLst>
        </pc:spChg>
      </pc:sldChg>
      <pc:sldChg chg="modAnim">
        <pc:chgData name="Hector Najera" userId="04fbcd51e4148ba7" providerId="LiveId" clId="{92E63790-8421-4A47-8229-171B3269BA08}" dt="2025-06-25T19:42:00.922" v="49"/>
        <pc:sldMkLst>
          <pc:docMk/>
          <pc:sldMk cId="2882237274" sldId="265"/>
        </pc:sldMkLst>
      </pc:sldChg>
      <pc:sldChg chg="addSp delSp modSp new mod setBg">
        <pc:chgData name="Hector Najera" userId="04fbcd51e4148ba7" providerId="LiveId" clId="{92E63790-8421-4A47-8229-171B3269BA08}" dt="2025-06-25T19:40:40.602" v="35" actId="1076"/>
        <pc:sldMkLst>
          <pc:docMk/>
          <pc:sldMk cId="3089590077" sldId="269"/>
        </pc:sldMkLst>
        <pc:spChg chg="del">
          <ac:chgData name="Hector Najera" userId="04fbcd51e4148ba7" providerId="LiveId" clId="{92E63790-8421-4A47-8229-171B3269BA08}" dt="2025-06-25T19:39:57.332" v="23" actId="478"/>
          <ac:spMkLst>
            <pc:docMk/>
            <pc:sldMk cId="3089590077" sldId="269"/>
            <ac:spMk id="2" creationId="{66CF1AEC-1E93-450C-8F32-10B33AB427D7}"/>
          </ac:spMkLst>
        </pc:spChg>
        <pc:spChg chg="del">
          <ac:chgData name="Hector Najera" userId="04fbcd51e4148ba7" providerId="LiveId" clId="{92E63790-8421-4A47-8229-171B3269BA08}" dt="2025-06-25T19:39:59.780" v="24" actId="478"/>
          <ac:spMkLst>
            <pc:docMk/>
            <pc:sldMk cId="3089590077" sldId="269"/>
            <ac:spMk id="3" creationId="{0793522E-B4AF-EB3A-A54C-CC75D8D0B9BA}"/>
          </ac:spMkLst>
        </pc:spChg>
        <pc:spChg chg="add del">
          <ac:chgData name="Hector Najera" userId="04fbcd51e4148ba7" providerId="LiveId" clId="{92E63790-8421-4A47-8229-171B3269BA08}" dt="2025-06-25T19:40:07.114" v="28" actId="26606"/>
          <ac:spMkLst>
            <pc:docMk/>
            <pc:sldMk cId="3089590077" sldId="269"/>
            <ac:spMk id="9" creationId="{42A4FC2C-047E-45A5-965D-8E1E3BF09BC6}"/>
          </ac:spMkLst>
        </pc:spChg>
        <pc:picChg chg="add mod modCrop">
          <ac:chgData name="Hector Najera" userId="04fbcd51e4148ba7" providerId="LiveId" clId="{92E63790-8421-4A47-8229-171B3269BA08}" dt="2025-06-25T19:40:40.602" v="35" actId="1076"/>
          <ac:picMkLst>
            <pc:docMk/>
            <pc:sldMk cId="3089590077" sldId="269"/>
            <ac:picMk id="4" creationId="{F37BCA97-3C8C-46D8-6840-824B15E2A0A4}"/>
          </ac:picMkLst>
        </pc:picChg>
      </pc:sldChg>
      <pc:sldChg chg="addSp modSp new mod">
        <pc:chgData name="Hector Najera" userId="04fbcd51e4148ba7" providerId="LiveId" clId="{92E63790-8421-4A47-8229-171B3269BA08}" dt="2025-06-25T19:41:08.015" v="41" actId="1076"/>
        <pc:sldMkLst>
          <pc:docMk/>
          <pc:sldMk cId="2575863292" sldId="270"/>
        </pc:sldMkLst>
        <pc:picChg chg="add mod modCrop">
          <ac:chgData name="Hector Najera" userId="04fbcd51e4148ba7" providerId="LiveId" clId="{92E63790-8421-4A47-8229-171B3269BA08}" dt="2025-06-25T19:41:08.015" v="41" actId="1076"/>
          <ac:picMkLst>
            <pc:docMk/>
            <pc:sldMk cId="2575863292" sldId="270"/>
            <ac:picMk id="2" creationId="{9513522B-2273-9234-A703-C49C5D81338E}"/>
          </ac:picMkLst>
        </pc:picChg>
      </pc:sldChg>
      <pc:sldChg chg="addSp modSp new mod">
        <pc:chgData name="Hector Najera" userId="04fbcd51e4148ba7" providerId="LiveId" clId="{92E63790-8421-4A47-8229-171B3269BA08}" dt="2025-06-25T19:41:34" v="46" actId="1076"/>
        <pc:sldMkLst>
          <pc:docMk/>
          <pc:sldMk cId="3952656530" sldId="271"/>
        </pc:sldMkLst>
        <pc:picChg chg="add mod modCrop">
          <ac:chgData name="Hector Najera" userId="04fbcd51e4148ba7" providerId="LiveId" clId="{92E63790-8421-4A47-8229-171B3269BA08}" dt="2025-06-25T19:41:34" v="46" actId="1076"/>
          <ac:picMkLst>
            <pc:docMk/>
            <pc:sldMk cId="3952656530" sldId="271"/>
            <ac:picMk id="2" creationId="{1C735036-54CF-AC79-0F49-89318CF3512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6BC3-7171-BF8F-4B92-39EC2F4159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61DE6A-E8C6-9281-6CD2-A7BB728989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0FE950-6ACD-EC28-9ED5-4ED7436245A2}"/>
              </a:ext>
            </a:extLst>
          </p:cNvPr>
          <p:cNvSpPr>
            <a:spLocks noGrp="1"/>
          </p:cNvSpPr>
          <p:nvPr>
            <p:ph type="dt" sz="half" idx="10"/>
          </p:nvPr>
        </p:nvSpPr>
        <p:spPr/>
        <p:txBody>
          <a:bodyPr/>
          <a:lstStyle/>
          <a:p>
            <a:fld id="{6CDFE3A0-3F3E-4C79-B658-24C474795DB4}" type="datetimeFigureOut">
              <a:rPr lang="en-US" smtClean="0"/>
              <a:t>6/25/2025</a:t>
            </a:fld>
            <a:endParaRPr lang="en-US"/>
          </a:p>
        </p:txBody>
      </p:sp>
      <p:sp>
        <p:nvSpPr>
          <p:cNvPr id="5" name="Footer Placeholder 4">
            <a:extLst>
              <a:ext uri="{FF2B5EF4-FFF2-40B4-BE49-F238E27FC236}">
                <a16:creationId xmlns:a16="http://schemas.microsoft.com/office/drawing/2014/main" id="{A5B1CF63-23F0-A34F-D557-AC1CF501A3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F7FFD6-2A19-AFAF-F949-C4EE00194329}"/>
              </a:ext>
            </a:extLst>
          </p:cNvPr>
          <p:cNvSpPr>
            <a:spLocks noGrp="1"/>
          </p:cNvSpPr>
          <p:nvPr>
            <p:ph type="sldNum" sz="quarter" idx="12"/>
          </p:nvPr>
        </p:nvSpPr>
        <p:spPr/>
        <p:txBody>
          <a:bodyPr/>
          <a:lstStyle/>
          <a:p>
            <a:fld id="{73D9F380-7D82-48E6-89AD-1A3340361379}" type="slidenum">
              <a:rPr lang="en-US" smtClean="0"/>
              <a:t>‹#›</a:t>
            </a:fld>
            <a:endParaRPr lang="en-US"/>
          </a:p>
        </p:txBody>
      </p:sp>
    </p:spTree>
    <p:extLst>
      <p:ext uri="{BB962C8B-B14F-4D97-AF65-F5344CB8AC3E}">
        <p14:creationId xmlns:p14="http://schemas.microsoft.com/office/powerpoint/2010/main" val="1861888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9FF3-E087-18DE-8B01-DA0861B240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98F017-5AA0-5033-3BE9-85F2EC5405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C924D5-1A73-1698-E9A3-220EBAF8582F}"/>
              </a:ext>
            </a:extLst>
          </p:cNvPr>
          <p:cNvSpPr>
            <a:spLocks noGrp="1"/>
          </p:cNvSpPr>
          <p:nvPr>
            <p:ph type="dt" sz="half" idx="10"/>
          </p:nvPr>
        </p:nvSpPr>
        <p:spPr/>
        <p:txBody>
          <a:bodyPr/>
          <a:lstStyle/>
          <a:p>
            <a:fld id="{6CDFE3A0-3F3E-4C79-B658-24C474795DB4}" type="datetimeFigureOut">
              <a:rPr lang="en-US" smtClean="0"/>
              <a:t>6/25/2025</a:t>
            </a:fld>
            <a:endParaRPr lang="en-US"/>
          </a:p>
        </p:txBody>
      </p:sp>
      <p:sp>
        <p:nvSpPr>
          <p:cNvPr id="5" name="Footer Placeholder 4">
            <a:extLst>
              <a:ext uri="{FF2B5EF4-FFF2-40B4-BE49-F238E27FC236}">
                <a16:creationId xmlns:a16="http://schemas.microsoft.com/office/drawing/2014/main" id="{49AEA557-8867-4B63-84ED-0435997EA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3682D6-A132-7390-824B-8EAE0F2665E3}"/>
              </a:ext>
            </a:extLst>
          </p:cNvPr>
          <p:cNvSpPr>
            <a:spLocks noGrp="1"/>
          </p:cNvSpPr>
          <p:nvPr>
            <p:ph type="sldNum" sz="quarter" idx="12"/>
          </p:nvPr>
        </p:nvSpPr>
        <p:spPr/>
        <p:txBody>
          <a:bodyPr/>
          <a:lstStyle/>
          <a:p>
            <a:fld id="{73D9F380-7D82-48E6-89AD-1A3340361379}" type="slidenum">
              <a:rPr lang="en-US" smtClean="0"/>
              <a:t>‹#›</a:t>
            </a:fld>
            <a:endParaRPr lang="en-US"/>
          </a:p>
        </p:txBody>
      </p:sp>
    </p:spTree>
    <p:extLst>
      <p:ext uri="{BB962C8B-B14F-4D97-AF65-F5344CB8AC3E}">
        <p14:creationId xmlns:p14="http://schemas.microsoft.com/office/powerpoint/2010/main" val="2267603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DDEAAC-0A32-37EB-B643-76EEA70014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F288F6-8908-42C8-45EC-CCAF3786CD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D04571-E92D-F8BF-419D-97AE10C83D9D}"/>
              </a:ext>
            </a:extLst>
          </p:cNvPr>
          <p:cNvSpPr>
            <a:spLocks noGrp="1"/>
          </p:cNvSpPr>
          <p:nvPr>
            <p:ph type="dt" sz="half" idx="10"/>
          </p:nvPr>
        </p:nvSpPr>
        <p:spPr/>
        <p:txBody>
          <a:bodyPr/>
          <a:lstStyle/>
          <a:p>
            <a:fld id="{6CDFE3A0-3F3E-4C79-B658-24C474795DB4}" type="datetimeFigureOut">
              <a:rPr lang="en-US" smtClean="0"/>
              <a:t>6/25/2025</a:t>
            </a:fld>
            <a:endParaRPr lang="en-US"/>
          </a:p>
        </p:txBody>
      </p:sp>
      <p:sp>
        <p:nvSpPr>
          <p:cNvPr id="5" name="Footer Placeholder 4">
            <a:extLst>
              <a:ext uri="{FF2B5EF4-FFF2-40B4-BE49-F238E27FC236}">
                <a16:creationId xmlns:a16="http://schemas.microsoft.com/office/drawing/2014/main" id="{D748BD4F-93B9-DDE9-B61E-B6EB1D6C50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33A21A-179F-6ADE-8A4B-301C88C1EA11}"/>
              </a:ext>
            </a:extLst>
          </p:cNvPr>
          <p:cNvSpPr>
            <a:spLocks noGrp="1"/>
          </p:cNvSpPr>
          <p:nvPr>
            <p:ph type="sldNum" sz="quarter" idx="12"/>
          </p:nvPr>
        </p:nvSpPr>
        <p:spPr/>
        <p:txBody>
          <a:bodyPr/>
          <a:lstStyle/>
          <a:p>
            <a:fld id="{73D9F380-7D82-48E6-89AD-1A3340361379}" type="slidenum">
              <a:rPr lang="en-US" smtClean="0"/>
              <a:t>‹#›</a:t>
            </a:fld>
            <a:endParaRPr lang="en-US"/>
          </a:p>
        </p:txBody>
      </p:sp>
    </p:spTree>
    <p:extLst>
      <p:ext uri="{BB962C8B-B14F-4D97-AF65-F5344CB8AC3E}">
        <p14:creationId xmlns:p14="http://schemas.microsoft.com/office/powerpoint/2010/main" val="2135352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DC16-11D0-DF5A-1DF7-0859E77E03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126BCF-A978-0A35-105D-F3D93DD7CF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BADF1-6ED2-4C09-303E-6863CFC373D8}"/>
              </a:ext>
            </a:extLst>
          </p:cNvPr>
          <p:cNvSpPr>
            <a:spLocks noGrp="1"/>
          </p:cNvSpPr>
          <p:nvPr>
            <p:ph type="dt" sz="half" idx="10"/>
          </p:nvPr>
        </p:nvSpPr>
        <p:spPr/>
        <p:txBody>
          <a:bodyPr/>
          <a:lstStyle/>
          <a:p>
            <a:fld id="{6CDFE3A0-3F3E-4C79-B658-24C474795DB4}" type="datetimeFigureOut">
              <a:rPr lang="en-US" smtClean="0"/>
              <a:t>6/25/2025</a:t>
            </a:fld>
            <a:endParaRPr lang="en-US"/>
          </a:p>
        </p:txBody>
      </p:sp>
      <p:sp>
        <p:nvSpPr>
          <p:cNvPr id="5" name="Footer Placeholder 4">
            <a:extLst>
              <a:ext uri="{FF2B5EF4-FFF2-40B4-BE49-F238E27FC236}">
                <a16:creationId xmlns:a16="http://schemas.microsoft.com/office/drawing/2014/main" id="{4B37BC8E-2159-4FDB-8CFB-5298EA1D5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E64EB0-E3EA-F0A9-5399-AB95AB74EAF5}"/>
              </a:ext>
            </a:extLst>
          </p:cNvPr>
          <p:cNvSpPr>
            <a:spLocks noGrp="1"/>
          </p:cNvSpPr>
          <p:nvPr>
            <p:ph type="sldNum" sz="quarter" idx="12"/>
          </p:nvPr>
        </p:nvSpPr>
        <p:spPr/>
        <p:txBody>
          <a:bodyPr/>
          <a:lstStyle/>
          <a:p>
            <a:fld id="{73D9F380-7D82-48E6-89AD-1A3340361379}" type="slidenum">
              <a:rPr lang="en-US" smtClean="0"/>
              <a:t>‹#›</a:t>
            </a:fld>
            <a:endParaRPr lang="en-US"/>
          </a:p>
        </p:txBody>
      </p:sp>
    </p:spTree>
    <p:extLst>
      <p:ext uri="{BB962C8B-B14F-4D97-AF65-F5344CB8AC3E}">
        <p14:creationId xmlns:p14="http://schemas.microsoft.com/office/powerpoint/2010/main" val="1014460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BA6DB-D665-60DB-AE0C-3CA99CD166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DCAABF-2AD6-373D-78DE-C5E27906B52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098FE7-53CC-74AC-9C38-64FA861D1DE5}"/>
              </a:ext>
            </a:extLst>
          </p:cNvPr>
          <p:cNvSpPr>
            <a:spLocks noGrp="1"/>
          </p:cNvSpPr>
          <p:nvPr>
            <p:ph type="dt" sz="half" idx="10"/>
          </p:nvPr>
        </p:nvSpPr>
        <p:spPr/>
        <p:txBody>
          <a:bodyPr/>
          <a:lstStyle/>
          <a:p>
            <a:fld id="{6CDFE3A0-3F3E-4C79-B658-24C474795DB4}" type="datetimeFigureOut">
              <a:rPr lang="en-US" smtClean="0"/>
              <a:t>6/25/2025</a:t>
            </a:fld>
            <a:endParaRPr lang="en-US"/>
          </a:p>
        </p:txBody>
      </p:sp>
      <p:sp>
        <p:nvSpPr>
          <p:cNvPr id="5" name="Footer Placeholder 4">
            <a:extLst>
              <a:ext uri="{FF2B5EF4-FFF2-40B4-BE49-F238E27FC236}">
                <a16:creationId xmlns:a16="http://schemas.microsoft.com/office/drawing/2014/main" id="{ED44A945-F38A-2FBB-3319-6B8DBCA7C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55183-5B38-25AF-6247-E46A94796FBB}"/>
              </a:ext>
            </a:extLst>
          </p:cNvPr>
          <p:cNvSpPr>
            <a:spLocks noGrp="1"/>
          </p:cNvSpPr>
          <p:nvPr>
            <p:ph type="sldNum" sz="quarter" idx="12"/>
          </p:nvPr>
        </p:nvSpPr>
        <p:spPr/>
        <p:txBody>
          <a:bodyPr/>
          <a:lstStyle/>
          <a:p>
            <a:fld id="{73D9F380-7D82-48E6-89AD-1A3340361379}" type="slidenum">
              <a:rPr lang="en-US" smtClean="0"/>
              <a:t>‹#›</a:t>
            </a:fld>
            <a:endParaRPr lang="en-US"/>
          </a:p>
        </p:txBody>
      </p:sp>
    </p:spTree>
    <p:extLst>
      <p:ext uri="{BB962C8B-B14F-4D97-AF65-F5344CB8AC3E}">
        <p14:creationId xmlns:p14="http://schemas.microsoft.com/office/powerpoint/2010/main" val="911241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864E-378B-8321-C447-8511F6002E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2FB588-95FD-DDC9-5711-EB94EEE4E6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3C9E5C-D816-CBB2-A96F-1C72767D3E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E9B03B-752B-AFE8-9409-94E9DAD2F59C}"/>
              </a:ext>
            </a:extLst>
          </p:cNvPr>
          <p:cNvSpPr>
            <a:spLocks noGrp="1"/>
          </p:cNvSpPr>
          <p:nvPr>
            <p:ph type="dt" sz="half" idx="10"/>
          </p:nvPr>
        </p:nvSpPr>
        <p:spPr/>
        <p:txBody>
          <a:bodyPr/>
          <a:lstStyle/>
          <a:p>
            <a:fld id="{6CDFE3A0-3F3E-4C79-B658-24C474795DB4}" type="datetimeFigureOut">
              <a:rPr lang="en-US" smtClean="0"/>
              <a:t>6/25/2025</a:t>
            </a:fld>
            <a:endParaRPr lang="en-US"/>
          </a:p>
        </p:txBody>
      </p:sp>
      <p:sp>
        <p:nvSpPr>
          <p:cNvPr id="6" name="Footer Placeholder 5">
            <a:extLst>
              <a:ext uri="{FF2B5EF4-FFF2-40B4-BE49-F238E27FC236}">
                <a16:creationId xmlns:a16="http://schemas.microsoft.com/office/drawing/2014/main" id="{DBA360F9-F5D4-C150-634F-B7D0539AB4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565453-A0D0-7B14-2E24-739DE67A4C5F}"/>
              </a:ext>
            </a:extLst>
          </p:cNvPr>
          <p:cNvSpPr>
            <a:spLocks noGrp="1"/>
          </p:cNvSpPr>
          <p:nvPr>
            <p:ph type="sldNum" sz="quarter" idx="12"/>
          </p:nvPr>
        </p:nvSpPr>
        <p:spPr/>
        <p:txBody>
          <a:bodyPr/>
          <a:lstStyle/>
          <a:p>
            <a:fld id="{73D9F380-7D82-48E6-89AD-1A3340361379}" type="slidenum">
              <a:rPr lang="en-US" smtClean="0"/>
              <a:t>‹#›</a:t>
            </a:fld>
            <a:endParaRPr lang="en-US"/>
          </a:p>
        </p:txBody>
      </p:sp>
    </p:spTree>
    <p:extLst>
      <p:ext uri="{BB962C8B-B14F-4D97-AF65-F5344CB8AC3E}">
        <p14:creationId xmlns:p14="http://schemas.microsoft.com/office/powerpoint/2010/main" val="43481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BCA8E-2AF3-BCCD-900B-E97270ADAE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02460A-B20D-8645-9C96-B85D90489E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181078-B88B-FEDD-1AC6-F1508CB797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C9AED3-7605-1017-D8AE-3950EDB2B5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02EDF2-47AC-6C57-AAB7-30CB5B9683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D9F9EC-ACA3-FF94-2128-B0D1FEA0B939}"/>
              </a:ext>
            </a:extLst>
          </p:cNvPr>
          <p:cNvSpPr>
            <a:spLocks noGrp="1"/>
          </p:cNvSpPr>
          <p:nvPr>
            <p:ph type="dt" sz="half" idx="10"/>
          </p:nvPr>
        </p:nvSpPr>
        <p:spPr/>
        <p:txBody>
          <a:bodyPr/>
          <a:lstStyle/>
          <a:p>
            <a:fld id="{6CDFE3A0-3F3E-4C79-B658-24C474795DB4}" type="datetimeFigureOut">
              <a:rPr lang="en-US" smtClean="0"/>
              <a:t>6/25/2025</a:t>
            </a:fld>
            <a:endParaRPr lang="en-US"/>
          </a:p>
        </p:txBody>
      </p:sp>
      <p:sp>
        <p:nvSpPr>
          <p:cNvPr id="8" name="Footer Placeholder 7">
            <a:extLst>
              <a:ext uri="{FF2B5EF4-FFF2-40B4-BE49-F238E27FC236}">
                <a16:creationId xmlns:a16="http://schemas.microsoft.com/office/drawing/2014/main" id="{46CFED56-8FB9-5214-CC03-806479EA8F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54E4B0-9940-8F52-FAF2-2E8BA5EE06E1}"/>
              </a:ext>
            </a:extLst>
          </p:cNvPr>
          <p:cNvSpPr>
            <a:spLocks noGrp="1"/>
          </p:cNvSpPr>
          <p:nvPr>
            <p:ph type="sldNum" sz="quarter" idx="12"/>
          </p:nvPr>
        </p:nvSpPr>
        <p:spPr/>
        <p:txBody>
          <a:bodyPr/>
          <a:lstStyle/>
          <a:p>
            <a:fld id="{73D9F380-7D82-48E6-89AD-1A3340361379}" type="slidenum">
              <a:rPr lang="en-US" smtClean="0"/>
              <a:t>‹#›</a:t>
            </a:fld>
            <a:endParaRPr lang="en-US"/>
          </a:p>
        </p:txBody>
      </p:sp>
    </p:spTree>
    <p:extLst>
      <p:ext uri="{BB962C8B-B14F-4D97-AF65-F5344CB8AC3E}">
        <p14:creationId xmlns:p14="http://schemas.microsoft.com/office/powerpoint/2010/main" val="1564268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054E-BF1F-5F6D-B29C-287CFCF67D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637926-A274-14F0-6A23-E837C60018D3}"/>
              </a:ext>
            </a:extLst>
          </p:cNvPr>
          <p:cNvSpPr>
            <a:spLocks noGrp="1"/>
          </p:cNvSpPr>
          <p:nvPr>
            <p:ph type="dt" sz="half" idx="10"/>
          </p:nvPr>
        </p:nvSpPr>
        <p:spPr/>
        <p:txBody>
          <a:bodyPr/>
          <a:lstStyle/>
          <a:p>
            <a:fld id="{6CDFE3A0-3F3E-4C79-B658-24C474795DB4}" type="datetimeFigureOut">
              <a:rPr lang="en-US" smtClean="0"/>
              <a:t>6/25/2025</a:t>
            </a:fld>
            <a:endParaRPr lang="en-US"/>
          </a:p>
        </p:txBody>
      </p:sp>
      <p:sp>
        <p:nvSpPr>
          <p:cNvPr id="4" name="Footer Placeholder 3">
            <a:extLst>
              <a:ext uri="{FF2B5EF4-FFF2-40B4-BE49-F238E27FC236}">
                <a16:creationId xmlns:a16="http://schemas.microsoft.com/office/drawing/2014/main" id="{574D451E-886E-B9CC-2FBE-ED66ABCF8D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606969-3F58-02AF-16C2-EA387AA2EC53}"/>
              </a:ext>
            </a:extLst>
          </p:cNvPr>
          <p:cNvSpPr>
            <a:spLocks noGrp="1"/>
          </p:cNvSpPr>
          <p:nvPr>
            <p:ph type="sldNum" sz="quarter" idx="12"/>
          </p:nvPr>
        </p:nvSpPr>
        <p:spPr/>
        <p:txBody>
          <a:bodyPr/>
          <a:lstStyle/>
          <a:p>
            <a:fld id="{73D9F380-7D82-48E6-89AD-1A3340361379}" type="slidenum">
              <a:rPr lang="en-US" smtClean="0"/>
              <a:t>‹#›</a:t>
            </a:fld>
            <a:endParaRPr lang="en-US"/>
          </a:p>
        </p:txBody>
      </p:sp>
    </p:spTree>
    <p:extLst>
      <p:ext uri="{BB962C8B-B14F-4D97-AF65-F5344CB8AC3E}">
        <p14:creationId xmlns:p14="http://schemas.microsoft.com/office/powerpoint/2010/main" val="1068282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94EA46-61C9-5C9C-22CC-9B96EFEDF117}"/>
              </a:ext>
            </a:extLst>
          </p:cNvPr>
          <p:cNvSpPr>
            <a:spLocks noGrp="1"/>
          </p:cNvSpPr>
          <p:nvPr>
            <p:ph type="dt" sz="half" idx="10"/>
          </p:nvPr>
        </p:nvSpPr>
        <p:spPr/>
        <p:txBody>
          <a:bodyPr/>
          <a:lstStyle/>
          <a:p>
            <a:fld id="{6CDFE3A0-3F3E-4C79-B658-24C474795DB4}" type="datetimeFigureOut">
              <a:rPr lang="en-US" smtClean="0"/>
              <a:t>6/25/2025</a:t>
            </a:fld>
            <a:endParaRPr lang="en-US"/>
          </a:p>
        </p:txBody>
      </p:sp>
      <p:sp>
        <p:nvSpPr>
          <p:cNvPr id="3" name="Footer Placeholder 2">
            <a:extLst>
              <a:ext uri="{FF2B5EF4-FFF2-40B4-BE49-F238E27FC236}">
                <a16:creationId xmlns:a16="http://schemas.microsoft.com/office/drawing/2014/main" id="{2320C3BF-BD12-08C0-9723-30162E5984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3417FA-AD20-9EF4-7E68-169DE5305A1E}"/>
              </a:ext>
            </a:extLst>
          </p:cNvPr>
          <p:cNvSpPr>
            <a:spLocks noGrp="1"/>
          </p:cNvSpPr>
          <p:nvPr>
            <p:ph type="sldNum" sz="quarter" idx="12"/>
          </p:nvPr>
        </p:nvSpPr>
        <p:spPr/>
        <p:txBody>
          <a:bodyPr/>
          <a:lstStyle/>
          <a:p>
            <a:fld id="{73D9F380-7D82-48E6-89AD-1A3340361379}" type="slidenum">
              <a:rPr lang="en-US" smtClean="0"/>
              <a:t>‹#›</a:t>
            </a:fld>
            <a:endParaRPr lang="en-US"/>
          </a:p>
        </p:txBody>
      </p:sp>
    </p:spTree>
    <p:extLst>
      <p:ext uri="{BB962C8B-B14F-4D97-AF65-F5344CB8AC3E}">
        <p14:creationId xmlns:p14="http://schemas.microsoft.com/office/powerpoint/2010/main" val="2978989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D86C-3A80-0820-F053-1B1E280AAC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03592C-FEA2-E6F7-6A5A-DC2D41FD06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B5D34E-42FB-F458-E259-140CD6AFA8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0457B-3876-21AE-C5F5-5FE9C47A79F0}"/>
              </a:ext>
            </a:extLst>
          </p:cNvPr>
          <p:cNvSpPr>
            <a:spLocks noGrp="1"/>
          </p:cNvSpPr>
          <p:nvPr>
            <p:ph type="dt" sz="half" idx="10"/>
          </p:nvPr>
        </p:nvSpPr>
        <p:spPr/>
        <p:txBody>
          <a:bodyPr/>
          <a:lstStyle/>
          <a:p>
            <a:fld id="{6CDFE3A0-3F3E-4C79-B658-24C474795DB4}" type="datetimeFigureOut">
              <a:rPr lang="en-US" smtClean="0"/>
              <a:t>6/25/2025</a:t>
            </a:fld>
            <a:endParaRPr lang="en-US"/>
          </a:p>
        </p:txBody>
      </p:sp>
      <p:sp>
        <p:nvSpPr>
          <p:cNvPr id="6" name="Footer Placeholder 5">
            <a:extLst>
              <a:ext uri="{FF2B5EF4-FFF2-40B4-BE49-F238E27FC236}">
                <a16:creationId xmlns:a16="http://schemas.microsoft.com/office/drawing/2014/main" id="{ACE73310-4C1A-9291-9B99-8CE7C8B9B0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EBD53-B92C-B1D9-B612-9CCFFAA73E46}"/>
              </a:ext>
            </a:extLst>
          </p:cNvPr>
          <p:cNvSpPr>
            <a:spLocks noGrp="1"/>
          </p:cNvSpPr>
          <p:nvPr>
            <p:ph type="sldNum" sz="quarter" idx="12"/>
          </p:nvPr>
        </p:nvSpPr>
        <p:spPr/>
        <p:txBody>
          <a:bodyPr/>
          <a:lstStyle/>
          <a:p>
            <a:fld id="{73D9F380-7D82-48E6-89AD-1A3340361379}" type="slidenum">
              <a:rPr lang="en-US" smtClean="0"/>
              <a:t>‹#›</a:t>
            </a:fld>
            <a:endParaRPr lang="en-US"/>
          </a:p>
        </p:txBody>
      </p:sp>
    </p:spTree>
    <p:extLst>
      <p:ext uri="{BB962C8B-B14F-4D97-AF65-F5344CB8AC3E}">
        <p14:creationId xmlns:p14="http://schemas.microsoft.com/office/powerpoint/2010/main" val="2788885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24A6B-4FD1-C788-0096-640710A9AD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E52392-0100-F22A-3EA4-7E32896F4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E4E492-37E3-8707-E3CB-E94161296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57ABBF-B7F1-2BD7-8522-DB753AE00766}"/>
              </a:ext>
            </a:extLst>
          </p:cNvPr>
          <p:cNvSpPr>
            <a:spLocks noGrp="1"/>
          </p:cNvSpPr>
          <p:nvPr>
            <p:ph type="dt" sz="half" idx="10"/>
          </p:nvPr>
        </p:nvSpPr>
        <p:spPr/>
        <p:txBody>
          <a:bodyPr/>
          <a:lstStyle/>
          <a:p>
            <a:fld id="{6CDFE3A0-3F3E-4C79-B658-24C474795DB4}" type="datetimeFigureOut">
              <a:rPr lang="en-US" smtClean="0"/>
              <a:t>6/25/2025</a:t>
            </a:fld>
            <a:endParaRPr lang="en-US"/>
          </a:p>
        </p:txBody>
      </p:sp>
      <p:sp>
        <p:nvSpPr>
          <p:cNvPr id="6" name="Footer Placeholder 5">
            <a:extLst>
              <a:ext uri="{FF2B5EF4-FFF2-40B4-BE49-F238E27FC236}">
                <a16:creationId xmlns:a16="http://schemas.microsoft.com/office/drawing/2014/main" id="{B5B4F276-1187-0B90-5D76-06E855F84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1261EB-CF04-FBA2-884E-4D7526958E75}"/>
              </a:ext>
            </a:extLst>
          </p:cNvPr>
          <p:cNvSpPr>
            <a:spLocks noGrp="1"/>
          </p:cNvSpPr>
          <p:nvPr>
            <p:ph type="sldNum" sz="quarter" idx="12"/>
          </p:nvPr>
        </p:nvSpPr>
        <p:spPr/>
        <p:txBody>
          <a:bodyPr/>
          <a:lstStyle/>
          <a:p>
            <a:fld id="{73D9F380-7D82-48E6-89AD-1A3340361379}" type="slidenum">
              <a:rPr lang="en-US" smtClean="0"/>
              <a:t>‹#›</a:t>
            </a:fld>
            <a:endParaRPr lang="en-US"/>
          </a:p>
        </p:txBody>
      </p:sp>
    </p:spTree>
    <p:extLst>
      <p:ext uri="{BB962C8B-B14F-4D97-AF65-F5344CB8AC3E}">
        <p14:creationId xmlns:p14="http://schemas.microsoft.com/office/powerpoint/2010/main" val="2710811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24F4F6-0075-F4E5-BC79-9412704673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8B88B3-4791-6925-9691-555A6259D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B90936-FB04-6DF0-E353-7010A4BA53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CDFE3A0-3F3E-4C79-B658-24C474795DB4}" type="datetimeFigureOut">
              <a:rPr lang="en-US" smtClean="0"/>
              <a:t>6/25/2025</a:t>
            </a:fld>
            <a:endParaRPr lang="en-US"/>
          </a:p>
        </p:txBody>
      </p:sp>
      <p:sp>
        <p:nvSpPr>
          <p:cNvPr id="5" name="Footer Placeholder 4">
            <a:extLst>
              <a:ext uri="{FF2B5EF4-FFF2-40B4-BE49-F238E27FC236}">
                <a16:creationId xmlns:a16="http://schemas.microsoft.com/office/drawing/2014/main" id="{2C911F66-A083-489D-261C-78E6E6147B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EE4540E-5EE5-7580-D538-F7D93CA159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3D9F380-7D82-48E6-89AD-1A3340361379}" type="slidenum">
              <a:rPr lang="en-US" smtClean="0"/>
              <a:t>‹#›</a:t>
            </a:fld>
            <a:endParaRPr lang="en-US"/>
          </a:p>
        </p:txBody>
      </p:sp>
    </p:spTree>
    <p:extLst>
      <p:ext uri="{BB962C8B-B14F-4D97-AF65-F5344CB8AC3E}">
        <p14:creationId xmlns:p14="http://schemas.microsoft.com/office/powerpoint/2010/main" val="2724183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6BE11944-ED05-4FE9-9927-06C110BB3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A2812508-238C-4BCD-BDD3-25C99C5CA2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167"/>
            <a:ext cx="12188952" cy="3490956"/>
            <a:chOff x="651279" y="598259"/>
            <a:chExt cx="10889442" cy="5680742"/>
          </a:xfrm>
        </p:grpSpPr>
        <p:sp>
          <p:nvSpPr>
            <p:cNvPr id="13" name="Color">
              <a:extLst>
                <a:ext uri="{FF2B5EF4-FFF2-40B4-BE49-F238E27FC236}">
                  <a16:creationId xmlns:a16="http://schemas.microsoft.com/office/drawing/2014/main" id="{EA98B5EE-6906-45B1-8691-D06F06B6C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3CB4D77E-DA74-4797-88E4-C7D817D31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67FC5833-1DEA-7BA9-7A77-C8A445ED2C5A}"/>
              </a:ext>
            </a:extLst>
          </p:cNvPr>
          <p:cNvSpPr>
            <a:spLocks noGrp="1"/>
          </p:cNvSpPr>
          <p:nvPr>
            <p:ph type="ctrTitle"/>
          </p:nvPr>
        </p:nvSpPr>
        <p:spPr>
          <a:xfrm>
            <a:off x="789708" y="1014574"/>
            <a:ext cx="9725730" cy="2226769"/>
          </a:xfrm>
        </p:spPr>
        <p:txBody>
          <a:bodyPr anchor="ctr">
            <a:normAutofit/>
          </a:bodyPr>
          <a:lstStyle/>
          <a:p>
            <a:pPr algn="l"/>
            <a:r>
              <a:rPr lang="es-MX" sz="4800" dirty="0">
                <a:solidFill>
                  <a:schemeClr val="bg1"/>
                </a:solidFill>
              </a:rPr>
              <a:t>Day 1</a:t>
            </a:r>
            <a:br>
              <a:rPr lang="es-MX" sz="4800" dirty="0">
                <a:solidFill>
                  <a:schemeClr val="bg1"/>
                </a:solidFill>
              </a:rPr>
            </a:br>
            <a:r>
              <a:rPr lang="es-MX" sz="4800" dirty="0" err="1">
                <a:solidFill>
                  <a:schemeClr val="bg1"/>
                </a:solidFill>
              </a:rPr>
              <a:t>Workflow</a:t>
            </a:r>
            <a:r>
              <a:rPr lang="es-MX" sz="4800" dirty="0">
                <a:solidFill>
                  <a:schemeClr val="bg1"/>
                </a:solidFill>
              </a:rPr>
              <a:t> </a:t>
            </a:r>
            <a:r>
              <a:rPr lang="en-US" sz="4800" dirty="0">
                <a:solidFill>
                  <a:schemeClr val="bg1"/>
                </a:solidFill>
              </a:rPr>
              <a:t>&amp; data analysis</a:t>
            </a:r>
          </a:p>
        </p:txBody>
      </p:sp>
      <p:sp>
        <p:nvSpPr>
          <p:cNvPr id="3" name="Subtitle 2">
            <a:extLst>
              <a:ext uri="{FF2B5EF4-FFF2-40B4-BE49-F238E27FC236}">
                <a16:creationId xmlns:a16="http://schemas.microsoft.com/office/drawing/2014/main" id="{150F28B8-30B4-2BFF-8DD6-11DCBD6FE628}"/>
              </a:ext>
            </a:extLst>
          </p:cNvPr>
          <p:cNvSpPr>
            <a:spLocks noGrp="1"/>
          </p:cNvSpPr>
          <p:nvPr>
            <p:ph type="subTitle" idx="1"/>
          </p:nvPr>
        </p:nvSpPr>
        <p:spPr>
          <a:xfrm>
            <a:off x="789708" y="3640633"/>
            <a:ext cx="9725730" cy="2487212"/>
          </a:xfrm>
        </p:spPr>
        <p:txBody>
          <a:bodyPr anchor="ctr">
            <a:normAutofit/>
          </a:bodyPr>
          <a:lstStyle/>
          <a:p>
            <a:pPr algn="l"/>
            <a:endParaRPr lang="en-US">
              <a:solidFill>
                <a:schemeClr val="tx2"/>
              </a:solidFill>
            </a:endParaRPr>
          </a:p>
        </p:txBody>
      </p:sp>
    </p:spTree>
    <p:extLst>
      <p:ext uri="{BB962C8B-B14F-4D97-AF65-F5344CB8AC3E}">
        <p14:creationId xmlns:p14="http://schemas.microsoft.com/office/powerpoint/2010/main" val="15865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5224C-2ED7-FDEE-8FF4-33397277FA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DAFC05-CA1E-3085-7671-CB0E97D09B97}"/>
              </a:ext>
            </a:extLst>
          </p:cNvPr>
          <p:cNvSpPr>
            <a:spLocks noGrp="1"/>
          </p:cNvSpPr>
          <p:nvPr>
            <p:ph type="title"/>
          </p:nvPr>
        </p:nvSpPr>
        <p:spPr>
          <a:xfrm>
            <a:off x="727325" y="128819"/>
            <a:ext cx="10515600" cy="1325563"/>
          </a:xfrm>
        </p:spPr>
        <p:txBody>
          <a:bodyPr/>
          <a:lstStyle/>
          <a:p>
            <a:r>
              <a:rPr lang="en-US" dirty="0"/>
              <a:t>Why workflow and good practices?</a:t>
            </a:r>
          </a:p>
        </p:txBody>
      </p:sp>
      <p:sp>
        <p:nvSpPr>
          <p:cNvPr id="6" name="TextBox 5">
            <a:extLst>
              <a:ext uri="{FF2B5EF4-FFF2-40B4-BE49-F238E27FC236}">
                <a16:creationId xmlns:a16="http://schemas.microsoft.com/office/drawing/2014/main" id="{B8C2884C-EB25-CE15-4E5E-28A0B734B7B3}"/>
              </a:ext>
            </a:extLst>
          </p:cNvPr>
          <p:cNvSpPr txBox="1"/>
          <p:nvPr/>
        </p:nvSpPr>
        <p:spPr>
          <a:xfrm>
            <a:off x="809519" y="1164134"/>
            <a:ext cx="10737350" cy="5693866"/>
          </a:xfrm>
          <a:prstGeom prst="rect">
            <a:avLst/>
          </a:prstGeom>
          <a:noFill/>
        </p:spPr>
        <p:txBody>
          <a:bodyPr wrap="square" rtlCol="0">
            <a:spAutoFit/>
          </a:bodyPr>
          <a:lstStyle/>
          <a:p>
            <a:r>
              <a:rPr lang="en-US" sz="2800" dirty="0"/>
              <a:t>In data analysis we want:</a:t>
            </a:r>
          </a:p>
          <a:p>
            <a:endParaRPr lang="en-US" sz="2800" dirty="0"/>
          </a:p>
          <a:p>
            <a:pPr marL="457200" indent="-457200">
              <a:buFont typeface="Arial" panose="020B0604020202020204" pitchFamily="34" charset="0"/>
              <a:buChar char="•"/>
            </a:pPr>
            <a:r>
              <a:rPr lang="en-US" sz="2800" dirty="0"/>
              <a:t>Identify fast where we failed</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Trace back our mistakes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Allow others to help us to understand problems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Allow others to help us to resolve problems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Have a written memory of the decisions we took</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Reproduce our results every time we are ask about them</a:t>
            </a:r>
          </a:p>
        </p:txBody>
      </p:sp>
    </p:spTree>
    <p:extLst>
      <p:ext uri="{BB962C8B-B14F-4D97-AF65-F5344CB8AC3E}">
        <p14:creationId xmlns:p14="http://schemas.microsoft.com/office/powerpoint/2010/main" val="916298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478586-6EDC-E8B6-E93B-A3CD501D2C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283899-E4C8-120E-E696-7AB3F6956C32}"/>
              </a:ext>
            </a:extLst>
          </p:cNvPr>
          <p:cNvSpPr>
            <a:spLocks noGrp="1"/>
          </p:cNvSpPr>
          <p:nvPr>
            <p:ph type="title"/>
          </p:nvPr>
        </p:nvSpPr>
        <p:spPr>
          <a:xfrm>
            <a:off x="727325" y="128819"/>
            <a:ext cx="10515600" cy="1325563"/>
          </a:xfrm>
        </p:spPr>
        <p:txBody>
          <a:bodyPr/>
          <a:lstStyle/>
          <a:p>
            <a:r>
              <a:rPr lang="en-US" dirty="0"/>
              <a:t>Can you tell me if you can do these things all the time? (raise your hand)</a:t>
            </a:r>
          </a:p>
        </p:txBody>
      </p:sp>
      <p:sp>
        <p:nvSpPr>
          <p:cNvPr id="6" name="TextBox 5">
            <a:extLst>
              <a:ext uri="{FF2B5EF4-FFF2-40B4-BE49-F238E27FC236}">
                <a16:creationId xmlns:a16="http://schemas.microsoft.com/office/drawing/2014/main" id="{92F6D3AF-0AD7-A67C-2C82-04B3B4D8237A}"/>
              </a:ext>
            </a:extLst>
          </p:cNvPr>
          <p:cNvSpPr txBox="1"/>
          <p:nvPr/>
        </p:nvSpPr>
        <p:spPr>
          <a:xfrm>
            <a:off x="799245" y="1554552"/>
            <a:ext cx="10737350"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t>Identify fast where you failed</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Trace back all our mistakes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Allow others to help to understand problems with your analysis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Allow others to help to resolve problems with your analysis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Have a written memory of the decisions we took</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Reproduce your results every time you are ask about them</a:t>
            </a:r>
          </a:p>
        </p:txBody>
      </p:sp>
    </p:spTree>
    <p:extLst>
      <p:ext uri="{BB962C8B-B14F-4D97-AF65-F5344CB8AC3E}">
        <p14:creationId xmlns:p14="http://schemas.microsoft.com/office/powerpoint/2010/main" val="1651772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AB7EBA-A983-2CAE-5EC8-33F97AE65B35}"/>
              </a:ext>
            </a:extLst>
          </p:cNvPr>
          <p:cNvSpPr>
            <a:spLocks noGrp="1"/>
          </p:cNvSpPr>
          <p:nvPr>
            <p:ph idx="1"/>
          </p:nvPr>
        </p:nvSpPr>
        <p:spPr/>
        <p:txBody>
          <a:bodyPr/>
          <a:lstStyle/>
          <a:p>
            <a:pPr marL="0" indent="0" algn="ctr">
              <a:buNone/>
            </a:pPr>
            <a:r>
              <a:rPr lang="en-US" sz="4000" dirty="0"/>
              <a:t>Wouldn't be great if there is a written memory that does all the previous things for us?</a:t>
            </a:r>
          </a:p>
          <a:p>
            <a:pPr algn="ctr"/>
            <a:endParaRPr lang="en-US" sz="4000" dirty="0"/>
          </a:p>
          <a:p>
            <a:pPr marL="0" indent="0" algn="ctr">
              <a:buNone/>
            </a:pPr>
            <a:r>
              <a:rPr lang="en-US" sz="4000" dirty="0"/>
              <a:t>Wouldn't be great to push a button and get all our results?</a:t>
            </a:r>
          </a:p>
          <a:p>
            <a:pPr marL="0" indent="0">
              <a:buNone/>
            </a:pPr>
            <a:endParaRPr lang="en-US" dirty="0"/>
          </a:p>
        </p:txBody>
      </p:sp>
    </p:spTree>
    <p:extLst>
      <p:ext uri="{BB962C8B-B14F-4D97-AF65-F5344CB8AC3E}">
        <p14:creationId xmlns:p14="http://schemas.microsoft.com/office/powerpoint/2010/main" val="67543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2FDC7-6F0E-C89C-439A-689765FCE6A1}"/>
              </a:ext>
            </a:extLst>
          </p:cNvPr>
          <p:cNvSpPr>
            <a:spLocks noGrp="1"/>
          </p:cNvSpPr>
          <p:nvPr>
            <p:ph type="title"/>
          </p:nvPr>
        </p:nvSpPr>
        <p:spPr/>
        <p:txBody>
          <a:bodyPr/>
          <a:lstStyle/>
          <a:p>
            <a:r>
              <a:rPr lang="es-MX" dirty="0" err="1"/>
              <a:t>The</a:t>
            </a:r>
            <a:r>
              <a:rPr lang="es-MX" dirty="0"/>
              <a:t> role </a:t>
            </a:r>
            <a:r>
              <a:rPr lang="es-MX" dirty="0" err="1"/>
              <a:t>of</a:t>
            </a:r>
            <a:r>
              <a:rPr lang="es-MX" dirty="0"/>
              <a:t> software</a:t>
            </a:r>
            <a:endParaRPr lang="en-US" dirty="0"/>
          </a:p>
        </p:txBody>
      </p:sp>
      <p:sp>
        <p:nvSpPr>
          <p:cNvPr id="3" name="Content Placeholder 2">
            <a:extLst>
              <a:ext uri="{FF2B5EF4-FFF2-40B4-BE49-F238E27FC236}">
                <a16:creationId xmlns:a16="http://schemas.microsoft.com/office/drawing/2014/main" id="{FCE2D89C-65DC-6414-0CFC-F204693C89B2}"/>
              </a:ext>
            </a:extLst>
          </p:cNvPr>
          <p:cNvSpPr>
            <a:spLocks noGrp="1"/>
          </p:cNvSpPr>
          <p:nvPr>
            <p:ph idx="1"/>
          </p:nvPr>
        </p:nvSpPr>
        <p:spPr/>
        <p:txBody>
          <a:bodyPr/>
          <a:lstStyle/>
          <a:p>
            <a:r>
              <a:rPr lang="es-MX" dirty="0"/>
              <a:t>Excel, Stata, SPSS and R </a:t>
            </a:r>
            <a:r>
              <a:rPr lang="es-MX" dirty="0" err="1"/>
              <a:t>atempt</a:t>
            </a:r>
            <a:r>
              <a:rPr lang="es-MX" dirty="0"/>
              <a:t> </a:t>
            </a:r>
            <a:r>
              <a:rPr lang="es-MX" dirty="0" err="1"/>
              <a:t>to</a:t>
            </a:r>
            <a:r>
              <a:rPr lang="es-MX" dirty="0"/>
              <a:t> </a:t>
            </a:r>
            <a:r>
              <a:rPr lang="es-MX" dirty="0" err="1"/>
              <a:t>automate</a:t>
            </a:r>
            <a:r>
              <a:rPr lang="es-MX" dirty="0"/>
              <a:t> </a:t>
            </a:r>
            <a:r>
              <a:rPr lang="es-MX" dirty="0" err="1"/>
              <a:t>these</a:t>
            </a:r>
            <a:r>
              <a:rPr lang="es-MX" dirty="0"/>
              <a:t> </a:t>
            </a:r>
            <a:r>
              <a:rPr lang="es-MX" dirty="0" err="1"/>
              <a:t>things</a:t>
            </a:r>
            <a:r>
              <a:rPr lang="es-MX" dirty="0"/>
              <a:t>.</a:t>
            </a:r>
          </a:p>
          <a:p>
            <a:endParaRPr lang="es-MX" dirty="0"/>
          </a:p>
          <a:p>
            <a:r>
              <a:rPr lang="es-MX" dirty="0" err="1"/>
              <a:t>But</a:t>
            </a:r>
            <a:r>
              <a:rPr lang="es-MX" dirty="0"/>
              <a:t> </a:t>
            </a:r>
            <a:r>
              <a:rPr lang="es-MX" dirty="0" err="1"/>
              <a:t>some</a:t>
            </a:r>
            <a:r>
              <a:rPr lang="es-MX" dirty="0"/>
              <a:t> are </a:t>
            </a:r>
            <a:r>
              <a:rPr lang="es-MX" dirty="0" err="1"/>
              <a:t>better</a:t>
            </a:r>
            <a:r>
              <a:rPr lang="es-MX" dirty="0"/>
              <a:t> </a:t>
            </a:r>
            <a:r>
              <a:rPr lang="es-MX" dirty="0" err="1"/>
              <a:t>than</a:t>
            </a:r>
            <a:r>
              <a:rPr lang="es-MX" dirty="0"/>
              <a:t> </a:t>
            </a:r>
            <a:r>
              <a:rPr lang="es-MX" dirty="0" err="1"/>
              <a:t>others</a:t>
            </a:r>
            <a:r>
              <a:rPr lang="es-MX" dirty="0"/>
              <a:t>.</a:t>
            </a:r>
          </a:p>
          <a:p>
            <a:endParaRPr lang="es-MX" dirty="0"/>
          </a:p>
          <a:p>
            <a:r>
              <a:rPr lang="es-MX" dirty="0"/>
              <a:t>R-software </a:t>
            </a:r>
            <a:r>
              <a:rPr lang="es-MX" dirty="0" err="1"/>
              <a:t>is</a:t>
            </a:r>
            <a:r>
              <a:rPr lang="es-MX" dirty="0"/>
              <a:t> more flexible and more </a:t>
            </a:r>
            <a:r>
              <a:rPr lang="es-MX" dirty="0" err="1"/>
              <a:t>powerful</a:t>
            </a:r>
            <a:r>
              <a:rPr lang="es-MX" dirty="0"/>
              <a:t> </a:t>
            </a:r>
            <a:endParaRPr lang="en-US" dirty="0"/>
          </a:p>
          <a:p>
            <a:endParaRPr lang="en-US" dirty="0"/>
          </a:p>
          <a:p>
            <a:r>
              <a:rPr lang="en-US" dirty="0"/>
              <a:t>See it as an investment. Things that take a day in Excel can take 5 minutes in R. </a:t>
            </a:r>
            <a:endParaRPr lang="es-MX" dirty="0"/>
          </a:p>
        </p:txBody>
      </p:sp>
    </p:spTree>
    <p:extLst>
      <p:ext uri="{BB962C8B-B14F-4D97-AF65-F5344CB8AC3E}">
        <p14:creationId xmlns:p14="http://schemas.microsoft.com/office/powerpoint/2010/main" val="1636974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E582A-A651-555F-E89B-2254A6C884B4}"/>
              </a:ext>
            </a:extLst>
          </p:cNvPr>
          <p:cNvSpPr>
            <a:spLocks noGrp="1"/>
          </p:cNvSpPr>
          <p:nvPr>
            <p:ph type="title"/>
          </p:nvPr>
        </p:nvSpPr>
        <p:spPr/>
        <p:txBody>
          <a:bodyPr/>
          <a:lstStyle/>
          <a:p>
            <a:r>
              <a:rPr lang="en-US" dirty="0"/>
              <a:t>What is R?</a:t>
            </a:r>
            <a:endParaRPr lang="en-GB" dirty="0"/>
          </a:p>
        </p:txBody>
      </p:sp>
      <p:sp>
        <p:nvSpPr>
          <p:cNvPr id="5" name="Rectangle 2">
            <a:extLst>
              <a:ext uri="{FF2B5EF4-FFF2-40B4-BE49-F238E27FC236}">
                <a16:creationId xmlns:a16="http://schemas.microsoft.com/office/drawing/2014/main" id="{B9A0F7CA-DC20-63EB-3D7D-9381042C3C7C}"/>
              </a:ext>
            </a:extLst>
          </p:cNvPr>
          <p:cNvSpPr>
            <a:spLocks noGrp="1" noChangeArrowheads="1"/>
          </p:cNvSpPr>
          <p:nvPr>
            <p:ph idx="1"/>
          </p:nvPr>
        </p:nvSpPr>
        <p:spPr bwMode="auto">
          <a:xfrm>
            <a:off x="838200" y="1933630"/>
            <a:ext cx="9877746"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Free and open-source programming language for statistical computing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Popular in academia, research, and industry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Supported by RStudio / Posit</a:t>
            </a:r>
          </a:p>
        </p:txBody>
      </p:sp>
    </p:spTree>
    <p:extLst>
      <p:ext uri="{BB962C8B-B14F-4D97-AF65-F5344CB8AC3E}">
        <p14:creationId xmlns:p14="http://schemas.microsoft.com/office/powerpoint/2010/main" val="1365643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B48D4-0A86-5787-AC15-DBD2A909CA07}"/>
              </a:ext>
            </a:extLst>
          </p:cNvPr>
          <p:cNvSpPr>
            <a:spLocks noGrp="1"/>
          </p:cNvSpPr>
          <p:nvPr>
            <p:ph type="title"/>
          </p:nvPr>
        </p:nvSpPr>
        <p:spPr/>
        <p:txBody>
          <a:bodyPr/>
          <a:lstStyle/>
          <a:p>
            <a:r>
              <a:rPr lang="en-US" dirty="0"/>
              <a:t>Why R?</a:t>
            </a:r>
            <a:endParaRPr lang="en-GB" dirty="0"/>
          </a:p>
        </p:txBody>
      </p:sp>
      <p:sp>
        <p:nvSpPr>
          <p:cNvPr id="4" name="Rectangle 1">
            <a:extLst>
              <a:ext uri="{FF2B5EF4-FFF2-40B4-BE49-F238E27FC236}">
                <a16:creationId xmlns:a16="http://schemas.microsoft.com/office/drawing/2014/main" id="{9782661C-7F21-A9CA-FCAC-91C70B8C7FD0}"/>
              </a:ext>
            </a:extLst>
          </p:cNvPr>
          <p:cNvSpPr>
            <a:spLocks noGrp="1" noChangeArrowheads="1"/>
          </p:cNvSpPr>
          <p:nvPr>
            <p:ph idx="1"/>
          </p:nvPr>
        </p:nvSpPr>
        <p:spPr bwMode="auto">
          <a:xfrm>
            <a:off x="838200" y="1739137"/>
            <a:ext cx="999076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Great for data manipulation, analysis, visualization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Reproducible workflows (scripts, markdown, packages)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Strong community and extensive package ecosystem</a:t>
            </a:r>
          </a:p>
        </p:txBody>
      </p:sp>
    </p:spTree>
    <p:extLst>
      <p:ext uri="{BB962C8B-B14F-4D97-AF65-F5344CB8AC3E}">
        <p14:creationId xmlns:p14="http://schemas.microsoft.com/office/powerpoint/2010/main" val="2143986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C64D-70F4-BEF8-158A-0A214EED404D}"/>
              </a:ext>
            </a:extLst>
          </p:cNvPr>
          <p:cNvSpPr>
            <a:spLocks noGrp="1"/>
          </p:cNvSpPr>
          <p:nvPr>
            <p:ph type="title"/>
          </p:nvPr>
        </p:nvSpPr>
        <p:spPr/>
        <p:txBody>
          <a:bodyPr/>
          <a:lstStyle/>
          <a:p>
            <a:r>
              <a:rPr lang="es-MX" dirty="0"/>
              <a:t>Show a full </a:t>
            </a:r>
            <a:r>
              <a:rPr lang="es-MX" dirty="0" err="1"/>
              <a:t>example</a:t>
            </a:r>
            <a:endParaRPr lang="en-US" dirty="0"/>
          </a:p>
        </p:txBody>
      </p:sp>
      <p:sp>
        <p:nvSpPr>
          <p:cNvPr id="3" name="Content Placeholder 2">
            <a:extLst>
              <a:ext uri="{FF2B5EF4-FFF2-40B4-BE49-F238E27FC236}">
                <a16:creationId xmlns:a16="http://schemas.microsoft.com/office/drawing/2014/main" id="{B2BCFAFD-4A91-5FD1-A319-56C1EE493ADA}"/>
              </a:ext>
            </a:extLst>
          </p:cNvPr>
          <p:cNvSpPr>
            <a:spLocks noGrp="1"/>
          </p:cNvSpPr>
          <p:nvPr>
            <p:ph idx="1"/>
          </p:nvPr>
        </p:nvSpPr>
        <p:spPr>
          <a:xfrm>
            <a:off x="838200" y="1825625"/>
            <a:ext cx="2973512" cy="4351338"/>
          </a:xfrm>
        </p:spPr>
        <p:txBody>
          <a:bodyPr/>
          <a:lstStyle/>
          <a:p>
            <a:pPr marL="0" indent="0">
              <a:buNone/>
            </a:pPr>
            <a:r>
              <a:rPr lang="es-MX" dirty="0" err="1"/>
              <a:t>How</a:t>
            </a:r>
            <a:r>
              <a:rPr lang="es-MX" dirty="0"/>
              <a:t> </a:t>
            </a:r>
            <a:r>
              <a:rPr lang="es-MX" dirty="0" err="1"/>
              <a:t>to</a:t>
            </a:r>
            <a:r>
              <a:rPr lang="es-MX" dirty="0"/>
              <a:t> </a:t>
            </a:r>
            <a:r>
              <a:rPr lang="es-MX" dirty="0" err="1"/>
              <a:t>create</a:t>
            </a:r>
            <a:r>
              <a:rPr lang="es-MX" dirty="0"/>
              <a:t> a full </a:t>
            </a:r>
            <a:r>
              <a:rPr lang="es-MX" dirty="0" err="1"/>
              <a:t>report</a:t>
            </a:r>
            <a:r>
              <a:rPr lang="es-MX" dirty="0"/>
              <a:t> </a:t>
            </a:r>
            <a:r>
              <a:rPr lang="es-MX" dirty="0" err="1"/>
              <a:t>from</a:t>
            </a:r>
            <a:r>
              <a:rPr lang="es-MX" dirty="0"/>
              <a:t> R and </a:t>
            </a:r>
            <a:r>
              <a:rPr lang="es-MX" dirty="0" err="1"/>
              <a:t>RMarkdown</a:t>
            </a:r>
            <a:endParaRPr lang="en-US" dirty="0"/>
          </a:p>
        </p:txBody>
      </p:sp>
      <p:pic>
        <p:nvPicPr>
          <p:cNvPr id="4" name="Picture 3">
            <a:extLst>
              <a:ext uri="{FF2B5EF4-FFF2-40B4-BE49-F238E27FC236}">
                <a16:creationId xmlns:a16="http://schemas.microsoft.com/office/drawing/2014/main" id="{AFC6CEB0-535D-012E-2E95-12AA29D5AC86}"/>
              </a:ext>
            </a:extLst>
          </p:cNvPr>
          <p:cNvPicPr>
            <a:picLocks noChangeAspect="1"/>
          </p:cNvPicPr>
          <p:nvPr/>
        </p:nvPicPr>
        <p:blipFill>
          <a:blip r:embed="rId2" cstate="print"/>
          <a:stretch>
            <a:fillRect/>
          </a:stretch>
        </p:blipFill>
        <p:spPr bwMode="auto">
          <a:xfrm>
            <a:off x="5960777" y="219208"/>
            <a:ext cx="6419583" cy="6419583"/>
          </a:xfrm>
          <a:prstGeom prst="rect">
            <a:avLst/>
          </a:prstGeom>
          <a:noFill/>
        </p:spPr>
      </p:pic>
    </p:spTree>
    <p:extLst>
      <p:ext uri="{BB962C8B-B14F-4D97-AF65-F5344CB8AC3E}">
        <p14:creationId xmlns:p14="http://schemas.microsoft.com/office/powerpoint/2010/main" val="3089465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BF44E-BB93-4F0C-1BE3-F66B9B60E2CC}"/>
              </a:ext>
            </a:extLst>
          </p:cNvPr>
          <p:cNvSpPr>
            <a:spLocks noGrp="1"/>
          </p:cNvSpPr>
          <p:nvPr>
            <p:ph type="title"/>
          </p:nvPr>
        </p:nvSpPr>
        <p:spPr/>
        <p:txBody>
          <a:bodyPr/>
          <a:lstStyle/>
          <a:p>
            <a:r>
              <a:rPr lang="en-US" dirty="0"/>
              <a:t>Why workflow for data analysis?</a:t>
            </a:r>
          </a:p>
        </p:txBody>
      </p:sp>
      <p:sp>
        <p:nvSpPr>
          <p:cNvPr id="3" name="Content Placeholder 2">
            <a:extLst>
              <a:ext uri="{FF2B5EF4-FFF2-40B4-BE49-F238E27FC236}">
                <a16:creationId xmlns:a16="http://schemas.microsoft.com/office/drawing/2014/main" id="{E30FBCB6-E9CD-079D-E608-73555A60C5F1}"/>
              </a:ext>
            </a:extLst>
          </p:cNvPr>
          <p:cNvSpPr>
            <a:spLocks noGrp="1"/>
          </p:cNvSpPr>
          <p:nvPr>
            <p:ph idx="1"/>
          </p:nvPr>
        </p:nvSpPr>
        <p:spPr>
          <a:xfrm>
            <a:off x="756008" y="3429000"/>
            <a:ext cx="3754348" cy="1225800"/>
          </a:xfrm>
        </p:spPr>
        <p:txBody>
          <a:bodyPr>
            <a:normAutofit/>
          </a:bodyPr>
          <a:lstStyle/>
          <a:p>
            <a:pPr marL="0" indent="0" algn="ctr">
              <a:buNone/>
            </a:pPr>
            <a:r>
              <a:rPr lang="en-US" sz="6000" dirty="0"/>
              <a:t>25.3 years </a:t>
            </a:r>
          </a:p>
        </p:txBody>
      </p:sp>
      <p:sp>
        <p:nvSpPr>
          <p:cNvPr id="4" name="Content Placeholder 2">
            <a:extLst>
              <a:ext uri="{FF2B5EF4-FFF2-40B4-BE49-F238E27FC236}">
                <a16:creationId xmlns:a16="http://schemas.microsoft.com/office/drawing/2014/main" id="{BA164BAD-6F27-0DB6-4A94-0C0587D8A625}"/>
              </a:ext>
            </a:extLst>
          </p:cNvPr>
          <p:cNvSpPr txBox="1">
            <a:spLocks/>
          </p:cNvSpPr>
          <p:nvPr/>
        </p:nvSpPr>
        <p:spPr>
          <a:xfrm>
            <a:off x="4350251" y="3429000"/>
            <a:ext cx="3754348" cy="1225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6000" dirty="0"/>
              <a:t>24.3 years </a:t>
            </a:r>
          </a:p>
        </p:txBody>
      </p:sp>
      <p:sp>
        <p:nvSpPr>
          <p:cNvPr id="5" name="Content Placeholder 2">
            <a:extLst>
              <a:ext uri="{FF2B5EF4-FFF2-40B4-BE49-F238E27FC236}">
                <a16:creationId xmlns:a16="http://schemas.microsoft.com/office/drawing/2014/main" id="{A9B6D52A-4D30-7344-091D-249D3901FE00}"/>
              </a:ext>
            </a:extLst>
          </p:cNvPr>
          <p:cNvSpPr txBox="1">
            <a:spLocks/>
          </p:cNvSpPr>
          <p:nvPr/>
        </p:nvSpPr>
        <p:spPr>
          <a:xfrm>
            <a:off x="8104599" y="3429000"/>
            <a:ext cx="3754348" cy="1225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6000" dirty="0"/>
              <a:t>23.3 years </a:t>
            </a:r>
          </a:p>
        </p:txBody>
      </p:sp>
      <p:sp>
        <p:nvSpPr>
          <p:cNvPr id="6" name="TextBox 5">
            <a:extLst>
              <a:ext uri="{FF2B5EF4-FFF2-40B4-BE49-F238E27FC236}">
                <a16:creationId xmlns:a16="http://schemas.microsoft.com/office/drawing/2014/main" id="{241B0641-A9B8-46F2-BA58-9C10029ADC3F}"/>
              </a:ext>
            </a:extLst>
          </p:cNvPr>
          <p:cNvSpPr txBox="1"/>
          <p:nvPr/>
        </p:nvSpPr>
        <p:spPr>
          <a:xfrm>
            <a:off x="2633182" y="2236678"/>
            <a:ext cx="6675205" cy="646331"/>
          </a:xfrm>
          <a:prstGeom prst="rect">
            <a:avLst/>
          </a:prstGeom>
          <a:noFill/>
        </p:spPr>
        <p:txBody>
          <a:bodyPr wrap="square" rtlCol="0">
            <a:spAutoFit/>
          </a:bodyPr>
          <a:lstStyle/>
          <a:p>
            <a:r>
              <a:rPr lang="en-US" sz="3600" dirty="0"/>
              <a:t>What is the mean age in Kiribati?</a:t>
            </a:r>
          </a:p>
        </p:txBody>
      </p:sp>
      <p:pic>
        <p:nvPicPr>
          <p:cNvPr id="1026" name="Picture 2" descr="Stickman Icon Man Stick Figure Male Person People Boy Men User Avatar Profile Member Black White Outline Shape Vector Clipart Illustration Sign Symbol">
            <a:extLst>
              <a:ext uri="{FF2B5EF4-FFF2-40B4-BE49-F238E27FC236}">
                <a16:creationId xmlns:a16="http://schemas.microsoft.com/office/drawing/2014/main" id="{D3B6C690-AFA6-AF1F-2BB8-8075E9BA0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692" y="4488111"/>
            <a:ext cx="2381251" cy="19050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erson icon">
            <a:extLst>
              <a:ext uri="{FF2B5EF4-FFF2-40B4-BE49-F238E27FC236}">
                <a16:creationId xmlns:a16="http://schemas.microsoft.com/office/drawing/2014/main" id="{DC952035-D247-E3C5-B205-257824FD83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5637" y="4371682"/>
            <a:ext cx="1768225" cy="194858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 simple icon of a person Silhouette in a suit and tie within circle">
            <a:extLst>
              <a:ext uri="{FF2B5EF4-FFF2-40B4-BE49-F238E27FC236}">
                <a16:creationId xmlns:a16="http://schemas.microsoft.com/office/drawing/2014/main" id="{B3FABA16-4255-9FAA-8B9A-A1AD835A2D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1805" y="4427306"/>
            <a:ext cx="1994257" cy="1994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912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E81806-CE3B-180A-D8E9-B1E216C9E88A}"/>
              </a:ext>
            </a:extLst>
          </p:cNvPr>
          <p:cNvSpPr>
            <a:spLocks noGrp="1"/>
          </p:cNvSpPr>
          <p:nvPr>
            <p:ph idx="1"/>
          </p:nvPr>
        </p:nvSpPr>
        <p:spPr>
          <a:xfrm>
            <a:off x="1033410" y="1383835"/>
            <a:ext cx="10515600" cy="4351338"/>
          </a:xfrm>
        </p:spPr>
        <p:txBody>
          <a:bodyPr>
            <a:normAutofit/>
          </a:bodyPr>
          <a:lstStyle/>
          <a:p>
            <a:pPr marL="0" indent="0" algn="ctr">
              <a:buNone/>
            </a:pPr>
            <a:r>
              <a:rPr lang="en-US" sz="4800" dirty="0"/>
              <a:t>Why do they differ?</a:t>
            </a:r>
          </a:p>
          <a:p>
            <a:pPr marL="0" indent="0" algn="ctr">
              <a:buNone/>
            </a:pPr>
            <a:endParaRPr lang="en-US" sz="4800" dirty="0"/>
          </a:p>
          <a:p>
            <a:pPr algn="ctr"/>
            <a:endParaRPr lang="en-US" sz="4800" dirty="0"/>
          </a:p>
          <a:p>
            <a:pPr marL="0" indent="0" algn="ctr">
              <a:buNone/>
            </a:pPr>
            <a:r>
              <a:rPr lang="en-US" sz="4800" dirty="0"/>
              <a:t>Who is correct?</a:t>
            </a:r>
          </a:p>
        </p:txBody>
      </p:sp>
    </p:spTree>
    <p:extLst>
      <p:ext uri="{BB962C8B-B14F-4D97-AF65-F5344CB8AC3E}">
        <p14:creationId xmlns:p14="http://schemas.microsoft.com/office/powerpoint/2010/main" val="1280145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0985-57B6-B0C0-7B0F-F63B40983296}"/>
              </a:ext>
            </a:extLst>
          </p:cNvPr>
          <p:cNvSpPr>
            <a:spLocks noGrp="1"/>
          </p:cNvSpPr>
          <p:nvPr>
            <p:ph type="title"/>
          </p:nvPr>
        </p:nvSpPr>
        <p:spPr>
          <a:xfrm>
            <a:off x="478605" y="2461053"/>
            <a:ext cx="4175589" cy="1325563"/>
          </a:xfrm>
        </p:spPr>
        <p:txBody>
          <a:bodyPr>
            <a:normAutofit fontScale="90000"/>
          </a:bodyPr>
          <a:lstStyle/>
          <a:p>
            <a:r>
              <a:rPr lang="en-US" dirty="0"/>
              <a:t>How to resolve this problem in data analysis?</a:t>
            </a:r>
            <a:br>
              <a:rPr lang="en-US" dirty="0"/>
            </a:br>
            <a:br>
              <a:rPr lang="en-US" dirty="0"/>
            </a:br>
            <a:br>
              <a:rPr lang="en-US" dirty="0"/>
            </a:br>
            <a:r>
              <a:rPr lang="en-US" dirty="0"/>
              <a:t>Workflow</a:t>
            </a:r>
          </a:p>
        </p:txBody>
      </p:sp>
      <p:pic>
        <p:nvPicPr>
          <p:cNvPr id="4" name="Picture 3">
            <a:extLst>
              <a:ext uri="{FF2B5EF4-FFF2-40B4-BE49-F238E27FC236}">
                <a16:creationId xmlns:a16="http://schemas.microsoft.com/office/drawing/2014/main" id="{38BE558C-FBD8-34FF-128A-42FFD3B39DD8}"/>
              </a:ext>
            </a:extLst>
          </p:cNvPr>
          <p:cNvPicPr>
            <a:picLocks noChangeAspect="1"/>
          </p:cNvPicPr>
          <p:nvPr/>
        </p:nvPicPr>
        <p:blipFill>
          <a:blip r:embed="rId2" cstate="print"/>
          <a:stretch>
            <a:fillRect/>
          </a:stretch>
        </p:blipFill>
        <p:spPr bwMode="auto">
          <a:xfrm>
            <a:off x="4491572" y="62180"/>
            <a:ext cx="6419583" cy="6419583"/>
          </a:xfrm>
          <a:prstGeom prst="rect">
            <a:avLst/>
          </a:prstGeom>
          <a:noFill/>
        </p:spPr>
      </p:pic>
    </p:spTree>
    <p:extLst>
      <p:ext uri="{BB962C8B-B14F-4D97-AF65-F5344CB8AC3E}">
        <p14:creationId xmlns:p14="http://schemas.microsoft.com/office/powerpoint/2010/main" val="301697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7BCA97-3C8C-46D8-6840-824B15E2A0A4}"/>
              </a:ext>
            </a:extLst>
          </p:cNvPr>
          <p:cNvPicPr>
            <a:picLocks noChangeAspect="1"/>
          </p:cNvPicPr>
          <p:nvPr/>
        </p:nvPicPr>
        <p:blipFill>
          <a:blip r:embed="rId2" cstate="print"/>
          <a:srcRect b="79253"/>
          <a:stretch>
            <a:fillRect/>
          </a:stretch>
        </p:blipFill>
        <p:spPr bwMode="auto">
          <a:xfrm>
            <a:off x="0" y="2253343"/>
            <a:ext cx="10983335" cy="1709057"/>
          </a:xfrm>
          <a:prstGeom prst="rect">
            <a:avLst/>
          </a:prstGeom>
          <a:noFill/>
        </p:spPr>
      </p:pic>
    </p:spTree>
    <p:extLst>
      <p:ext uri="{BB962C8B-B14F-4D97-AF65-F5344CB8AC3E}">
        <p14:creationId xmlns:p14="http://schemas.microsoft.com/office/powerpoint/2010/main" val="3089590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13522B-2273-9234-A703-C49C5D81338E}"/>
              </a:ext>
            </a:extLst>
          </p:cNvPr>
          <p:cNvPicPr>
            <a:picLocks noChangeAspect="1"/>
          </p:cNvPicPr>
          <p:nvPr/>
        </p:nvPicPr>
        <p:blipFill>
          <a:blip r:embed="rId2" cstate="print"/>
          <a:srcRect t="11749" b="51114"/>
          <a:stretch>
            <a:fillRect/>
          </a:stretch>
        </p:blipFill>
        <p:spPr bwMode="auto">
          <a:xfrm>
            <a:off x="541621" y="1088572"/>
            <a:ext cx="11490763" cy="4267200"/>
          </a:xfrm>
          <a:prstGeom prst="rect">
            <a:avLst/>
          </a:prstGeom>
          <a:noFill/>
        </p:spPr>
      </p:pic>
    </p:spTree>
    <p:extLst>
      <p:ext uri="{BB962C8B-B14F-4D97-AF65-F5344CB8AC3E}">
        <p14:creationId xmlns:p14="http://schemas.microsoft.com/office/powerpoint/2010/main" val="2575863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735036-54CF-AC79-0F49-89318CF35125}"/>
              </a:ext>
            </a:extLst>
          </p:cNvPr>
          <p:cNvPicPr>
            <a:picLocks noChangeAspect="1"/>
          </p:cNvPicPr>
          <p:nvPr/>
        </p:nvPicPr>
        <p:blipFill>
          <a:blip r:embed="rId2" cstate="print"/>
          <a:srcRect t="51259"/>
          <a:stretch>
            <a:fillRect/>
          </a:stretch>
        </p:blipFill>
        <p:spPr bwMode="auto">
          <a:xfrm>
            <a:off x="797127" y="1045029"/>
            <a:ext cx="10908685" cy="5316992"/>
          </a:xfrm>
          <a:prstGeom prst="rect">
            <a:avLst/>
          </a:prstGeom>
          <a:noFill/>
        </p:spPr>
      </p:pic>
    </p:spTree>
    <p:extLst>
      <p:ext uri="{BB962C8B-B14F-4D97-AF65-F5344CB8AC3E}">
        <p14:creationId xmlns:p14="http://schemas.microsoft.com/office/powerpoint/2010/main" val="3952656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2326-1775-BB48-1464-B9C3C16F8356}"/>
              </a:ext>
            </a:extLst>
          </p:cNvPr>
          <p:cNvSpPr>
            <a:spLocks noGrp="1"/>
          </p:cNvSpPr>
          <p:nvPr>
            <p:ph type="title"/>
          </p:nvPr>
        </p:nvSpPr>
        <p:spPr/>
        <p:txBody>
          <a:bodyPr/>
          <a:lstStyle/>
          <a:p>
            <a:r>
              <a:rPr lang="en-US" dirty="0"/>
              <a:t>Principles for a good workflow</a:t>
            </a:r>
            <a:endParaRPr lang="en-GB" dirty="0"/>
          </a:p>
        </p:txBody>
      </p:sp>
      <p:sp>
        <p:nvSpPr>
          <p:cNvPr id="3" name="Content Placeholder 2">
            <a:extLst>
              <a:ext uri="{FF2B5EF4-FFF2-40B4-BE49-F238E27FC236}">
                <a16:creationId xmlns:a16="http://schemas.microsoft.com/office/drawing/2014/main" id="{9B5FDF14-6D57-FE76-026E-744015A33357}"/>
              </a:ext>
            </a:extLst>
          </p:cNvPr>
          <p:cNvSpPr>
            <a:spLocks noGrp="1"/>
          </p:cNvSpPr>
          <p:nvPr>
            <p:ph idx="1"/>
          </p:nvPr>
        </p:nvSpPr>
        <p:spPr/>
        <p:txBody>
          <a:bodyPr>
            <a:normAutofit lnSpcReduction="10000"/>
          </a:bodyPr>
          <a:lstStyle/>
          <a:p>
            <a:pPr lvl="0"/>
            <a:r>
              <a:rPr lang="en-GB" b="1" dirty="0"/>
              <a:t>Data management: </a:t>
            </a:r>
            <a:r>
              <a:rPr lang="en-GB" dirty="0"/>
              <a:t>The best practices for storing in adequate formats, merging, joining, appending different datasets, and have clarity about types of variables and vectors.</a:t>
            </a:r>
          </a:p>
          <a:p>
            <a:pPr lvl="0"/>
            <a:r>
              <a:rPr lang="en-GB" b="1" dirty="0"/>
              <a:t>Data cleaning: </a:t>
            </a:r>
            <a:r>
              <a:rPr lang="en-GB" dirty="0"/>
              <a:t>Identifying and correcting inconsistencies or errors based on an explicit guideline of what is inconsistent, and an error based on the context of the data. This often involves the formal detection of errors using statistical tool and semiautomated checks (regular expressions).</a:t>
            </a:r>
          </a:p>
          <a:p>
            <a:pPr lvl="0"/>
            <a:r>
              <a:rPr lang="en-GB" b="1" dirty="0"/>
              <a:t>Data validation: </a:t>
            </a:r>
            <a:r>
              <a:rPr lang="en-GB" dirty="0"/>
              <a:t>Is the process of examining, transforming and drawing conclusions about the quality of the data and, if necessary, about the changes made in previous stages.</a:t>
            </a:r>
          </a:p>
          <a:p>
            <a:endParaRPr lang="en-GB" dirty="0"/>
          </a:p>
        </p:txBody>
      </p:sp>
    </p:spTree>
    <p:extLst>
      <p:ext uri="{BB962C8B-B14F-4D97-AF65-F5344CB8AC3E}">
        <p14:creationId xmlns:p14="http://schemas.microsoft.com/office/powerpoint/2010/main" val="288223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06EE0-9444-141B-E81D-D868E7A88F45}"/>
              </a:ext>
            </a:extLst>
          </p:cNvPr>
          <p:cNvSpPr>
            <a:spLocks noGrp="1"/>
          </p:cNvSpPr>
          <p:nvPr>
            <p:ph type="title"/>
          </p:nvPr>
        </p:nvSpPr>
        <p:spPr/>
        <p:txBody>
          <a:bodyPr/>
          <a:lstStyle/>
          <a:p>
            <a:r>
              <a:rPr lang="en-US" dirty="0"/>
              <a:t>Why workflow and good practices?</a:t>
            </a:r>
          </a:p>
        </p:txBody>
      </p:sp>
      <p:pic>
        <p:nvPicPr>
          <p:cNvPr id="5" name="Content Placeholder 4" descr="A screenshot of a website&#10;&#10;AI-generated content may be incorrect.">
            <a:extLst>
              <a:ext uri="{FF2B5EF4-FFF2-40B4-BE49-F238E27FC236}">
                <a16:creationId xmlns:a16="http://schemas.microsoft.com/office/drawing/2014/main" id="{B9027F3D-70B5-BBC2-88F2-2EB5156AC8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5919" y="1763980"/>
            <a:ext cx="5987110" cy="4351338"/>
          </a:xfrm>
        </p:spPr>
      </p:pic>
      <p:sp>
        <p:nvSpPr>
          <p:cNvPr id="6" name="TextBox 5">
            <a:extLst>
              <a:ext uri="{FF2B5EF4-FFF2-40B4-BE49-F238E27FC236}">
                <a16:creationId xmlns:a16="http://schemas.microsoft.com/office/drawing/2014/main" id="{0F80C54B-8E51-CFED-F2A1-7B1191434AC0}"/>
              </a:ext>
            </a:extLst>
          </p:cNvPr>
          <p:cNvSpPr txBox="1"/>
          <p:nvPr/>
        </p:nvSpPr>
        <p:spPr>
          <a:xfrm>
            <a:off x="431515" y="1972638"/>
            <a:ext cx="4458984" cy="3693319"/>
          </a:xfrm>
          <a:prstGeom prst="rect">
            <a:avLst/>
          </a:prstGeom>
          <a:noFill/>
        </p:spPr>
        <p:txBody>
          <a:bodyPr wrap="square" rtlCol="0">
            <a:spAutoFit/>
          </a:bodyPr>
          <a:lstStyle/>
          <a:p>
            <a:r>
              <a:rPr lang="en-US" dirty="0"/>
              <a:t>Replication of a result is desirable:</a:t>
            </a:r>
          </a:p>
          <a:p>
            <a:endParaRPr lang="en-US" dirty="0"/>
          </a:p>
          <a:p>
            <a:r>
              <a:rPr lang="en-US" dirty="0"/>
              <a:t>Builds credibility around a finding</a:t>
            </a:r>
          </a:p>
          <a:p>
            <a:endParaRPr lang="en-US" dirty="0"/>
          </a:p>
          <a:p>
            <a:r>
              <a:rPr lang="en-US" dirty="0"/>
              <a:t>We can claim that we discovered something with confidence</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20% people unvaccinated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15 children for every teacher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disposable income has fallen by 2 %</a:t>
            </a:r>
          </a:p>
        </p:txBody>
      </p:sp>
    </p:spTree>
    <p:extLst>
      <p:ext uri="{BB962C8B-B14F-4D97-AF65-F5344CB8AC3E}">
        <p14:creationId xmlns:p14="http://schemas.microsoft.com/office/powerpoint/2010/main" val="35310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7" end="7"/>
                                            </p:txEl>
                                          </p:spTgt>
                                        </p:tgtEl>
                                        <p:attrNameLst>
                                          <p:attrName>style.visibility</p:attrName>
                                        </p:attrNameLst>
                                      </p:cBhvr>
                                      <p:to>
                                        <p:strVal val="visible"/>
                                      </p:to>
                                    </p:set>
                                    <p:anim calcmode="lin" valueType="num">
                                      <p:cBhvr additive="base">
                                        <p:cTn id="18"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7" end="7"/>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6">
                                            <p:txEl>
                                              <p:pRg st="9" end="9"/>
                                            </p:txEl>
                                          </p:spTgt>
                                        </p:tgtEl>
                                        <p:attrNameLst>
                                          <p:attrName>style.visibility</p:attrName>
                                        </p:attrNameLst>
                                      </p:cBhvr>
                                      <p:to>
                                        <p:strVal val="visible"/>
                                      </p:to>
                                    </p:set>
                                    <p:anim calcmode="lin" valueType="num">
                                      <p:cBhvr additive="base">
                                        <p:cTn id="22"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9" end="9"/>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6">
                                            <p:txEl>
                                              <p:pRg st="11" end="11"/>
                                            </p:txEl>
                                          </p:spTgt>
                                        </p:tgtEl>
                                        <p:attrNameLst>
                                          <p:attrName>style.visibility</p:attrName>
                                        </p:attrNameLst>
                                      </p:cBhvr>
                                      <p:to>
                                        <p:strVal val="visible"/>
                                      </p:to>
                                    </p:set>
                                    <p:anim calcmode="lin" valueType="num">
                                      <p:cBhvr additive="base">
                                        <p:cTn id="26"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309</TotalTime>
  <Words>483</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Day 1 Workflow &amp; data analysis</vt:lpstr>
      <vt:lpstr>Why workflow for data analysis?</vt:lpstr>
      <vt:lpstr>PowerPoint Presentation</vt:lpstr>
      <vt:lpstr>How to resolve this problem in data analysis?   Workflow</vt:lpstr>
      <vt:lpstr>PowerPoint Presentation</vt:lpstr>
      <vt:lpstr>PowerPoint Presentation</vt:lpstr>
      <vt:lpstr>PowerPoint Presentation</vt:lpstr>
      <vt:lpstr>Principles for a good workflow</vt:lpstr>
      <vt:lpstr>Why workflow and good practices?</vt:lpstr>
      <vt:lpstr>Why workflow and good practices?</vt:lpstr>
      <vt:lpstr>Can you tell me if you can do these things all the time? (raise your hand)</vt:lpstr>
      <vt:lpstr>PowerPoint Presentation</vt:lpstr>
      <vt:lpstr>The role of software</vt:lpstr>
      <vt:lpstr>What is R?</vt:lpstr>
      <vt:lpstr>Why R?</vt:lpstr>
      <vt:lpstr>Show a full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Hector Najera</dc:creator>
  <cp:lastModifiedBy>Hector Najera</cp:lastModifiedBy>
  <cp:revision>2</cp:revision>
  <dcterms:created xsi:type="dcterms:W3CDTF">2025-06-23T04:46:34Z</dcterms:created>
  <dcterms:modified xsi:type="dcterms:W3CDTF">2025-06-25T19:42:18Z</dcterms:modified>
</cp:coreProperties>
</file>