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94660"/>
  </p:normalViewPr>
  <p:slideViewPr>
    <p:cSldViewPr snapToGrid="0">
      <p:cViewPr>
        <p:scale>
          <a:sx n="71" d="100"/>
          <a:sy n="71" d="100"/>
        </p:scale>
        <p:origin x="2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8C74-F6C0-C69B-D4FB-E2AE83D34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A75B7E-D65A-D7A2-D48D-4617B7B5D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3534D-43A0-8D2C-90E7-544062EA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EC0A-64FA-4F57-A41B-F9546EFD90A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33B03-AA6D-F0A1-8428-04DDD196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2B45D-CAA0-D275-4C6C-74ABE3E5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2520-0B45-4B94-B904-C004B037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5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A65D4-EF1D-B915-4679-9EABE871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EE6AC-CF2B-1D0F-2B09-1165E5C96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A6EB9-0294-DAD8-82F0-F020AC376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EC0A-64FA-4F57-A41B-F9546EFD90A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B8A2F-D67F-E872-A851-E5802F5C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734D8-11DB-2464-ACE7-76161DC9A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2520-0B45-4B94-B904-C004B037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9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F48DB0-4151-C491-E9EF-D5B0B1195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16C62-DAB0-9887-1EE0-4E7E95B0F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F79EC-8185-D7EF-AF5D-7F4A38F2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EC0A-64FA-4F57-A41B-F9546EFD90A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7A29-3B07-DD23-AE35-0035E64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A8860-C533-FAF9-A992-B8111A8A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2520-0B45-4B94-B904-C004B037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1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B03EE-A450-376B-36BF-BD12198DC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6899-7952-FCE3-970F-FE0E7529B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63B74-7BCD-E40C-0210-AA71CB1A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EC0A-64FA-4F57-A41B-F9546EFD90A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D6BE7-8EAB-1E18-D5F8-210A0AA9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E689D-3009-D4E3-7002-0A10AAEF4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2520-0B45-4B94-B904-C004B037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5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A4A2-C915-60EE-5743-22A186A5A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753E2-298F-103C-1F43-6AD8374CE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8ECC0-5AFF-325D-07E7-BDF06BCE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EC0A-64FA-4F57-A41B-F9546EFD90A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EA1AC-8C44-DE24-3F52-9F9B4EF3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19DCF-490B-C0FD-E464-161EFE09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2520-0B45-4B94-B904-C004B037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4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0B81-5D45-9F61-3715-7189882BD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6EC85-6E04-1CCC-5A33-E6562DBA4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91F9-8956-046B-B6B1-D922A4E23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677EA-81C8-BF63-A375-E85E3CEF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EC0A-64FA-4F57-A41B-F9546EFD90A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E9BD7-2C33-BAB4-259F-D8D79C96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F324D-73AA-D803-5E54-1CCCF136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2520-0B45-4B94-B904-C004B037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1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8CFC-7669-2696-466E-F76F8FF5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E0053-EFC9-7F47-007B-0E716352D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90699-9E73-2189-DC3A-C16490A88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72F6E-2FE3-2937-FEBB-9DF46D28E8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B5866-2E1F-2722-0277-87E8E4AB4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63F7E2-FAC7-C0DC-93EE-39CAB052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EC0A-64FA-4F57-A41B-F9546EFD90A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E6DD8-354A-F6C4-20EC-96DF685E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1847FB-E364-4485-5E26-AEE072AA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2520-0B45-4B94-B904-C004B037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6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90C60-573C-311A-5272-301C72A6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7A65F-B251-5DFA-D73E-C4CAF39D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EC0A-64FA-4F57-A41B-F9546EFD90A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1A863-C2D6-647F-0C9E-8B9268BB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A0C7B-2575-1D42-1377-5A79A8AB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2520-0B45-4B94-B904-C004B037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3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2900A2-850E-B0E7-C989-B22CCB8B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EC0A-64FA-4F57-A41B-F9546EFD90A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201B4A-BEEE-1461-2DE3-4E5B993A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AD94A-31F4-C96A-D064-BA7A833A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2520-0B45-4B94-B904-C004B037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2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B0E6-89B1-DA53-F55D-7F596BC6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90314-FECC-77B3-C477-92E32523D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767F3-873F-D20C-439B-6CEA55B4A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E80EF-743A-FB2C-6562-6D663C0A3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EC0A-64FA-4F57-A41B-F9546EFD90A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A1A83-869F-4669-3D51-0B48BA47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F5ACC-7752-3D63-87A7-85DA1B1B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2520-0B45-4B94-B904-C004B037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45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B8FC5-2EAC-B581-3760-EC2DDC31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EF816C-996E-1A22-5845-1BD78A2E3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77650-71E0-9D94-43CE-627600386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B461A-0E71-33B2-0658-453BB582E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5EC0A-64FA-4F57-A41B-F9546EFD90A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721B3-AA3D-F58A-FBA4-4EF08E118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FB1C5-02BD-32D7-1542-D23ED10C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2520-0B45-4B94-B904-C004B037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5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54143-0A24-0BD0-5A56-9C4DB275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B55AF-726F-8805-FFFA-383CA2D2C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C095D-DE2D-6449-F734-6E7167DF7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B5EC0A-64FA-4F57-A41B-F9546EFD90A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5763D-A863-6645-B6A3-B9FBE268B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0147F-3FC7-675A-D0A4-E0A6C3F8F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2D2520-0B45-4B94-B904-C004B0376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3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0050-76EA-796F-7064-6A80BED59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Day 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Session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E1868-7208-4DC0-A8BA-A35AF2FA9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Reading &amp; writing non-R data </a:t>
            </a:r>
          </a:p>
        </p:txBody>
      </p:sp>
    </p:spTree>
    <p:extLst>
      <p:ext uri="{BB962C8B-B14F-4D97-AF65-F5344CB8AC3E}">
        <p14:creationId xmlns:p14="http://schemas.microsoft.com/office/powerpoint/2010/main" val="337069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8150-2E5D-141E-BA30-5BD67BCD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28F4-DB4B-936A-AFD0-7C1F67C8F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Excel</a:t>
            </a:r>
          </a:p>
          <a:p>
            <a:r>
              <a:rPr lang="en-US" dirty="0"/>
              <a:t>.csv</a:t>
            </a:r>
          </a:p>
          <a:p>
            <a:r>
              <a:rPr lang="en-US" dirty="0"/>
              <a:t>.xl</a:t>
            </a:r>
          </a:p>
          <a:p>
            <a:r>
              <a:rPr lang="en-US" dirty="0"/>
              <a:t>Stata file (.</a:t>
            </a:r>
            <a:r>
              <a:rPr lang="en-US" dirty="0" err="1"/>
              <a:t>dta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Advanced</a:t>
            </a:r>
          </a:p>
          <a:p>
            <a:r>
              <a:rPr lang="en-US" dirty="0"/>
              <a:t>Shape file (.</a:t>
            </a:r>
            <a:r>
              <a:rPr lang="en-US" dirty="0" err="1"/>
              <a:t>shp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734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64132-2EB2-7D27-3247-96BF3BFD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.xlsx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F164-2E40-3D4A-67CC-979CC72C4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9464" y="2432189"/>
            <a:ext cx="41730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Packages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Tidyverse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readxl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Function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readxlsx</a:t>
            </a:r>
            <a:r>
              <a:rPr lang="en-US" dirty="0">
                <a:latin typeface="Consolas" panose="020B0609020204030204" pitchFamily="49" charset="0"/>
              </a:rPr>
              <a:t>( 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16D80-CD42-F382-8C49-980A52B2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362" y="1849483"/>
            <a:ext cx="1761297" cy="203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2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35BDCC9-0F59-941F-E0BC-BC51D9CEE9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90512" y="2564853"/>
            <a:ext cx="92294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read_xlsx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(path, sheet = 2)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91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DF5D0-3F8A-5F85-2C2E-5B17BE7C2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8FDD-607D-EE58-CD7B-1AAC0097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.csv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3D33-99C9-A9FA-DBC0-6BF7EDA4C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9464" y="2432189"/>
            <a:ext cx="41730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Packages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data.table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Function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read.csv( 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yellow seal on a table&#10;&#10;AI-generated content may be incorrect.">
            <a:extLst>
              <a:ext uri="{FF2B5EF4-FFF2-40B4-BE49-F238E27FC236}">
                <a16:creationId xmlns:a16="http://schemas.microsoft.com/office/drawing/2014/main" id="{05AC42A7-0776-C61B-0B81-CBD2FA6A8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70" y="1794028"/>
            <a:ext cx="2139983" cy="246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3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37D81-FED4-8C8A-B574-B7FC1302E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4C64-1DA1-37A6-2714-983EDCE1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dta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5F64-8470-C4EA-84BD-F48A0EC91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4787" y="2329796"/>
            <a:ext cx="781274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Packages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Haven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Function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read_dta</a:t>
            </a:r>
            <a:r>
              <a:rPr lang="en-US" dirty="0">
                <a:latin typeface="Consolas" panose="020B0609020204030204" pitchFamily="49" charset="0"/>
              </a:rPr>
              <a:t>( 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9FF16-7C56-C1EE-9F59-D58258296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82" y="1429146"/>
            <a:ext cx="2131360" cy="259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2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906C4-959F-81F2-520A-15E2079DD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B632-5C57-563C-066D-9A5A407C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Advanced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shp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24E3-8562-B954-63A4-D2B967AC3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4787" y="2329796"/>
            <a:ext cx="781274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Packages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sf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Function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Read.st( )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86852E-D272-75E9-2FF5-1FFFE0EF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1" y="1600198"/>
            <a:ext cx="2743201" cy="274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20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Office Theme</vt:lpstr>
      <vt:lpstr>Day 2 Session 3</vt:lpstr>
      <vt:lpstr>Data sets </vt:lpstr>
      <vt:lpstr> .xlsx</vt:lpstr>
      <vt:lpstr>PowerPoint Presentation</vt:lpstr>
      <vt:lpstr> .csv</vt:lpstr>
      <vt:lpstr> .dta</vt:lpstr>
      <vt:lpstr>Advanced .shp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Ortega</dc:creator>
  <cp:lastModifiedBy>Ana Ortega</cp:lastModifiedBy>
  <cp:revision>3</cp:revision>
  <dcterms:created xsi:type="dcterms:W3CDTF">2025-06-26T08:51:09Z</dcterms:created>
  <dcterms:modified xsi:type="dcterms:W3CDTF">2025-06-27T00:22:31Z</dcterms:modified>
</cp:coreProperties>
</file>