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5B7D64E0-156E-4A4B-AF80-6F21EBE43AD5}"/>
    <pc:docChg chg="custSel addSld modSld">
      <pc:chgData name="Hector Najera" userId="04fbcd51e4148ba7" providerId="LiveId" clId="{5B7D64E0-156E-4A4B-AF80-6F21EBE43AD5}" dt="2025-06-25T19:32:40.732" v="690"/>
      <pc:docMkLst>
        <pc:docMk/>
      </pc:docMkLst>
      <pc:sldChg chg="addSp modSp mod setBg addAnim">
        <pc:chgData name="Hector Najera" userId="04fbcd51e4148ba7" providerId="LiveId" clId="{5B7D64E0-156E-4A4B-AF80-6F21EBE43AD5}" dt="2025-06-25T19:32:40.732" v="690"/>
        <pc:sldMkLst>
          <pc:docMk/>
          <pc:sldMk cId="1332529125" sldId="256"/>
        </pc:sldMkLst>
        <pc:spChg chg="mo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2" creationId="{15B99C04-2133-64BF-B18B-3732C11A4167}"/>
          </ac:spMkLst>
        </pc:spChg>
        <pc:spChg chg="mo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3" creationId="{784AAB74-70E1-5FFE-E2AA-7DAB77C00193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8" creationId="{6F5A5072-7B47-4D32-B52A-4EBBF590B8A5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0" creationId="{9715DAF0-AE1B-46C9-8A6B-DB2AA05AB91D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2" creationId="{6016219D-510E-4184-9090-6D5578A87BD1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4" creationId="{AFF4A713-7B75-4B21-90D7-5AB19547C728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6" creationId="{DC631C0B-6DA6-4E57-8231-CE32B3434A7E}"/>
          </ac:spMkLst>
        </pc:spChg>
        <pc:spChg chg="add">
          <ac:chgData name="Hector Najera" userId="04fbcd51e4148ba7" providerId="LiveId" clId="{5B7D64E0-156E-4A4B-AF80-6F21EBE43AD5}" dt="2025-06-25T19:32:40.729" v="689" actId="26606"/>
          <ac:spMkLst>
            <pc:docMk/>
            <pc:sldMk cId="1332529125" sldId="256"/>
            <ac:spMk id="18" creationId="{C29501E6-A978-4A61-9689-9085AF97A53A}"/>
          </ac:spMkLst>
        </pc:spChg>
      </pc:sldChg>
      <pc:sldChg chg="modSp new mod">
        <pc:chgData name="Hector Najera" userId="04fbcd51e4148ba7" providerId="LiveId" clId="{5B7D64E0-156E-4A4B-AF80-6F21EBE43AD5}" dt="2025-06-25T19:25:12.666" v="185" actId="20577"/>
        <pc:sldMkLst>
          <pc:docMk/>
          <pc:sldMk cId="862803899" sldId="262"/>
        </pc:sldMkLst>
        <pc:spChg chg="mod">
          <ac:chgData name="Hector Najera" userId="04fbcd51e4148ba7" providerId="LiveId" clId="{5B7D64E0-156E-4A4B-AF80-6F21EBE43AD5}" dt="2025-06-25T19:25:12.666" v="185" actId="20577"/>
          <ac:spMkLst>
            <pc:docMk/>
            <pc:sldMk cId="862803899" sldId="262"/>
            <ac:spMk id="2" creationId="{7E0656F8-4B64-4A9F-B674-11BE1248A669}"/>
          </ac:spMkLst>
        </pc:spChg>
        <pc:spChg chg="mod">
          <ac:chgData name="Hector Najera" userId="04fbcd51e4148ba7" providerId="LiveId" clId="{5B7D64E0-156E-4A4B-AF80-6F21EBE43AD5}" dt="2025-06-25T19:23:25.575" v="17" actId="20577"/>
          <ac:spMkLst>
            <pc:docMk/>
            <pc:sldMk cId="862803899" sldId="262"/>
            <ac:spMk id="3" creationId="{4F427B86-20D0-D6E2-07FC-0B217EEEAE2C}"/>
          </ac:spMkLst>
        </pc:spChg>
        <pc:spChg chg="mod">
          <ac:chgData name="Hector Najera" userId="04fbcd51e4148ba7" providerId="LiveId" clId="{5B7D64E0-156E-4A4B-AF80-6F21EBE43AD5}" dt="2025-06-25T19:24:03.123" v="97" actId="20577"/>
          <ac:spMkLst>
            <pc:docMk/>
            <pc:sldMk cId="862803899" sldId="262"/>
            <ac:spMk id="4" creationId="{35E65679-A613-F513-3BEA-5BA6C2A7698A}"/>
          </ac:spMkLst>
        </pc:spChg>
        <pc:spChg chg="mod">
          <ac:chgData name="Hector Najera" userId="04fbcd51e4148ba7" providerId="LiveId" clId="{5B7D64E0-156E-4A4B-AF80-6F21EBE43AD5}" dt="2025-06-25T19:23:35.053" v="39" actId="20577"/>
          <ac:spMkLst>
            <pc:docMk/>
            <pc:sldMk cId="862803899" sldId="262"/>
            <ac:spMk id="5" creationId="{16A75850-5631-632A-2913-8710C1F014EE}"/>
          </ac:spMkLst>
        </pc:spChg>
        <pc:spChg chg="mod">
          <ac:chgData name="Hector Najera" userId="04fbcd51e4148ba7" providerId="LiveId" clId="{5B7D64E0-156E-4A4B-AF80-6F21EBE43AD5}" dt="2025-06-25T19:24:59.210" v="170" actId="20577"/>
          <ac:spMkLst>
            <pc:docMk/>
            <pc:sldMk cId="862803899" sldId="262"/>
            <ac:spMk id="6" creationId="{9CAFAA44-63C4-BA05-90AF-F2AB6782D638}"/>
          </ac:spMkLst>
        </pc:spChg>
      </pc:sldChg>
      <pc:sldChg chg="modSp new mod">
        <pc:chgData name="Hector Najera" userId="04fbcd51e4148ba7" providerId="LiveId" clId="{5B7D64E0-156E-4A4B-AF80-6F21EBE43AD5}" dt="2025-06-25T19:32:14.341" v="688" actId="20577"/>
        <pc:sldMkLst>
          <pc:docMk/>
          <pc:sldMk cId="1644753553" sldId="263"/>
        </pc:sldMkLst>
        <pc:spChg chg="mod">
          <ac:chgData name="Hector Najera" userId="04fbcd51e4148ba7" providerId="LiveId" clId="{5B7D64E0-156E-4A4B-AF80-6F21EBE43AD5}" dt="2025-06-25T19:25:27.106" v="200" actId="20577"/>
          <ac:spMkLst>
            <pc:docMk/>
            <pc:sldMk cId="1644753553" sldId="263"/>
            <ac:spMk id="2" creationId="{0C551EAA-668F-35F8-4270-AE646602B254}"/>
          </ac:spMkLst>
        </pc:spChg>
        <pc:spChg chg="mod">
          <ac:chgData name="Hector Najera" userId="04fbcd51e4148ba7" providerId="LiveId" clId="{5B7D64E0-156E-4A4B-AF80-6F21EBE43AD5}" dt="2025-06-25T19:32:14.341" v="688" actId="20577"/>
          <ac:spMkLst>
            <pc:docMk/>
            <pc:sldMk cId="1644753553" sldId="263"/>
            <ac:spMk id="3" creationId="{1A7409B3-1EFE-A4A4-794C-9B953AC05EE7}"/>
          </ac:spMkLst>
        </pc:spChg>
      </pc:sldChg>
      <pc:sldChg chg="modSp new mod">
        <pc:chgData name="Hector Najera" userId="04fbcd51e4148ba7" providerId="LiveId" clId="{5B7D64E0-156E-4A4B-AF80-6F21EBE43AD5}" dt="2025-06-25T19:29:15.659" v="661" actId="20577"/>
        <pc:sldMkLst>
          <pc:docMk/>
          <pc:sldMk cId="3794021860" sldId="264"/>
        </pc:sldMkLst>
        <pc:spChg chg="mod">
          <ac:chgData name="Hector Najera" userId="04fbcd51e4148ba7" providerId="LiveId" clId="{5B7D64E0-156E-4A4B-AF80-6F21EBE43AD5}" dt="2025-06-25T19:27:18.526" v="372" actId="20577"/>
          <ac:spMkLst>
            <pc:docMk/>
            <pc:sldMk cId="3794021860" sldId="264"/>
            <ac:spMk id="2" creationId="{FB1BDD33-5D99-9D80-3906-F0E442AD1FE1}"/>
          </ac:spMkLst>
        </pc:spChg>
        <pc:spChg chg="mod">
          <ac:chgData name="Hector Najera" userId="04fbcd51e4148ba7" providerId="LiveId" clId="{5B7D64E0-156E-4A4B-AF80-6F21EBE43AD5}" dt="2025-06-25T19:29:15.659" v="661" actId="20577"/>
          <ac:spMkLst>
            <pc:docMk/>
            <pc:sldMk cId="3794021860" sldId="264"/>
            <ac:spMk id="3" creationId="{DDD1B296-ED9E-FBDE-8501-10AF6502C5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2CB0-9020-2EAC-9002-382B34BF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F517-9A98-74EC-BFE3-A8DD094F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77FB-5D8D-34A4-43C2-9628112C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8CF2-E4D9-C01B-394E-7C4D9494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5532-D0F2-5BDB-D3E8-5D7BE7E5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A917-65EB-AAC9-4269-8BE32D2D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DFF80-D368-4B38-AB74-77308167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AF7D-3B91-E19D-1ABF-4880AA50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4960-C82F-D1B0-EB66-17C4BD22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D36D-6EA6-81A4-B13B-955ADC3B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7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42F4B-2E4A-D13E-FFE2-5BCA9E495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A5577-7E79-1B20-8BCF-C2451D09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0117-D851-7123-9664-4C9560AE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7E17-BD60-71CC-E342-400E4F2B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0ECCE-29AB-BAFF-304A-948023D6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3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00C6-4976-25D3-A7DB-FD811E5C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9A08-303D-E994-3267-02616E47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95E92-0A08-3935-7EAA-44AC9AFA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8E6F-DF0F-5A36-B0A1-9F84EE7C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BD30-5539-918E-CF83-DC7FDC3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AD43-CEB5-2C9D-1163-98DF9D81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6FC7-6A8C-6369-E3A1-998672D54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5FE5-FB9F-DCB2-9112-4286E687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57B7-1143-97A7-2EF4-813E564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96B6-6E94-D540-32FD-1D94B0C0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3E30-4501-7096-DB1F-914B04A2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0C0D-D986-9F51-7880-0BC19133B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CFDF3-5819-26D1-20E4-8A8630606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031EB-4CCD-6997-A4BB-DC46E6C6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DC1A-6405-9E75-F206-5322101C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15FC-DE55-E77F-24A5-0373D9A9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BB2-C971-392B-2175-852DE698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3D1C-8D11-1CEB-052E-2D85CF86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647BA-CCC1-C074-B6F2-18D41815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3C367-F283-307D-6F8D-0D68B5BB4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260BF-D423-DA16-5524-7AD65A0A7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8278E-DF59-E16B-F682-57D937F3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0A0FB-151B-1D42-3B91-4A2F628C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C7E1E-545F-049F-E17E-4B8CE580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A1D-5043-B21D-07B3-13A3570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9498C-291E-5250-DE46-618E48EE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E7F62-5BD5-96F3-0A05-DBF7555A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317E6-5A10-C945-0A8F-3B972E9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5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0C6B7-3E3C-FE61-7EB3-C19AAE3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93729-A9DE-9E23-684B-C7EF636A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27550-CCBC-7858-F62C-12E14129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1BEF-291F-6355-C181-F54168D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E264-9841-C7F3-C99B-CF9FB086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82F6-F3BB-99F1-C4EB-0DDD2521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A5AF-F246-CC7A-45FA-0D91ED0A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802B-4349-60C7-571C-14B271A8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0C5E-DAC5-463F-9EC7-F3A038D3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1B6E-F067-0575-914E-5F219961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1C303-0F72-3DFC-6203-E8CE0CA44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8EDE8-307F-B72F-5699-C27C30DB9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B03C-D9A9-7F95-F44E-CD904477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9E140-F5A6-2402-E9C9-067E8926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FEF1-4AC0-4937-5D2B-994E6475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DB384-899E-A8ED-3F1C-41B8EF8B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F2B4-65DA-611A-07FF-0CFD1ACB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8FB6-73D6-D859-C924-4F4C80BE2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8EAD9-CF1B-4FAB-9F16-55F8AA4F25E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23B1-2562-0CFB-1428-AE1CEBBD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93DA-AA46-05A8-3EBC-5488914A5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3CE0E-33A4-469B-9429-CECFBAB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ctornajera83/TrainingRKiribati202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99C04-2133-64BF-B18B-3732C11A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Day 1. Session 1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AB74-70E1-5FFE-E2AA-7DAB77C00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56F8-4B64-4A9F-B674-11BE124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7B86-20D0-D6E2-07FC-0B217EEEA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Hector Najera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65679-A613-F513-3BEA-5BA6C2A76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Research fellow</a:t>
            </a:r>
          </a:p>
          <a:p>
            <a:r>
              <a:rPr lang="en-US" dirty="0"/>
              <a:t>UNAM</a:t>
            </a:r>
          </a:p>
          <a:p>
            <a:r>
              <a:rPr lang="en-US" dirty="0"/>
              <a:t>University </a:t>
            </a:r>
            <a:r>
              <a:rPr lang="en-US" dirty="0" err="1"/>
              <a:t>Programme</a:t>
            </a:r>
            <a:r>
              <a:rPr lang="en-US" dirty="0"/>
              <a:t> for Development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75850-5631-632A-2913-8710C1F01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Dr. Ana Ortega-Avila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FAA44-63C4-BA05-90AF-F2AB6782D6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Lecturer</a:t>
            </a:r>
          </a:p>
          <a:p>
            <a:r>
              <a:rPr lang="en-US" dirty="0"/>
              <a:t>UNAM</a:t>
            </a:r>
          </a:p>
          <a:p>
            <a:r>
              <a:rPr lang="en-US" dirty="0"/>
              <a:t>Faculty of Medicine</a:t>
            </a:r>
          </a:p>
        </p:txBody>
      </p:sp>
    </p:spTree>
    <p:extLst>
      <p:ext uri="{BB962C8B-B14F-4D97-AF65-F5344CB8AC3E}">
        <p14:creationId xmlns:p14="http://schemas.microsoft.com/office/powerpoint/2010/main" val="86280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1EAA-668F-35F8-4270-AE646602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09B3-1EFE-A4A4-794C-9B953AC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work?</a:t>
            </a:r>
          </a:p>
          <a:p>
            <a:endParaRPr lang="en-US" dirty="0"/>
          </a:p>
          <a:p>
            <a:r>
              <a:rPr lang="en-US" dirty="0"/>
              <a:t>What are your responsibilities?</a:t>
            </a:r>
          </a:p>
          <a:p>
            <a:endParaRPr lang="en-US" dirty="0"/>
          </a:p>
          <a:p>
            <a:r>
              <a:rPr lang="en-US" dirty="0"/>
              <a:t>From 1 to 10 (being 10 the highest) how often do you </a:t>
            </a:r>
            <a:r>
              <a:rPr lang="en-US" dirty="0" err="1"/>
              <a:t>analyse</a:t>
            </a:r>
            <a:r>
              <a:rPr lang="en-US" dirty="0"/>
              <a:t> or use data in your work?</a:t>
            </a:r>
          </a:p>
          <a:p>
            <a:endParaRPr lang="en-US" dirty="0"/>
          </a:p>
          <a:p>
            <a:r>
              <a:rPr lang="en-US" dirty="0"/>
              <a:t>What software do you use?</a:t>
            </a:r>
          </a:p>
        </p:txBody>
      </p:sp>
    </p:spTree>
    <p:extLst>
      <p:ext uri="{BB962C8B-B14F-4D97-AF65-F5344CB8AC3E}">
        <p14:creationId xmlns:p14="http://schemas.microsoft.com/office/powerpoint/2010/main" val="164475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615B-8A47-C486-D089-C18E8CF5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317F-74A3-5780-F3DC-97CF818F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 develop further your skills in data cleaning, management and problem solving in R</a:t>
            </a:r>
          </a:p>
          <a:p>
            <a:endParaRPr lang="en-US" noProof="0" dirty="0"/>
          </a:p>
          <a:p>
            <a:r>
              <a:rPr lang="en-US" noProof="0" dirty="0"/>
              <a:t>To introduce some tips and practices for more efficient data management and analysis in R</a:t>
            </a:r>
          </a:p>
          <a:p>
            <a:endParaRPr lang="en-US" noProof="0" dirty="0"/>
          </a:p>
          <a:p>
            <a:r>
              <a:rPr lang="en-US" noProof="0" dirty="0"/>
              <a:t>To show you the new developments in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253859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C0CB-D652-4492-4F17-15D6CB3E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7CF6-CA37-F4A6-E05C-3A397620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Most</a:t>
            </a:r>
            <a:r>
              <a:rPr lang="es-MX" dirty="0"/>
              <a:t> </a:t>
            </a:r>
            <a:r>
              <a:rPr lang="es-MX" dirty="0" err="1"/>
              <a:t>sessions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theory</a:t>
            </a:r>
            <a:r>
              <a:rPr lang="es-MX" dirty="0"/>
              <a:t> and </a:t>
            </a:r>
            <a:r>
              <a:rPr lang="es-MX" dirty="0" err="1"/>
              <a:t>practice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examples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mostly</a:t>
            </a:r>
            <a:r>
              <a:rPr lang="es-MX" dirty="0"/>
              <a:t> </a:t>
            </a:r>
            <a:r>
              <a:rPr lang="es-MX" dirty="0" err="1"/>
              <a:t>work</a:t>
            </a:r>
            <a:r>
              <a:rPr lang="es-MX" dirty="0"/>
              <a:t> in </a:t>
            </a:r>
            <a:r>
              <a:rPr lang="es-MX" dirty="0" err="1"/>
              <a:t>groups</a:t>
            </a:r>
            <a:r>
              <a:rPr lang="es-MX" dirty="0"/>
              <a:t> so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can </a:t>
            </a:r>
            <a:r>
              <a:rPr lang="es-MX" dirty="0" err="1"/>
              <a:t>exchange</a:t>
            </a:r>
            <a:r>
              <a:rPr lang="es-MX" dirty="0"/>
              <a:t> ideas</a:t>
            </a:r>
          </a:p>
          <a:p>
            <a:endParaRPr lang="es-MX" dirty="0"/>
          </a:p>
          <a:p>
            <a:r>
              <a:rPr lang="es-MX" dirty="0" err="1"/>
              <a:t>You</a:t>
            </a:r>
            <a:r>
              <a:rPr lang="es-MX" dirty="0"/>
              <a:t> can </a:t>
            </a:r>
            <a:r>
              <a:rPr lang="es-MX" dirty="0" err="1"/>
              <a:t>ask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questions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want</a:t>
            </a:r>
            <a:r>
              <a:rPr lang="es-MX" dirty="0"/>
              <a:t> at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given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</a:t>
            </a:r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presentations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11CF-75D3-5A93-D143-5A324858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B49D-44C0-81EE-733A-16F76F73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course</a:t>
            </a:r>
            <a:r>
              <a:rPr lang="es-MX" dirty="0"/>
              <a:t> </a:t>
            </a:r>
            <a:r>
              <a:rPr lang="es-MX" dirty="0" err="1"/>
              <a:t>materials</a:t>
            </a:r>
            <a:r>
              <a:rPr lang="es-MX" dirty="0"/>
              <a:t> are </a:t>
            </a:r>
            <a:r>
              <a:rPr lang="es-MX" dirty="0" err="1"/>
              <a:t>on</a:t>
            </a:r>
            <a:r>
              <a:rPr lang="es-MX" dirty="0"/>
              <a:t> GitHub:</a:t>
            </a:r>
          </a:p>
          <a:p>
            <a:endParaRPr lang="es-MX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https://github.com/hectornajera83/TrainingRKiribati2025/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268-A420-2165-939F-D2E94BD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EB72-A40F-489E-812F-A02760A6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Just follow the link and click on the files. You will see an icon for downloading. </a:t>
            </a:r>
          </a:p>
          <a:p>
            <a:endParaRPr lang="en-US" dirty="0"/>
          </a:p>
          <a:p>
            <a:r>
              <a:rPr lang="en-US" dirty="0"/>
              <a:t>Because the materials are uploaded everyday, we recommend to download the materials daily</a:t>
            </a:r>
          </a:p>
        </p:txBody>
      </p:sp>
    </p:spTree>
    <p:extLst>
      <p:ext uri="{BB962C8B-B14F-4D97-AF65-F5344CB8AC3E}">
        <p14:creationId xmlns:p14="http://schemas.microsoft.com/office/powerpoint/2010/main" val="63688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8838-215E-8C7A-32E5-F49EDFCC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EEFD-D954-726E-D539-DDDDE6F7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computer, create a folder for this course and put all the materials there.</a:t>
            </a:r>
          </a:p>
          <a:p>
            <a:endParaRPr lang="en-US" dirty="0"/>
          </a:p>
          <a:p>
            <a:r>
              <a:rPr lang="en-US" dirty="0"/>
              <a:t>This is going to be very helpful and practical</a:t>
            </a:r>
          </a:p>
          <a:p>
            <a:endParaRPr lang="en-US" dirty="0"/>
          </a:p>
          <a:p>
            <a:r>
              <a:rPr lang="en-US" dirty="0"/>
              <a:t>Lets do this now!!!</a:t>
            </a:r>
          </a:p>
        </p:txBody>
      </p:sp>
    </p:spTree>
    <p:extLst>
      <p:ext uri="{BB962C8B-B14F-4D97-AF65-F5344CB8AC3E}">
        <p14:creationId xmlns:p14="http://schemas.microsoft.com/office/powerpoint/2010/main" val="31781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D33-5D99-9D80-3906-F0E442AD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B296-ED9E-FBDE-8501-10AF6502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give you an excel file that has some mistakes (Raise your hand)</a:t>
            </a:r>
          </a:p>
          <a:p>
            <a:endParaRPr lang="en-US" dirty="0"/>
          </a:p>
          <a:p>
            <a:pPr lvl="1"/>
            <a:r>
              <a:rPr lang="en-US" dirty="0"/>
              <a:t>Can you download and open it in R?</a:t>
            </a:r>
          </a:p>
          <a:p>
            <a:pPr lvl="1"/>
            <a:r>
              <a:rPr lang="en-US" dirty="0"/>
              <a:t>Can you identify these mistakes using R?</a:t>
            </a:r>
          </a:p>
          <a:p>
            <a:pPr lvl="1"/>
            <a:r>
              <a:rPr lang="en-US" dirty="0"/>
              <a:t>Can you compute the mean value of the age?</a:t>
            </a:r>
          </a:p>
          <a:p>
            <a:pPr lvl="1"/>
            <a:r>
              <a:rPr lang="en-US" dirty="0"/>
              <a:t>Can you tabulate locality?</a:t>
            </a:r>
          </a:p>
          <a:p>
            <a:pPr lvl="1"/>
            <a:r>
              <a:rPr lang="en-US" dirty="0"/>
              <a:t>Can you correct the mistakes?</a:t>
            </a:r>
          </a:p>
        </p:txBody>
      </p:sp>
    </p:spTree>
    <p:extLst>
      <p:ext uri="{BB962C8B-B14F-4D97-AF65-F5344CB8AC3E}">
        <p14:creationId xmlns:p14="http://schemas.microsoft.com/office/powerpoint/2010/main" val="37940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Day 1. Session 1</vt:lpstr>
      <vt:lpstr>Who are we?</vt:lpstr>
      <vt:lpstr>Who are you?</vt:lpstr>
      <vt:lpstr>Objectives</vt:lpstr>
      <vt:lpstr>Strategy</vt:lpstr>
      <vt:lpstr>Materials</vt:lpstr>
      <vt:lpstr>Downloading</vt:lpstr>
      <vt:lpstr>Tip: Folder</vt:lpstr>
      <vt:lpstr>Baseline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Najera</dc:creator>
  <cp:lastModifiedBy>Hector Najera</cp:lastModifiedBy>
  <cp:revision>1</cp:revision>
  <dcterms:created xsi:type="dcterms:W3CDTF">2025-06-25T18:49:58Z</dcterms:created>
  <dcterms:modified xsi:type="dcterms:W3CDTF">2025-06-25T19:32:49Z</dcterms:modified>
</cp:coreProperties>
</file>