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5" r:id="rId4"/>
    <p:sldId id="266" r:id="rId5"/>
    <p:sldId id="267" r:id="rId6"/>
    <p:sldId id="258" r:id="rId7"/>
    <p:sldId id="259" r:id="rId8"/>
    <p:sldId id="260" r:id="rId9"/>
    <p:sldId id="263" r:id="rId10"/>
    <p:sldId id="261" r:id="rId11"/>
    <p:sldId id="262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95C0BF-34D7-4271-97A8-8120B5425574}" v="135" dt="2025-06-29T07:29:21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ctor Najera" userId="04fbcd51e4148ba7" providerId="LiveId" clId="{5195C0BF-34D7-4271-97A8-8120B5425574}"/>
    <pc:docChg chg="custSel addSld modSld">
      <pc:chgData name="Hector Najera" userId="04fbcd51e4148ba7" providerId="LiveId" clId="{5195C0BF-34D7-4271-97A8-8120B5425574}" dt="2025-06-29T07:29:21.447" v="638" actId="20577"/>
      <pc:docMkLst>
        <pc:docMk/>
      </pc:docMkLst>
      <pc:sldChg chg="modSp mod">
        <pc:chgData name="Hector Najera" userId="04fbcd51e4148ba7" providerId="LiveId" clId="{5195C0BF-34D7-4271-97A8-8120B5425574}" dt="2025-06-29T05:05:57.212" v="1" actId="255"/>
        <pc:sldMkLst>
          <pc:docMk/>
          <pc:sldMk cId="124876727" sldId="256"/>
        </pc:sldMkLst>
        <pc:spChg chg="mod">
          <ac:chgData name="Hector Najera" userId="04fbcd51e4148ba7" providerId="LiveId" clId="{5195C0BF-34D7-4271-97A8-8120B5425574}" dt="2025-06-29T05:05:57.212" v="1" actId="255"/>
          <ac:spMkLst>
            <pc:docMk/>
            <pc:sldMk cId="124876727" sldId="256"/>
            <ac:spMk id="3" creationId="{758B972D-213A-2210-798C-4555C2FFDFF1}"/>
          </ac:spMkLst>
        </pc:spChg>
      </pc:sldChg>
      <pc:sldChg chg="modSp mod modAnim">
        <pc:chgData name="Hector Najera" userId="04fbcd51e4148ba7" providerId="LiveId" clId="{5195C0BF-34D7-4271-97A8-8120B5425574}" dt="2025-06-29T07:27:07.420" v="552"/>
        <pc:sldMkLst>
          <pc:docMk/>
          <pc:sldMk cId="3951874118" sldId="259"/>
        </pc:sldMkLst>
        <pc:spChg chg="mod">
          <ac:chgData name="Hector Najera" userId="04fbcd51e4148ba7" providerId="LiveId" clId="{5195C0BF-34D7-4271-97A8-8120B5425574}" dt="2025-06-29T07:26:59.652" v="550" actId="5793"/>
          <ac:spMkLst>
            <pc:docMk/>
            <pc:sldMk cId="3951874118" sldId="259"/>
            <ac:spMk id="3" creationId="{2D9F9CB4-B1FB-2D6D-9E75-F51DF0E30209}"/>
          </ac:spMkLst>
        </pc:spChg>
      </pc:sldChg>
      <pc:sldChg chg="modAnim">
        <pc:chgData name="Hector Najera" userId="04fbcd51e4148ba7" providerId="LiveId" clId="{5195C0BF-34D7-4271-97A8-8120B5425574}" dt="2025-06-29T07:27:19.512" v="554"/>
        <pc:sldMkLst>
          <pc:docMk/>
          <pc:sldMk cId="4201873609" sldId="260"/>
        </pc:sldMkLst>
      </pc:sldChg>
      <pc:sldChg chg="modSp modAnim">
        <pc:chgData name="Hector Najera" userId="04fbcd51e4148ba7" providerId="LiveId" clId="{5195C0BF-34D7-4271-97A8-8120B5425574}" dt="2025-06-29T07:28:31.028" v="605"/>
        <pc:sldMkLst>
          <pc:docMk/>
          <pc:sldMk cId="915042843" sldId="261"/>
        </pc:sldMkLst>
        <pc:spChg chg="mod">
          <ac:chgData name="Hector Najera" userId="04fbcd51e4148ba7" providerId="LiveId" clId="{5195C0BF-34D7-4271-97A8-8120B5425574}" dt="2025-06-29T07:28:16.702" v="603" actId="20577"/>
          <ac:spMkLst>
            <pc:docMk/>
            <pc:sldMk cId="915042843" sldId="261"/>
            <ac:spMk id="3" creationId="{84E396FA-FAE0-036D-A570-9B403721FB6D}"/>
          </ac:spMkLst>
        </pc:spChg>
      </pc:sldChg>
      <pc:sldChg chg="modSp modAnim">
        <pc:chgData name="Hector Najera" userId="04fbcd51e4148ba7" providerId="LiveId" clId="{5195C0BF-34D7-4271-97A8-8120B5425574}" dt="2025-06-29T07:28:54.930" v="624"/>
        <pc:sldMkLst>
          <pc:docMk/>
          <pc:sldMk cId="4048530840" sldId="262"/>
        </pc:sldMkLst>
        <pc:spChg chg="mod">
          <ac:chgData name="Hector Najera" userId="04fbcd51e4148ba7" providerId="LiveId" clId="{5195C0BF-34D7-4271-97A8-8120B5425574}" dt="2025-06-29T07:28:50.112" v="623" actId="20577"/>
          <ac:spMkLst>
            <pc:docMk/>
            <pc:sldMk cId="4048530840" sldId="262"/>
            <ac:spMk id="3" creationId="{AFBDEC26-7198-2059-71AB-40375E59E75D}"/>
          </ac:spMkLst>
        </pc:spChg>
      </pc:sldChg>
      <pc:sldChg chg="modAnim">
        <pc:chgData name="Hector Najera" userId="04fbcd51e4148ba7" providerId="LiveId" clId="{5195C0BF-34D7-4271-97A8-8120B5425574}" dt="2025-06-29T07:27:51.417" v="559"/>
        <pc:sldMkLst>
          <pc:docMk/>
          <pc:sldMk cId="518048059" sldId="263"/>
        </pc:sldMkLst>
      </pc:sldChg>
      <pc:sldChg chg="modSp mod modAnim">
        <pc:chgData name="Hector Najera" userId="04fbcd51e4148ba7" providerId="LiveId" clId="{5195C0BF-34D7-4271-97A8-8120B5425574}" dt="2025-06-29T07:29:21.447" v="638" actId="20577"/>
        <pc:sldMkLst>
          <pc:docMk/>
          <pc:sldMk cId="1576649917" sldId="264"/>
        </pc:sldMkLst>
        <pc:spChg chg="mod">
          <ac:chgData name="Hector Najera" userId="04fbcd51e4148ba7" providerId="LiveId" clId="{5195C0BF-34D7-4271-97A8-8120B5425574}" dt="2025-06-29T07:29:21.447" v="638" actId="20577"/>
          <ac:spMkLst>
            <pc:docMk/>
            <pc:sldMk cId="1576649917" sldId="264"/>
            <ac:spMk id="3" creationId="{8ACF5392-C76B-A9C1-1853-2E4A03B2C489}"/>
          </ac:spMkLst>
        </pc:spChg>
      </pc:sldChg>
      <pc:sldChg chg="addSp modSp new mod modAnim">
        <pc:chgData name="Hector Najera" userId="04fbcd51e4148ba7" providerId="LiveId" clId="{5195C0BF-34D7-4271-97A8-8120B5425574}" dt="2025-06-29T07:19:16.674" v="224"/>
        <pc:sldMkLst>
          <pc:docMk/>
          <pc:sldMk cId="2852475910" sldId="265"/>
        </pc:sldMkLst>
        <pc:spChg chg="mod">
          <ac:chgData name="Hector Najera" userId="04fbcd51e4148ba7" providerId="LiveId" clId="{5195C0BF-34D7-4271-97A8-8120B5425574}" dt="2025-06-29T07:18:03.961" v="187" actId="20577"/>
          <ac:spMkLst>
            <pc:docMk/>
            <pc:sldMk cId="2852475910" sldId="265"/>
            <ac:spMk id="2" creationId="{DFE542E0-67BF-1B97-91FD-A4577112B185}"/>
          </ac:spMkLst>
        </pc:spChg>
        <pc:spChg chg="mod">
          <ac:chgData name="Hector Najera" userId="04fbcd51e4148ba7" providerId="LiveId" clId="{5195C0BF-34D7-4271-97A8-8120B5425574}" dt="2025-06-29T07:18:17.114" v="210" actId="20577"/>
          <ac:spMkLst>
            <pc:docMk/>
            <pc:sldMk cId="2852475910" sldId="265"/>
            <ac:spMk id="3" creationId="{40868858-8546-CEDC-9088-DE88156A78E4}"/>
          </ac:spMkLst>
        </pc:spChg>
        <pc:spChg chg="add mod">
          <ac:chgData name="Hector Najera" userId="04fbcd51e4148ba7" providerId="LiveId" clId="{5195C0BF-34D7-4271-97A8-8120B5425574}" dt="2025-06-29T07:18:32.412" v="212" actId="255"/>
          <ac:spMkLst>
            <pc:docMk/>
            <pc:sldMk cId="2852475910" sldId="265"/>
            <ac:spMk id="4" creationId="{F46F76B5-C6C1-F752-9064-63B669C3A991}"/>
          </ac:spMkLst>
        </pc:spChg>
        <pc:spChg chg="add mod">
          <ac:chgData name="Hector Najera" userId="04fbcd51e4148ba7" providerId="LiveId" clId="{5195C0BF-34D7-4271-97A8-8120B5425574}" dt="2025-06-29T07:17:09.399" v="172"/>
          <ac:spMkLst>
            <pc:docMk/>
            <pc:sldMk cId="2852475910" sldId="265"/>
            <ac:spMk id="5" creationId="{80CD71F9-D2F1-66AB-8406-6CDE4F079226}"/>
          </ac:spMkLst>
        </pc:spChg>
        <pc:spChg chg="add mod">
          <ac:chgData name="Hector Najera" userId="04fbcd51e4148ba7" providerId="LiveId" clId="{5195C0BF-34D7-4271-97A8-8120B5425574}" dt="2025-06-29T07:18:59.055" v="220" actId="1076"/>
          <ac:spMkLst>
            <pc:docMk/>
            <pc:sldMk cId="2852475910" sldId="265"/>
            <ac:spMk id="6" creationId="{8E3E9DB4-3075-617B-22B0-0AAD33D7E5E8}"/>
          </ac:spMkLst>
        </pc:spChg>
        <pc:picChg chg="add mod">
          <ac:chgData name="Hector Najera" userId="04fbcd51e4148ba7" providerId="LiveId" clId="{5195C0BF-34D7-4271-97A8-8120B5425574}" dt="2025-06-29T07:18:19.830" v="211" actId="1076"/>
          <ac:picMkLst>
            <pc:docMk/>
            <pc:sldMk cId="2852475910" sldId="265"/>
            <ac:picMk id="1026" creationId="{BC113F19-B10D-8C9C-DBCF-1311E76620B6}"/>
          </ac:picMkLst>
        </pc:picChg>
        <pc:picChg chg="add mod">
          <ac:chgData name="Hector Najera" userId="04fbcd51e4148ba7" providerId="LiveId" clId="{5195C0BF-34D7-4271-97A8-8120B5425574}" dt="2025-06-29T07:18:36.005" v="213" actId="1076"/>
          <ac:picMkLst>
            <pc:docMk/>
            <pc:sldMk cId="2852475910" sldId="265"/>
            <ac:picMk id="1028" creationId="{EF4C687F-6841-8649-5AF5-0C2BE1399E4E}"/>
          </ac:picMkLst>
        </pc:picChg>
      </pc:sldChg>
      <pc:sldChg chg="modSp new mod modAnim">
        <pc:chgData name="Hector Najera" userId="04fbcd51e4148ba7" providerId="LiveId" clId="{5195C0BF-34D7-4271-97A8-8120B5425574}" dt="2025-06-29T07:25:20.927" v="435"/>
        <pc:sldMkLst>
          <pc:docMk/>
          <pc:sldMk cId="359967288" sldId="266"/>
        </pc:sldMkLst>
        <pc:spChg chg="mod">
          <ac:chgData name="Hector Najera" userId="04fbcd51e4148ba7" providerId="LiveId" clId="{5195C0BF-34D7-4271-97A8-8120B5425574}" dt="2025-06-29T07:21:23.257" v="378" actId="255"/>
          <ac:spMkLst>
            <pc:docMk/>
            <pc:sldMk cId="359967288" sldId="266"/>
            <ac:spMk id="2" creationId="{73776780-580B-ADA6-85E1-F1767C5D0239}"/>
          </ac:spMkLst>
        </pc:spChg>
        <pc:spChg chg="mod">
          <ac:chgData name="Hector Najera" userId="04fbcd51e4148ba7" providerId="LiveId" clId="{5195C0BF-34D7-4271-97A8-8120B5425574}" dt="2025-06-29T07:24:13.140" v="433" actId="20577"/>
          <ac:spMkLst>
            <pc:docMk/>
            <pc:sldMk cId="359967288" sldId="266"/>
            <ac:spMk id="3" creationId="{01F0C152-6DB2-2654-AC01-854E1CC23945}"/>
          </ac:spMkLst>
        </pc:spChg>
      </pc:sldChg>
      <pc:sldChg chg="modSp new mod">
        <pc:chgData name="Hector Najera" userId="04fbcd51e4148ba7" providerId="LiveId" clId="{5195C0BF-34D7-4271-97A8-8120B5425574}" dt="2025-06-29T07:26:08.359" v="510" actId="255"/>
        <pc:sldMkLst>
          <pc:docMk/>
          <pc:sldMk cId="2691751412" sldId="267"/>
        </pc:sldMkLst>
        <pc:spChg chg="mod">
          <ac:chgData name="Hector Najera" userId="04fbcd51e4148ba7" providerId="LiveId" clId="{5195C0BF-34D7-4271-97A8-8120B5425574}" dt="2025-06-29T07:26:08.359" v="510" actId="255"/>
          <ac:spMkLst>
            <pc:docMk/>
            <pc:sldMk cId="2691751412" sldId="267"/>
            <ac:spMk id="3" creationId="{79947CCD-E003-A65B-DAD8-CFB90130FA1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E1A30-1B0A-B35A-F23C-D45134CE1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9CD7FE-C535-8065-EB5E-6EC88AD373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E8E67-B212-8D30-7389-3A98C9063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D7F70-B0F9-4697-4F3A-F1A884CD0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5F1099-71F3-A24D-1119-FEA15F65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82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97E3-3B0B-B030-5FF8-1EAA39C70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8CE58-50E3-CD2F-C1FF-D7AAF018BF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3389-8F56-C61F-EAD5-4196972DA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40EE4-02EF-10DB-583D-96C5F5D17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F3925-C15A-26B1-C514-5BCC78B94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73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E7B7F6-2EF2-CE5D-A6EF-CCB017C711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203F3D-83E4-B851-DE27-41C61487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EE004A-4B65-0AD9-7B48-20BA44BE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687A9-83ED-140D-B630-8DD74B494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2491-D893-5B70-B2F9-F2F5935A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207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02839-8F5D-08B4-E270-887E7E40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90548-96E5-8AB2-1103-2D8CB78466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A4D9B-4579-FE38-843A-50F4C0C9D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CA09A-E456-0A9A-0426-F4E132D2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80D8A4-AE70-2CF2-FB28-A7328481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96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FC73F-FE18-1481-36B5-0A168C54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43FEF-1934-4718-4D26-98A22F788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A3F5C-9F76-2AF4-4ACB-A96FC82DC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1CF420-32C1-151B-BA40-746FB4AA8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70948-F789-BA2D-8DAA-4D74DE5F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710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89DC-BE15-CD55-BCA4-AF21BA4A2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0A9A1-28E0-EFE5-E0DF-6887D9A5AD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12E78-CA1D-A10E-68E6-8D256FE4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E7EDAA-0D40-B978-8EE1-EB49D1418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CA9456-9CA7-00E7-035D-586270FA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4BAA1-1746-2D6A-A574-F831869A4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27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A436C-CCF4-5E6E-0028-6361FD4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77915-AC71-410B-5956-E2175AB1D4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95458-F424-E0E2-D682-22E7B0DC4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6CCF5-7E99-C48B-3B89-73F1107B2F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A2A0CA-00B2-B618-EDC4-63C328415D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E101D5-DE4E-90B0-1E2F-8024EBBB2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F461AE-12F1-31BA-70C3-0904BCA7E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B13EEB-30F0-45FC-E948-A63EC53A4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18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40AE6-BD61-4281-4801-746A6CD7A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2F0BB-EED0-1F72-8A51-9A5A6DFFC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91EFB-9653-314E-A942-BE273E17E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294A8-2ADB-023A-6280-758C492A0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87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77B46-C473-6892-ECDA-08FF0C816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6AB1A1-3798-3BED-2185-C04E7C4E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53A69-B527-4E6B-A80F-4F353238B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58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5D53D-F6AF-9387-36E9-2FF090F63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1E71-1779-585F-3EC9-9059AAFDC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19DA9D-9F48-79CC-9938-5EF9127AAD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7AE06D-138A-9E68-BFF9-0A325262B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EFA6-AF8A-084A-E38C-0DA8E8BD9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446E8-DAEF-4D6B-995F-46307E34B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3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B4DA-2315-DEF0-5133-638A0EC95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7A95D6-3480-B7C1-8B57-1EC22F9684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723352-E9CE-96A1-A722-E2CEE14C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1C8854-5277-7188-3EBC-99A7D212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A7F90B-D260-D00C-7F11-8EF333CC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EF16A-BF6F-79CA-F3E9-DAC856C78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0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FF7B5C-6E9B-8C1E-04EA-9FE9FE3D0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FB2E-6B54-B243-3F85-9F201C6FC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A7C6DC-260C-42D9-F98C-E45FF3614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2B87FE-7039-4243-8E5D-E43F9AD922AB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F9C07-CC1D-D024-1F74-E19BAFA81E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99DC2-F951-5404-57C4-C6B438F57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246F4-1BAB-4D9F-9A62-1FB20F89C4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79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A142D-CA42-B5BF-AA4C-079E8B8013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Day 3. </a:t>
            </a:r>
            <a:r>
              <a:rPr lang="es-MX" dirty="0" err="1"/>
              <a:t>Session</a:t>
            </a:r>
            <a:r>
              <a:rPr lang="es-MX" dirty="0"/>
              <a:t> 1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8B972D-213A-2210-798C-4555C2FFD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MX" sz="4400" dirty="0" err="1"/>
              <a:t>Recap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24876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40E48-99D8-828C-A7C7-756956867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cleaning?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96FA-FAE0-036D-A570-9B403721F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your variable has unexpected values: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Keep the good ones: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Option 1: </a:t>
            </a:r>
            <a:r>
              <a:rPr lang="en-US" dirty="0" err="1"/>
              <a:t>Dxl</a:t>
            </a:r>
            <a:r>
              <a:rPr lang="en-US" dirty="0"/>
              <a:t> %&gt;% filter(age&gt;100) -&gt; </a:t>
            </a:r>
            <a:r>
              <a:rPr lang="en-US" dirty="0" err="1"/>
              <a:t>Dxl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Option 2: </a:t>
            </a:r>
            <a:r>
              <a:rPr lang="en-US" dirty="0" err="1"/>
              <a:t>Dxl</a:t>
            </a:r>
            <a:r>
              <a:rPr lang="en-US" dirty="0"/>
              <a:t>&lt;-</a:t>
            </a:r>
            <a:r>
              <a:rPr lang="en-US" dirty="0" err="1"/>
              <a:t>Dxl</a:t>
            </a:r>
            <a:r>
              <a:rPr lang="en-US" dirty="0"/>
              <a:t> %&gt;% filter(age&gt;100)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04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6FC8-666A-8367-7E35-93DF0CEC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Need</a:t>
            </a:r>
            <a:r>
              <a:rPr lang="es-MX" dirty="0"/>
              <a:t> </a:t>
            </a:r>
            <a:r>
              <a:rPr lang="es-MX" dirty="0" err="1"/>
              <a:t>cleaning</a:t>
            </a:r>
            <a:r>
              <a:rPr lang="es-MX" dirty="0"/>
              <a:t>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DEC26-7198-2059-71AB-40375E59E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Recode as missing using </a:t>
            </a:r>
            <a:r>
              <a:rPr lang="en-US" dirty="0" err="1"/>
              <a:t>ifelse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Old syntax: </a:t>
            </a:r>
            <a:r>
              <a:rPr lang="en-US" dirty="0" err="1"/>
              <a:t>Dxl</a:t>
            </a:r>
            <a:r>
              <a:rPr lang="en-US" dirty="0"/>
              <a:t> %&gt;% mutate(</a:t>
            </a:r>
            <a:r>
              <a:rPr lang="en-US" dirty="0" err="1"/>
              <a:t>ifelse</a:t>
            </a:r>
            <a:r>
              <a:rPr lang="en-US" dirty="0"/>
              <a:t>(age&gt;100,NA,age)) -&gt; </a:t>
            </a:r>
            <a:r>
              <a:rPr lang="en-US" dirty="0" err="1"/>
              <a:t>Dxl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New syntax: </a:t>
            </a:r>
            <a:r>
              <a:rPr lang="en-US" dirty="0" err="1"/>
              <a:t>Dxl$age</a:t>
            </a:r>
            <a:r>
              <a:rPr lang="en-US" dirty="0"/>
              <a:t> &lt;- </a:t>
            </a:r>
            <a:r>
              <a:rPr lang="en-US" dirty="0" err="1"/>
              <a:t>ifelse</a:t>
            </a:r>
            <a:r>
              <a:rPr lang="en-US" dirty="0"/>
              <a:t>(age&gt;100,NA,age)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30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67C70-6134-2B88-C58A-BCFE0A795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Recode badly coded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F5392-C76B-A9C1-1853-2E4A03B2C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example, if we want to transform 1s to “Female”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Dxl</a:t>
            </a:r>
            <a:r>
              <a:rPr lang="en-US" dirty="0"/>
              <a:t>&lt;-</a:t>
            </a:r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D$sex</a:t>
            </a:r>
            <a:r>
              <a:rPr lang="en-US" dirty="0"/>
              <a:t>==1,”Female”,D$sex)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New </a:t>
            </a:r>
            <a:r>
              <a:rPr lang="en-US"/>
              <a:t>R pipeline syntax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 &lt;- D %&gt;%</a:t>
            </a:r>
          </a:p>
          <a:p>
            <a:pPr marL="0" indent="0">
              <a:buNone/>
            </a:pPr>
            <a:r>
              <a:rPr lang="en-US" dirty="0"/>
              <a:t>  mutate(</a:t>
            </a:r>
            <a:r>
              <a:rPr lang="en-US" dirty="0" err="1"/>
              <a:t>Dxl</a:t>
            </a:r>
            <a:r>
              <a:rPr lang="en-US" dirty="0"/>
              <a:t> = </a:t>
            </a:r>
            <a:r>
              <a:rPr lang="en-US" dirty="0" err="1"/>
              <a:t>case_when</a:t>
            </a:r>
            <a:r>
              <a:rPr lang="en-US" dirty="0"/>
              <a:t>(</a:t>
            </a:r>
          </a:p>
          <a:p>
            <a:pPr marL="0" indent="0">
              <a:buNone/>
            </a:pPr>
            <a:r>
              <a:rPr lang="en-US" dirty="0"/>
              <a:t>    sex == 1 ~ "Female",</a:t>
            </a:r>
          </a:p>
          <a:p>
            <a:pPr marL="0" indent="0">
              <a:buNone/>
            </a:pPr>
            <a:r>
              <a:rPr lang="en-US" dirty="0"/>
              <a:t>    TRUE ~ </a:t>
            </a:r>
            <a:r>
              <a:rPr lang="en-US" dirty="0" err="1"/>
              <a:t>as.character</a:t>
            </a:r>
            <a:r>
              <a:rPr lang="en-US" dirty="0"/>
              <a:t>(sex)</a:t>
            </a:r>
          </a:p>
          <a:p>
            <a:pPr marL="0" indent="0">
              <a:buNone/>
            </a:pPr>
            <a:r>
              <a:rPr lang="en-US" dirty="0"/>
              <a:t>  ))</a:t>
            </a:r>
          </a:p>
        </p:txBody>
      </p:sp>
    </p:spTree>
    <p:extLst>
      <p:ext uri="{BB962C8B-B14F-4D97-AF65-F5344CB8AC3E}">
        <p14:creationId xmlns:p14="http://schemas.microsoft.com/office/powerpoint/2010/main" val="1576649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38521-9642-4D12-5E51-FADAC97BF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Last</a:t>
            </a:r>
            <a:r>
              <a:rPr lang="es-MX" dirty="0"/>
              <a:t> time</a:t>
            </a:r>
            <a:endParaRPr lang="en-US" dirty="0"/>
          </a:p>
        </p:txBody>
      </p:sp>
      <p:pic>
        <p:nvPicPr>
          <p:cNvPr id="1026" name="Picture 2" descr="Batman Thinking Remember GIF">
            <a:extLst>
              <a:ext uri="{FF2B5EF4-FFF2-40B4-BE49-F238E27FC236}">
                <a16:creationId xmlns:a16="http://schemas.microsoft.com/office/drawing/2014/main" id="{628FD666-E904-EA1A-2FB2-D2CC2E82D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027" y="572528"/>
            <a:ext cx="8318849" cy="5712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1464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42E0-67BF-1B97-91FD-A4577112B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68858-8546-CEDC-9088-DE88156A7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59086" cy="55797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4400" dirty="0"/>
              <a:t>Analysis/cleaning problem.</a:t>
            </a:r>
          </a:p>
          <a:p>
            <a:pPr marL="0" indent="0">
              <a:buNone/>
            </a:pPr>
            <a:r>
              <a:rPr lang="en-US" sz="4400" dirty="0"/>
              <a:t>Reproducible results</a:t>
            </a:r>
          </a:p>
        </p:txBody>
      </p:sp>
      <p:pic>
        <p:nvPicPr>
          <p:cNvPr id="1026" name="Picture 2" descr="Tutorial Materials – R/RStudio ...">
            <a:extLst>
              <a:ext uri="{FF2B5EF4-FFF2-40B4-BE49-F238E27FC236}">
                <a16:creationId xmlns:a16="http://schemas.microsoft.com/office/drawing/2014/main" id="{BC113F19-B10D-8C9C-DBCF-1311E76620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24" y="4914899"/>
            <a:ext cx="4812527" cy="176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6F76B5-C6C1-F752-9064-63B669C3A991}"/>
              </a:ext>
            </a:extLst>
          </p:cNvPr>
          <p:cNvSpPr txBox="1">
            <a:spLocks/>
          </p:cNvSpPr>
          <p:nvPr/>
        </p:nvSpPr>
        <p:spPr>
          <a:xfrm>
            <a:off x="6803571" y="1762718"/>
            <a:ext cx="4358553" cy="5579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000" dirty="0"/>
              <a:t>Need for creating code, notes and reports?</a:t>
            </a:r>
          </a:p>
        </p:txBody>
      </p:sp>
      <p:pic>
        <p:nvPicPr>
          <p:cNvPr id="1028" name="Picture 4" descr="R Markdown Rendering and Error Logging ...">
            <a:extLst>
              <a:ext uri="{FF2B5EF4-FFF2-40B4-BE49-F238E27FC236}">
                <a16:creationId xmlns:a16="http://schemas.microsoft.com/office/drawing/2014/main" id="{EF4C687F-6841-8649-5AF5-0C2BE1399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607" y="4653642"/>
            <a:ext cx="3765072" cy="2030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3E9DB4-3075-617B-22B0-0AAD33D7E5E8}"/>
              </a:ext>
            </a:extLst>
          </p:cNvPr>
          <p:cNvSpPr txBox="1"/>
          <p:nvPr/>
        </p:nvSpPr>
        <p:spPr>
          <a:xfrm>
            <a:off x="5954485" y="3341914"/>
            <a:ext cx="56605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852475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76780-580B-ADA6-85E1-F1767C5D0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What do you save in </a:t>
            </a:r>
            <a:r>
              <a:rPr lang="en-US" sz="5400" dirty="0" err="1"/>
              <a:t>Rstudio</a:t>
            </a:r>
            <a:r>
              <a:rPr lang="en-US" sz="54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0C152-6DB2-2654-AC01-854E1CC23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The most important file is the *.</a:t>
            </a:r>
            <a:r>
              <a:rPr lang="en-US" sz="5400" dirty="0" err="1"/>
              <a:t>Rmd</a:t>
            </a:r>
            <a:r>
              <a:rPr lang="en-US" sz="5400" dirty="0"/>
              <a:t> file (</a:t>
            </a:r>
            <a:r>
              <a:rPr lang="en-US" sz="5400" dirty="0" err="1"/>
              <a:t>Rmarkdown</a:t>
            </a:r>
            <a:r>
              <a:rPr lang="en-US" sz="5400" dirty="0"/>
              <a:t> file)</a:t>
            </a:r>
          </a:p>
          <a:p>
            <a:pPr marL="0" indent="0">
              <a:buNone/>
            </a:pPr>
            <a:endParaRPr lang="en-US" sz="5400" dirty="0"/>
          </a:p>
          <a:p>
            <a:pPr marL="0" indent="0">
              <a:buNone/>
            </a:pPr>
            <a:r>
              <a:rPr lang="en-US" sz="5400" dirty="0"/>
              <a:t>How do you create, save and open your file?</a:t>
            </a:r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59967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0BD17B-FD8B-91A8-854D-0458A64B7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47CCD-E003-A65B-DAD8-CFB90130F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What basic tasks have been covered so far?</a:t>
            </a:r>
          </a:p>
        </p:txBody>
      </p:sp>
    </p:spTree>
    <p:extLst>
      <p:ext uri="{BB962C8B-B14F-4D97-AF65-F5344CB8AC3E}">
        <p14:creationId xmlns:p14="http://schemas.microsoft.com/office/powerpoint/2010/main" val="2691751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C02A-147A-2BC0-DC4C-8E2433932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/>
              <a:t>Importing</a:t>
            </a:r>
            <a:r>
              <a:rPr lang="es-MX" dirty="0"/>
              <a:t>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8403-BE2A-0F0D-011B-975D6C85C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Step 1: </a:t>
            </a:r>
            <a:r>
              <a:rPr lang="es-MX" dirty="0" err="1"/>
              <a:t>Check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format</a:t>
            </a:r>
            <a:r>
              <a:rPr lang="es-MX" dirty="0"/>
              <a:t>-extensión</a:t>
            </a:r>
          </a:p>
          <a:p>
            <a:pPr lvl="1"/>
            <a:r>
              <a:rPr lang="es-MX" dirty="0"/>
              <a:t>.xlsx, .</a:t>
            </a:r>
            <a:r>
              <a:rPr lang="es-MX" dirty="0" err="1"/>
              <a:t>dta</a:t>
            </a:r>
            <a:r>
              <a:rPr lang="es-MX" dirty="0"/>
              <a:t>, .</a:t>
            </a:r>
            <a:r>
              <a:rPr lang="es-MX" dirty="0" err="1"/>
              <a:t>sav</a:t>
            </a:r>
            <a:r>
              <a:rPr lang="es-MX" dirty="0"/>
              <a:t>, .</a:t>
            </a:r>
            <a:r>
              <a:rPr lang="es-MX" dirty="0" err="1"/>
              <a:t>sas</a:t>
            </a:r>
            <a:endParaRPr lang="es-MX" dirty="0"/>
          </a:p>
          <a:p>
            <a:r>
              <a:rPr lang="es-MX" dirty="0"/>
              <a:t>Step 2: </a:t>
            </a:r>
            <a:r>
              <a:rPr lang="es-MX" dirty="0" err="1"/>
              <a:t>Identify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package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need</a:t>
            </a:r>
            <a:endParaRPr lang="es-MX" dirty="0"/>
          </a:p>
          <a:p>
            <a:pPr lvl="1"/>
            <a:r>
              <a:rPr lang="es-MX" dirty="0" err="1"/>
              <a:t>library</a:t>
            </a:r>
            <a:r>
              <a:rPr lang="es-MX" dirty="0"/>
              <a:t>(</a:t>
            </a:r>
            <a:r>
              <a:rPr lang="es-MX" dirty="0" err="1"/>
              <a:t>readxl</a:t>
            </a:r>
            <a:r>
              <a:rPr lang="es-MX" dirty="0"/>
              <a:t>) </a:t>
            </a:r>
            <a:r>
              <a:rPr lang="es-MX" dirty="0" err="1"/>
              <a:t>if</a:t>
            </a:r>
            <a:r>
              <a:rPr lang="es-MX" dirty="0"/>
              <a:t> .xlsx</a:t>
            </a:r>
          </a:p>
          <a:p>
            <a:pPr lvl="1"/>
            <a:r>
              <a:rPr lang="es-MX" dirty="0" err="1"/>
              <a:t>library</a:t>
            </a:r>
            <a:r>
              <a:rPr lang="es-MX" dirty="0"/>
              <a:t>(</a:t>
            </a:r>
            <a:r>
              <a:rPr lang="es-MX" dirty="0" err="1"/>
              <a:t>haven</a:t>
            </a:r>
            <a:r>
              <a:rPr lang="es-MX" dirty="0"/>
              <a:t>) </a:t>
            </a:r>
            <a:r>
              <a:rPr lang="es-MX" dirty="0" err="1"/>
              <a:t>if</a:t>
            </a:r>
            <a:r>
              <a:rPr lang="es-MX" dirty="0"/>
              <a:t> .</a:t>
            </a:r>
            <a:r>
              <a:rPr lang="es-MX" dirty="0" err="1"/>
              <a:t>dta</a:t>
            </a:r>
            <a:endParaRPr lang="es-MX" dirty="0"/>
          </a:p>
          <a:p>
            <a:r>
              <a:rPr lang="es-MX" dirty="0"/>
              <a:t>Step 3: </a:t>
            </a:r>
            <a:r>
              <a:rPr lang="es-MX" dirty="0" err="1"/>
              <a:t>Identify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function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>
                <a:solidFill>
                  <a:srgbClr val="FF0000"/>
                </a:solidFill>
              </a:rPr>
              <a:t>package</a:t>
            </a:r>
            <a:r>
              <a:rPr lang="es-MX" dirty="0"/>
              <a:t> </a:t>
            </a:r>
            <a:r>
              <a:rPr lang="es-MX" dirty="0" err="1"/>
              <a:t>you</a:t>
            </a:r>
            <a:r>
              <a:rPr lang="es-MX" dirty="0"/>
              <a:t> </a:t>
            </a:r>
            <a:r>
              <a:rPr lang="es-MX" dirty="0" err="1"/>
              <a:t>need</a:t>
            </a:r>
            <a:endParaRPr lang="es-MX" dirty="0"/>
          </a:p>
          <a:p>
            <a:pPr lvl="1"/>
            <a:r>
              <a:rPr lang="es-MX" dirty="0" err="1"/>
              <a:t>read_xlsx</a:t>
            </a:r>
            <a:r>
              <a:rPr lang="es-MX" dirty="0"/>
              <a:t>(“filename.xlsx”)</a:t>
            </a:r>
          </a:p>
          <a:p>
            <a:pPr lvl="1"/>
            <a:r>
              <a:rPr lang="es-MX" dirty="0" err="1"/>
              <a:t>read_dta</a:t>
            </a:r>
            <a:r>
              <a:rPr lang="es-MX" dirty="0"/>
              <a:t>(“</a:t>
            </a:r>
            <a:r>
              <a:rPr lang="es-MX" dirty="0" err="1"/>
              <a:t>filenames.dta</a:t>
            </a:r>
            <a:r>
              <a:rPr lang="es-MX" dirty="0"/>
              <a:t>”)</a:t>
            </a:r>
          </a:p>
          <a:p>
            <a:r>
              <a:rPr lang="es-MX" dirty="0"/>
              <a:t>Step 4: </a:t>
            </a:r>
            <a:r>
              <a:rPr lang="es-MX" dirty="0" err="1"/>
              <a:t>Write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code</a:t>
            </a:r>
            <a:r>
              <a:rPr lang="es-MX" dirty="0"/>
              <a:t> and créate a new </a:t>
            </a:r>
            <a:r>
              <a:rPr lang="es-MX" dirty="0" err="1"/>
              <a:t>object</a:t>
            </a:r>
            <a:r>
              <a:rPr lang="es-MX" dirty="0"/>
              <a:t>:</a:t>
            </a:r>
          </a:p>
          <a:p>
            <a:pPr lvl="1"/>
            <a:r>
              <a:rPr lang="en-US" dirty="0" err="1"/>
              <a:t>Dxl</a:t>
            </a:r>
            <a:r>
              <a:rPr lang="en-US" dirty="0"/>
              <a:t>&lt;-</a:t>
            </a:r>
            <a:r>
              <a:rPr lang="es-MX" dirty="0" err="1"/>
              <a:t>read_xlsx</a:t>
            </a:r>
            <a:r>
              <a:rPr lang="es-MX" dirty="0"/>
              <a:t>(“filename.xlsx”)</a:t>
            </a:r>
          </a:p>
          <a:p>
            <a:pPr lvl="1"/>
            <a:r>
              <a:rPr lang="en-US" dirty="0" err="1"/>
              <a:t>Ddta</a:t>
            </a:r>
            <a:r>
              <a:rPr lang="en-US" dirty="0"/>
              <a:t>&lt;-</a:t>
            </a:r>
            <a:r>
              <a:rPr lang="en-US" dirty="0" err="1"/>
              <a:t>read_dta</a:t>
            </a:r>
            <a:r>
              <a:rPr lang="en-US" dirty="0"/>
              <a:t>(“</a:t>
            </a:r>
            <a:r>
              <a:rPr lang="en-US" dirty="0" err="1"/>
              <a:t>filename.dta</a:t>
            </a:r>
            <a:r>
              <a:rPr lang="en-US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265861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2BC9C-D516-BD57-210F-08D898C03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Inspect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9F9CB4-B1FB-2D6D-9E75-F51DF0E30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say my dataset is </a:t>
            </a:r>
            <a:r>
              <a:rPr lang="en-US" b="1" dirty="0" err="1"/>
              <a:t>Dxl</a:t>
            </a:r>
            <a:r>
              <a:rPr lang="en-US" dirty="0"/>
              <a:t>. (Remember the name of the object)</a:t>
            </a:r>
          </a:p>
          <a:p>
            <a:endParaRPr lang="en-US" dirty="0"/>
          </a:p>
          <a:p>
            <a:r>
              <a:rPr lang="en-US" dirty="0"/>
              <a:t>To check the names:</a:t>
            </a:r>
          </a:p>
          <a:p>
            <a:pPr lvl="1"/>
            <a:r>
              <a:rPr lang="en-US" dirty="0"/>
              <a:t>names(</a:t>
            </a:r>
            <a:r>
              <a:rPr lang="en-US" dirty="0" err="1"/>
              <a:t>Dxl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To check the type of variables:</a:t>
            </a:r>
          </a:p>
          <a:p>
            <a:pPr lvl="1"/>
            <a:r>
              <a:rPr lang="en-US" dirty="0"/>
              <a:t>str(</a:t>
            </a:r>
            <a:r>
              <a:rPr lang="en-US" dirty="0" err="1"/>
              <a:t>Dxl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874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62AA7-306D-EA8A-B345-503975AA3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2F67E-7E9A-A5FD-21A9-3CD5E006A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Continuous variables: take a summary and/plot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summary(Dxl$v1)</a:t>
            </a:r>
          </a:p>
          <a:p>
            <a:pPr lvl="1"/>
            <a:endParaRPr lang="en-US" dirty="0"/>
          </a:p>
          <a:p>
            <a:r>
              <a:rPr lang="en-US" dirty="0"/>
              <a:t>Categorical/factor/string: tabulate and/plot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table(Dxl$c1)</a:t>
            </a:r>
          </a:p>
        </p:txBody>
      </p:sp>
    </p:spTree>
    <p:extLst>
      <p:ext uri="{BB962C8B-B14F-4D97-AF65-F5344CB8AC3E}">
        <p14:creationId xmlns:p14="http://schemas.microsoft.com/office/powerpoint/2010/main" val="4201873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BA078-9170-6899-27A9-6028C209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Explore your data: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7E23B-7039-DD57-BD3A-1F57645D1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Step 1: What do you want to do?</a:t>
            </a:r>
          </a:p>
          <a:p>
            <a:endParaRPr lang="en-US" dirty="0"/>
          </a:p>
          <a:p>
            <a:r>
              <a:rPr lang="en-US" dirty="0"/>
              <a:t>Step 2: Load your library</a:t>
            </a:r>
          </a:p>
          <a:p>
            <a:pPr marL="457200" lvl="1" indent="0">
              <a:buNone/>
            </a:pPr>
            <a:r>
              <a:rPr lang="en-US" dirty="0"/>
              <a:t>library(</a:t>
            </a:r>
            <a:r>
              <a:rPr lang="en-US" dirty="0" err="1"/>
              <a:t>descr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dirty="0"/>
              <a:t>Step 3: Use the appropriate function</a:t>
            </a:r>
          </a:p>
          <a:p>
            <a:pPr marL="457200" lvl="1" indent="0">
              <a:buNone/>
            </a:pPr>
            <a:r>
              <a:rPr lang="en-US" dirty="0" err="1"/>
              <a:t>freq</a:t>
            </a:r>
            <a:r>
              <a:rPr lang="en-US" dirty="0"/>
              <a:t>(</a:t>
            </a:r>
            <a:r>
              <a:rPr lang="en-US" dirty="0" err="1"/>
              <a:t>D$sex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8048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433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Day 3. Session 1</vt:lpstr>
      <vt:lpstr>Last time</vt:lpstr>
      <vt:lpstr>Overall goals</vt:lpstr>
      <vt:lpstr>What do you save in Rstudio?</vt:lpstr>
      <vt:lpstr>PowerPoint Presentation</vt:lpstr>
      <vt:lpstr>Importing data</vt:lpstr>
      <vt:lpstr>Inspect your data</vt:lpstr>
      <vt:lpstr>Explore your data</vt:lpstr>
      <vt:lpstr>Explore your data: packages</vt:lpstr>
      <vt:lpstr>Need cleaning?</vt:lpstr>
      <vt:lpstr>Need cleaning?</vt:lpstr>
      <vt:lpstr>Recode badly coded cases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Hector Najera</dc:creator>
  <cp:lastModifiedBy>Hector Najera</cp:lastModifiedBy>
  <cp:revision>1</cp:revision>
  <dcterms:created xsi:type="dcterms:W3CDTF">2025-06-29T01:57:52Z</dcterms:created>
  <dcterms:modified xsi:type="dcterms:W3CDTF">2025-06-29T07:29:23Z</dcterms:modified>
</cp:coreProperties>
</file>