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0AECD2-F953-47B9-B034-98B3AEAA270A}" v="17" dt="2025-06-29T08:46:35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EB0AECD2-F953-47B9-B034-98B3AEAA270A}"/>
    <pc:docChg chg="modSld">
      <pc:chgData name="Hector Najera" userId="04fbcd51e4148ba7" providerId="LiveId" clId="{EB0AECD2-F953-47B9-B034-98B3AEAA270A}" dt="2025-06-29T08:46:35.309" v="18"/>
      <pc:docMkLst>
        <pc:docMk/>
      </pc:docMkLst>
      <pc:sldChg chg="modSp modAnim">
        <pc:chgData name="Hector Najera" userId="04fbcd51e4148ba7" providerId="LiveId" clId="{EB0AECD2-F953-47B9-B034-98B3AEAA270A}" dt="2025-06-29T08:46:00.406" v="13"/>
        <pc:sldMkLst>
          <pc:docMk/>
          <pc:sldMk cId="1186023160" sldId="258"/>
        </pc:sldMkLst>
        <pc:spChg chg="mod">
          <ac:chgData name="Hector Najera" userId="04fbcd51e4148ba7" providerId="LiveId" clId="{EB0AECD2-F953-47B9-B034-98B3AEAA270A}" dt="2025-06-29T08:45:53.170" v="11" actId="20577"/>
          <ac:spMkLst>
            <pc:docMk/>
            <pc:sldMk cId="1186023160" sldId="258"/>
            <ac:spMk id="8" creationId="{6F76F6EC-C34D-7420-B506-C5A9E762F975}"/>
          </ac:spMkLst>
        </pc:spChg>
      </pc:sldChg>
      <pc:sldChg chg="modSp mod modAnim">
        <pc:chgData name="Hector Najera" userId="04fbcd51e4148ba7" providerId="LiveId" clId="{EB0AECD2-F953-47B9-B034-98B3AEAA270A}" dt="2025-06-29T08:46:35.309" v="18"/>
        <pc:sldMkLst>
          <pc:docMk/>
          <pc:sldMk cId="2070172347" sldId="259"/>
        </pc:sldMkLst>
        <pc:picChg chg="mod">
          <ac:chgData name="Hector Najera" userId="04fbcd51e4148ba7" providerId="LiveId" clId="{EB0AECD2-F953-47B9-B034-98B3AEAA270A}" dt="2025-06-29T08:46:29.958" v="17" actId="1076"/>
          <ac:picMkLst>
            <pc:docMk/>
            <pc:sldMk cId="2070172347" sldId="259"/>
            <ac:picMk id="6" creationId="{9E75C61F-4701-4EB8-220D-5D7E7742C7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D34E2-245C-8D13-D099-FC15F2759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20A49-7D0B-9B25-AEF0-580716C84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0C8D-FDE2-44D9-EB57-3FAD81F6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A83F-C3F7-7DDF-C530-38BCACA8A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2F3FE-ADCD-8DA7-69C8-8C938779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0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B4ED-3FF1-CEC6-8D1E-17BC7C22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9F895-85BC-325D-DD2E-49644AA7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8756B-45F7-DD2E-9EAD-83FC34DF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AA07-72B2-3665-FB48-92445ADF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272DC-52A3-9A0C-0E08-4234BF9F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57F2C-3C95-1ED2-BBC8-3AAD4B47A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E0828-5BDB-E42C-7C3B-58CA0A4B6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6B5D-9ACA-F8E2-011A-E7C7E4AA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52C8D-B84A-B5CB-B505-190223630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A029-EA5C-FCB8-D72C-B2C4CF39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7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8F36-84FB-55E6-C0F8-A81BCB10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97BB7-627E-BBE8-8D09-42F3B735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9024C-C46B-5424-3047-EC132F5D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C62C-389A-C951-65AE-46D9AD99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A2EAA-2B08-3863-FFC7-A3ACF92FB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48E1-BB81-D963-BC6C-14D9F85A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1A36D-C735-D9EE-B5CF-9771422B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654D-7E3F-2DA2-1977-59FA755C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9082D-D179-CA14-2534-E3CE65CB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BB36C-926E-8036-3B30-01D5DD60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6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CCCE-1143-8BE6-DDA8-58C03CD1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E2E84-CCA9-F2A3-5A21-200F979C5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4FAB7-0411-3CC9-0012-1E1EB43C2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7EB48-F2F9-4142-D804-27E03BE5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AA74-F6DC-809B-F93E-FCF91FA25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5775-E266-B22A-BAD0-214DD652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8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1616-1FDF-B0E7-7FEF-28049D66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6401A-6559-427E-E008-22E02463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7E6E3-48C7-49D5-EE6E-A57EC50F3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39137-B8EE-CDAE-AE2C-C4C54F660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16245-E341-4E59-4C2E-2522BD0AB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213E0-8A0B-E1B0-B443-45303AFD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CB51C-F03E-8AF6-2F2B-86C08DC6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32CF31-9B36-919E-6F5B-36845029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E699-56B6-4EEC-2C61-4EA1AC9B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864A-E270-76A8-A900-23EA473B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F8E55-D084-9273-55A8-D03AFFBC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B97C0-F7E9-5029-E41E-6BD919460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88E3D-B6AA-DDEF-1F58-1248B4E5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B4E6A-3354-BF4B-3319-43159C7F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7A3B5-958E-47C6-D414-60A897E6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9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91E8-A9A6-E73C-E066-5828D6D3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B2267-4A6F-7798-2D89-43FE2DE1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00C42-2CE7-ED1A-BB38-31CEB8A4C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D01E-18EC-07A0-FD1B-DFE58C69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FD03B-6C80-9412-24CC-35A8F0092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2C58-39EB-9FBA-A441-F0E32F8B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FD37-57D4-6AB7-D117-CE11FD74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AB90F-94CB-A24B-10B9-07EFE8890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6C9FD-298F-4D85-7C9A-F630D7524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96A4D-C314-5BFF-FFA4-FF69E9C3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55765-2934-C0AC-F557-F87A4A3B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38D2A-0A13-76AD-A248-E04BF766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8D96ED-9C60-0D93-1874-F5FFC4F7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83FFF-2897-A8A8-FDAF-956DDF70C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541B-9778-7EC2-D92E-D69F15261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BE010-D2C2-41B8-A25A-3C3A581EC0A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9F33-D981-F36C-D8C8-7AC85DC2B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DC7FD-F087-6679-02C8-97AE08E2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FEE3C-1C40-4204-9EC2-5FF97D2FE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9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79FB-4A30-94D8-E476-B9636D1385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Day 3. Combining data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302D3-9C32-4035-C056-C771CDBF2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0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B33D-52E6-5971-D85F-E62B91B2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 are objects in R</a:t>
            </a:r>
          </a:p>
        </p:txBody>
      </p:sp>
      <p:pic>
        <p:nvPicPr>
          <p:cNvPr id="1030" name="Picture 6" descr="left join in R example diagram">
            <a:extLst>
              <a:ext uri="{FF2B5EF4-FFF2-40B4-BE49-F238E27FC236}">
                <a16:creationId xmlns:a16="http://schemas.microsoft.com/office/drawing/2014/main" id="{EE025E3B-7654-DAB2-2C8B-451534581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11270"/>
          <a:stretch>
            <a:fillRect/>
          </a:stretch>
        </p:blipFill>
        <p:spPr bwMode="auto">
          <a:xfrm>
            <a:off x="1491343" y="1536375"/>
            <a:ext cx="10167256" cy="532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3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5427-2F7F-31FA-CD16-220B4C70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the two objects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EEAAD2-D72F-8533-1C6E-5840C9968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19" y="4184425"/>
            <a:ext cx="4039548" cy="247717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EBA021-B3AB-E3C2-B963-C478E95ED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965" y="4115446"/>
            <a:ext cx="3966081" cy="2615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76F6EC-C34D-7420-B506-C5A9E762F975}"/>
              </a:ext>
            </a:extLst>
          </p:cNvPr>
          <p:cNvSpPr txBox="1"/>
          <p:nvPr/>
        </p:nvSpPr>
        <p:spPr>
          <a:xfrm>
            <a:off x="838200" y="1680725"/>
            <a:ext cx="110207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Let’s say you imported/created two R objects</a:t>
            </a:r>
          </a:p>
          <a:p>
            <a:r>
              <a:rPr lang="en-US" sz="2800" dirty="0"/>
              <a:t>employees&lt;-</a:t>
            </a:r>
          </a:p>
          <a:p>
            <a:r>
              <a:rPr lang="en-US" sz="2800" dirty="0"/>
              <a:t>salaries&lt;-</a:t>
            </a:r>
          </a:p>
        </p:txBody>
      </p:sp>
    </p:spTree>
    <p:extLst>
      <p:ext uri="{BB962C8B-B14F-4D97-AF65-F5344CB8AC3E}">
        <p14:creationId xmlns:p14="http://schemas.microsoft.com/office/powerpoint/2010/main" val="118602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D60A-C70F-C6E5-E975-073668AF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with the function </a:t>
            </a:r>
            <a:r>
              <a:rPr lang="en-US" dirty="0" err="1"/>
              <a:t>left_join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B020-F2AD-A7C0-CBCC-79CBCDC7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926"/>
            <a:ext cx="10515600" cy="11679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result_dplyr</a:t>
            </a:r>
            <a:r>
              <a:rPr lang="en-US" dirty="0"/>
              <a:t> &lt;- </a:t>
            </a:r>
            <a:r>
              <a:rPr lang="en-US" dirty="0" err="1"/>
              <a:t>left_join</a:t>
            </a:r>
            <a:r>
              <a:rPr lang="en-US" dirty="0"/>
              <a:t>(employees, salaries, by = "</a:t>
            </a:r>
            <a:r>
              <a:rPr lang="en-US" dirty="0" err="1"/>
              <a:t>employee_id</a:t>
            </a:r>
            <a:r>
              <a:rPr lang="en-US" dirty="0"/>
              <a:t>")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75C61F-4701-4EB8-220D-5D7E7742C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715" y="4909874"/>
            <a:ext cx="3706004" cy="194812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E9906E-600F-00FF-9EF8-C63FAF3C2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51" y="2725295"/>
            <a:ext cx="2789936" cy="1710877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AA933E-77E1-46D9-872A-9684982D1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912" y="2715192"/>
            <a:ext cx="2610016" cy="172098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0B3B5C-D2E7-E431-4F16-F5611E0AADE8}"/>
              </a:ext>
            </a:extLst>
          </p:cNvPr>
          <p:cNvCxnSpPr/>
          <p:nvPr/>
        </p:nvCxnSpPr>
        <p:spPr>
          <a:xfrm flipH="1">
            <a:off x="7108371" y="4604657"/>
            <a:ext cx="185058" cy="217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7E9C9D-5DF6-EAB5-3B04-07CCCF046004}"/>
              </a:ext>
            </a:extLst>
          </p:cNvPr>
          <p:cNvCxnSpPr/>
          <p:nvPr/>
        </p:nvCxnSpPr>
        <p:spPr>
          <a:xfrm>
            <a:off x="5229546" y="4582274"/>
            <a:ext cx="359596" cy="267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17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Day 3. Combining data sets</vt:lpstr>
      <vt:lpstr>Data sets are objects in R</vt:lpstr>
      <vt:lpstr>Merging the two objects</vt:lpstr>
      <vt:lpstr>Merging with the function left_join()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Najera</dc:creator>
  <cp:lastModifiedBy>Hector Najera</cp:lastModifiedBy>
  <cp:revision>1</cp:revision>
  <dcterms:created xsi:type="dcterms:W3CDTF">2025-06-29T07:30:05Z</dcterms:created>
  <dcterms:modified xsi:type="dcterms:W3CDTF">2025-06-29T08:46:36Z</dcterms:modified>
</cp:coreProperties>
</file>