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>
      <p:cViewPr varScale="1">
        <p:scale>
          <a:sx n="74" d="100"/>
          <a:sy n="74" d="100"/>
        </p:scale>
        <p:origin x="17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D0F90-B831-8DFA-46DD-184F157A7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1590E1-33B5-7B67-BDA3-4BBD786A1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2451F8-DD5C-8CF1-D1BF-041BE99C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064A-03FC-FE41-8C5C-094512B9DBE9}" type="datetimeFigureOut">
              <a:rPr lang="es-ES_tradnl" smtClean="0"/>
              <a:t>10/10/22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A73605-8C87-9620-5D0E-DC21E334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67A739-14BA-29A1-F9DF-BD810E6E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C8DE-514E-8C4C-981E-D0117D2D11E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8146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D513B-0F03-4BEA-5222-5C1D13B7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A2E719-8805-5D58-DF61-25F290C60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DD9012-B229-1AED-3CDA-32C69DA5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064A-03FC-FE41-8C5C-094512B9DBE9}" type="datetimeFigureOut">
              <a:rPr lang="es-ES_tradnl" smtClean="0"/>
              <a:t>10/10/22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1C7FE8-6F07-0EB9-A20E-F64A6C96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824B69-01B6-371B-6338-3F9C6533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C8DE-514E-8C4C-981E-D0117D2D11E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442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76AEAC-54CB-7609-A6E0-E62949934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DE2810-1450-BAE0-840C-98C5ADFB9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8F17E1-89DB-58B0-9CD0-80976114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064A-03FC-FE41-8C5C-094512B9DBE9}" type="datetimeFigureOut">
              <a:rPr lang="es-ES_tradnl" smtClean="0"/>
              <a:t>10/10/22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8098B8-690F-684E-3C06-EBF14108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41B42D-90D6-4260-8F7B-9F4D586C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C8DE-514E-8C4C-981E-D0117D2D11E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331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1CBF9-B4DB-D8C4-3680-3F01A400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4EE18-624A-2446-87BA-1ADD57F2A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003632-25C8-6E27-C2AA-F646609FB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064A-03FC-FE41-8C5C-094512B9DBE9}" type="datetimeFigureOut">
              <a:rPr lang="es-ES_tradnl" smtClean="0"/>
              <a:t>10/10/22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D1B014-929F-1FA3-3933-ADB1ECEF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3B1A7D-F427-AA7D-07E4-1DE3C316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C8DE-514E-8C4C-981E-D0117D2D11E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9899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D233D-4B3C-19ED-13A1-A324ED94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786DC8-D99E-04F2-08FC-AAD3A1FCF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E03865-4327-D448-39C9-40759C18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064A-03FC-FE41-8C5C-094512B9DBE9}" type="datetimeFigureOut">
              <a:rPr lang="es-ES_tradnl" smtClean="0"/>
              <a:t>10/10/22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F1932F-81F4-2A44-1605-9CC50C61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85CCC8-BCEE-AD50-B53E-D55BDEA5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C8DE-514E-8C4C-981E-D0117D2D11E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898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A9805-0503-0BE2-CDEC-EA7CD4C8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B31F33-B64C-92DC-2153-F11A453FF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05EAA4-A194-9052-8A2E-18D2ED383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9A0972-DD88-267F-482E-90F4EE23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064A-03FC-FE41-8C5C-094512B9DBE9}" type="datetimeFigureOut">
              <a:rPr lang="es-ES_tradnl" smtClean="0"/>
              <a:t>10/10/22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0DF481-C234-B8FB-7F53-DEA85437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62E032-2C71-D3A1-EC69-FE6FE9D2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C8DE-514E-8C4C-981E-D0117D2D11E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7492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E99F6-C97F-2863-A334-ACA9E214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B54039-2461-1B32-3DAF-CA1A543C9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798CA0-8174-160C-FB31-DB5C47130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7541589-2399-39E0-0F76-2A54B0B11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96B0B6-2B19-7D47-541E-AD21A325E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7B800F-CDF9-B575-BA6C-7CD1172E6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064A-03FC-FE41-8C5C-094512B9DBE9}" type="datetimeFigureOut">
              <a:rPr lang="es-ES_tradnl" smtClean="0"/>
              <a:t>10/10/22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E334AC7-01F8-E675-1CC6-87DAA6F4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897F37-3705-1106-E9BC-E23F28ED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C8DE-514E-8C4C-981E-D0117D2D11E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988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1D5FF-F882-7A4A-23E4-62559B92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357CD4-3AAC-147C-C222-706549EB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064A-03FC-FE41-8C5C-094512B9DBE9}" type="datetimeFigureOut">
              <a:rPr lang="es-ES_tradnl" smtClean="0"/>
              <a:t>10/10/22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436762-D48D-9439-E12D-921395C7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4BF1F0-B9CA-3581-9873-F7FBBECB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C8DE-514E-8C4C-981E-D0117D2D11E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122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333F223-1243-851D-E80C-0D5FF3EF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064A-03FC-FE41-8C5C-094512B9DBE9}" type="datetimeFigureOut">
              <a:rPr lang="es-ES_tradnl" smtClean="0"/>
              <a:t>10/10/22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26DE09-F5FE-E470-9D66-F0F57A8A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851B37-1D33-4ABC-FE3A-CFCE19A2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C8DE-514E-8C4C-981E-D0117D2D11E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335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4C4A0-CE04-8EC1-9410-A2C02323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299E71-6027-D9F6-3848-FACDBF9C4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7C8F3F-056B-7926-7619-F67B14666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2217F1-2B96-827F-8164-729064F5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064A-03FC-FE41-8C5C-094512B9DBE9}" type="datetimeFigureOut">
              <a:rPr lang="es-ES_tradnl" smtClean="0"/>
              <a:t>10/10/22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96EF10-2C8C-8333-E0D0-A746AAB6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ADB2CF-D3AD-9417-D345-4DAC86C6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C8DE-514E-8C4C-981E-D0117D2D11E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3416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5B3CA-3A08-D70A-2D40-477D0F01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FF04EB-7587-3C3C-C388-DEEDB702A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6F5C63-3F56-162A-4787-39093CC66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643E83-437A-2BCC-85C4-2D76322C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064A-03FC-FE41-8C5C-094512B9DBE9}" type="datetimeFigureOut">
              <a:rPr lang="es-ES_tradnl" smtClean="0"/>
              <a:t>10/10/22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DCCC48-76AB-832C-1C72-C4ED5F85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6AB78E-402A-BD89-56B7-AD947C21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C8DE-514E-8C4C-981E-D0117D2D11E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3385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82E4AA-1677-2544-EEFC-E5D6BFA9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8656F9-84DE-FCE9-5F24-1DBDAA5BA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AEAB07-0378-0A26-6F04-5FA24AB65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B064A-03FC-FE41-8C5C-094512B9DBE9}" type="datetimeFigureOut">
              <a:rPr lang="es-ES_tradnl" smtClean="0"/>
              <a:t>10/10/22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5BC110-EAC8-520A-3B27-389640BEE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45BA21-5458-AA44-3484-8D6CEBF86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FC8DE-514E-8C4C-981E-D0117D2D11E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2609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EEF19041-82D1-C189-7055-F7160F523863}"/>
              </a:ext>
            </a:extLst>
          </p:cNvPr>
          <p:cNvSpPr/>
          <p:nvPr/>
        </p:nvSpPr>
        <p:spPr>
          <a:xfrm>
            <a:off x="842963" y="1228725"/>
            <a:ext cx="2643187" cy="45291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EC7F7C-6DF3-BF04-D9A5-FFE010425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21" y="1414463"/>
            <a:ext cx="924869" cy="544211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1F51EE0E-3231-5B58-6451-B54BB2E72A2C}"/>
              </a:ext>
            </a:extLst>
          </p:cNvPr>
          <p:cNvSpPr/>
          <p:nvPr/>
        </p:nvSpPr>
        <p:spPr>
          <a:xfrm>
            <a:off x="1366131" y="1958674"/>
            <a:ext cx="159684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Ferretera</a:t>
            </a:r>
          </a:p>
          <a:p>
            <a:pPr algn="ctr"/>
            <a:r>
              <a:rPr lang="es-MX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 Estación</a:t>
            </a:r>
            <a:endParaRPr lang="es-MX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8C08D26-AD06-7D57-39EB-46245B40A010}"/>
              </a:ext>
            </a:extLst>
          </p:cNvPr>
          <p:cNvSpPr txBox="1"/>
          <p:nvPr/>
        </p:nvSpPr>
        <p:spPr>
          <a:xfrm>
            <a:off x="1014112" y="2935243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Usuario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8584B03-CB47-7AF9-984C-AACACAAD0629}"/>
              </a:ext>
            </a:extLst>
          </p:cNvPr>
          <p:cNvSpPr/>
          <p:nvPr/>
        </p:nvSpPr>
        <p:spPr>
          <a:xfrm>
            <a:off x="1014112" y="3414601"/>
            <a:ext cx="2177662" cy="250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B4A4B20-B9E9-5040-8999-B80654DEFB2D}"/>
              </a:ext>
            </a:extLst>
          </p:cNvPr>
          <p:cNvSpPr txBox="1"/>
          <p:nvPr/>
        </p:nvSpPr>
        <p:spPr>
          <a:xfrm>
            <a:off x="1014111" y="3919332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Contraseña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F30A0D4-876D-B61C-042B-9769975EBD3F}"/>
              </a:ext>
            </a:extLst>
          </p:cNvPr>
          <p:cNvSpPr/>
          <p:nvPr/>
        </p:nvSpPr>
        <p:spPr>
          <a:xfrm>
            <a:off x="1014111" y="4487894"/>
            <a:ext cx="2177662" cy="250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DDCC665B-D85F-3B1B-2707-A687B35AEC10}"/>
              </a:ext>
            </a:extLst>
          </p:cNvPr>
          <p:cNvSpPr/>
          <p:nvPr/>
        </p:nvSpPr>
        <p:spPr>
          <a:xfrm>
            <a:off x="1923335" y="5106838"/>
            <a:ext cx="1039643" cy="3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Ingresar</a:t>
            </a:r>
          </a:p>
        </p:txBody>
      </p:sp>
      <p:sp>
        <p:nvSpPr>
          <p:cNvPr id="13" name="Flecha derecha 12">
            <a:extLst>
              <a:ext uri="{FF2B5EF4-FFF2-40B4-BE49-F238E27FC236}">
                <a16:creationId xmlns:a16="http://schemas.microsoft.com/office/drawing/2014/main" id="{705F5977-5354-1D1C-C96B-0FF2CA7656E4}"/>
              </a:ext>
            </a:extLst>
          </p:cNvPr>
          <p:cNvSpPr/>
          <p:nvPr/>
        </p:nvSpPr>
        <p:spPr>
          <a:xfrm>
            <a:off x="3950898" y="3493294"/>
            <a:ext cx="1362974" cy="795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4C10FDD-0095-BD20-B962-9B3A96A7A792}"/>
              </a:ext>
            </a:extLst>
          </p:cNvPr>
          <p:cNvSpPr txBox="1"/>
          <p:nvPr/>
        </p:nvSpPr>
        <p:spPr>
          <a:xfrm>
            <a:off x="5934974" y="2570672"/>
            <a:ext cx="248440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 err="1"/>
              <a:t>Login</a:t>
            </a:r>
            <a:endParaRPr lang="es-ES_tradnl" dirty="0"/>
          </a:p>
          <a:p>
            <a:endParaRPr lang="es-ES_tradnl" dirty="0"/>
          </a:p>
          <a:p>
            <a:r>
              <a:rPr lang="es-ES_tradnl" dirty="0"/>
              <a:t>usuario         </a:t>
            </a:r>
            <a:r>
              <a:rPr lang="es-ES_tradnl" dirty="0" err="1"/>
              <a:t>var</a:t>
            </a:r>
            <a:r>
              <a:rPr lang="es-ES_tradnl" dirty="0"/>
              <a:t>     35</a:t>
            </a:r>
          </a:p>
          <a:p>
            <a:r>
              <a:rPr lang="es-ES_tradnl" dirty="0" err="1"/>
              <a:t>password</a:t>
            </a:r>
            <a:r>
              <a:rPr lang="es-ES_tradnl" dirty="0"/>
              <a:t>     </a:t>
            </a:r>
            <a:r>
              <a:rPr lang="es-ES_tradnl" dirty="0" err="1"/>
              <a:t>var</a:t>
            </a:r>
            <a:r>
              <a:rPr lang="es-ES_tradnl" dirty="0"/>
              <a:t>      4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B96CE1C3-63D1-499F-5343-331855AB1042}"/>
              </a:ext>
            </a:extLst>
          </p:cNvPr>
          <p:cNvCxnSpPr/>
          <p:nvPr/>
        </p:nvCxnSpPr>
        <p:spPr>
          <a:xfrm>
            <a:off x="5934974" y="2935243"/>
            <a:ext cx="2484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3362AD1-F76B-1AD1-9591-3B845B36E4FE}"/>
              </a:ext>
            </a:extLst>
          </p:cNvPr>
          <p:cNvSpPr txBox="1"/>
          <p:nvPr/>
        </p:nvSpPr>
        <p:spPr>
          <a:xfrm>
            <a:off x="335754" y="5587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Diseño tipo Maquetación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79DED2F-9FB6-4F59-F1B9-E7FA502C8BCC}"/>
              </a:ext>
            </a:extLst>
          </p:cNvPr>
          <p:cNvSpPr txBox="1"/>
          <p:nvPr/>
        </p:nvSpPr>
        <p:spPr>
          <a:xfrm>
            <a:off x="5494280" y="1868653"/>
            <a:ext cx="336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/>
              <a:t>Tabla de la BD </a:t>
            </a:r>
            <a:r>
              <a:rPr lang="es-ES_tradnl" sz="2400" dirty="0" err="1"/>
              <a:t>bdEstacion</a:t>
            </a:r>
            <a:endParaRPr lang="es-ES_tradnl" sz="2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2EE9305-9FC6-5F55-6FD4-B59C9C9ADC3E}"/>
              </a:ext>
            </a:extLst>
          </p:cNvPr>
          <p:cNvSpPr txBox="1"/>
          <p:nvPr/>
        </p:nvSpPr>
        <p:spPr>
          <a:xfrm>
            <a:off x="3950898" y="4566581"/>
            <a:ext cx="2518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Lenguaje de Programación del lado del Servidor</a:t>
            </a:r>
          </a:p>
          <a:p>
            <a:r>
              <a:rPr lang="es-ES_tradnl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36968285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</Words>
  <Application>Microsoft Macintosh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3</cp:revision>
  <dcterms:created xsi:type="dcterms:W3CDTF">2022-10-11T02:09:26Z</dcterms:created>
  <dcterms:modified xsi:type="dcterms:W3CDTF">2022-10-11T02:39:26Z</dcterms:modified>
</cp:coreProperties>
</file>