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259" r:id="rId4"/>
    <p:sldId id="269" r:id="rId5"/>
    <p:sldId id="270" r:id="rId6"/>
    <p:sldId id="262" r:id="rId7"/>
    <p:sldId id="272" r:id="rId8"/>
    <p:sldId id="263" r:id="rId9"/>
    <p:sldId id="273" r:id="rId10"/>
    <p:sldId id="264" r:id="rId11"/>
    <p:sldId id="274" r:id="rId12"/>
    <p:sldId id="266" r:id="rId13"/>
    <p:sldId id="275" r:id="rId14"/>
    <p:sldId id="276" r:id="rId15"/>
    <p:sldId id="265" r:id="rId16"/>
    <p:sldId id="267" r:id="rId17"/>
    <p:sldId id="277" r:id="rId18"/>
    <p:sldId id="268" r:id="rId19"/>
    <p:sldId id="279" r:id="rId20"/>
    <p:sldId id="27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315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7" userDrawn="1">
          <p15:clr>
            <a:srgbClr val="A4A3A4"/>
          </p15:clr>
        </p15:guide>
        <p15:guide id="6" pos="767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FCE57-B7ED-4CD7-87CD-7F1040AA7DE1}" v="124" dt="2023-06-12T12:32:48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3" autoAdjust="0"/>
  </p:normalViewPr>
  <p:slideViewPr>
    <p:cSldViewPr snapToGrid="0">
      <p:cViewPr>
        <p:scale>
          <a:sx n="66" d="100"/>
          <a:sy n="66" d="100"/>
        </p:scale>
        <p:origin x="2904" y="186"/>
      </p:cViewPr>
      <p:guideLst>
        <p:guide pos="3840"/>
        <p:guide orient="horz" pos="2160"/>
        <p:guide orient="horz" pos="4315"/>
        <p:guide orient="horz"/>
        <p:guide pos="7"/>
        <p:guide pos="7673"/>
        <p:guide orient="horz" pos="1321"/>
        <p:guide pos="5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xBCN Rodriguez_Fuste,Hector (IT INF) EXTERNAL" userId="2d64e035-a39c-4446-9e01-a5c2ae0d5b88" providerId="ADAL" clId="{09BFCE57-B7ED-4CD7-87CD-7F1040AA7DE1}"/>
    <pc:docChg chg="undo custSel addSld delSld modSld sldOrd">
      <pc:chgData name="zxBCN Rodriguez_Fuste,Hector (IT INF) EXTERNAL" userId="2d64e035-a39c-4446-9e01-a5c2ae0d5b88" providerId="ADAL" clId="{09BFCE57-B7ED-4CD7-87CD-7F1040AA7DE1}" dt="2023-06-12T12:32:56.829" v="339" actId="1076"/>
      <pc:docMkLst>
        <pc:docMk/>
      </pc:docMkLst>
      <pc:sldChg chg="addSp modSp mod">
        <pc:chgData name="zxBCN Rodriguez_Fuste,Hector (IT INF) EXTERNAL" userId="2d64e035-a39c-4446-9e01-a5c2ae0d5b88" providerId="ADAL" clId="{09BFCE57-B7ED-4CD7-87CD-7F1040AA7DE1}" dt="2023-06-12T12:27:50.884" v="245" actId="167"/>
        <pc:sldMkLst>
          <pc:docMk/>
          <pc:sldMk cId="4284406114" sldId="257"/>
        </pc:sldMkLst>
        <pc:spChg chg="add mod ord">
          <ac:chgData name="zxBCN Rodriguez_Fuste,Hector (IT INF) EXTERNAL" userId="2d64e035-a39c-4446-9e01-a5c2ae0d5b88" providerId="ADAL" clId="{09BFCE57-B7ED-4CD7-87CD-7F1040AA7DE1}" dt="2023-06-12T12:27:50.884" v="245" actId="167"/>
          <ac:spMkLst>
            <pc:docMk/>
            <pc:sldMk cId="4284406114" sldId="257"/>
            <ac:spMk id="5" creationId="{2515AE1F-6BC8-BAB1-8477-313A9339A96E}"/>
          </ac:spMkLst>
        </pc:spChg>
      </pc:sldChg>
      <pc:sldChg chg="addSp modSp mod">
        <pc:chgData name="zxBCN Rodriguez_Fuste,Hector (IT INF) EXTERNAL" userId="2d64e035-a39c-4446-9e01-a5c2ae0d5b88" providerId="ADAL" clId="{09BFCE57-B7ED-4CD7-87CD-7F1040AA7DE1}" dt="2023-06-12T12:28:04.502" v="249" actId="1076"/>
        <pc:sldMkLst>
          <pc:docMk/>
          <pc:sldMk cId="50355107" sldId="259"/>
        </pc:sldMkLst>
        <pc:spChg chg="add mod ord">
          <ac:chgData name="zxBCN Rodriguez_Fuste,Hector (IT INF) EXTERNAL" userId="2d64e035-a39c-4446-9e01-a5c2ae0d5b88" providerId="ADAL" clId="{09BFCE57-B7ED-4CD7-87CD-7F1040AA7DE1}" dt="2023-06-12T12:28:04.502" v="249" actId="1076"/>
          <ac:spMkLst>
            <pc:docMk/>
            <pc:sldMk cId="50355107" sldId="259"/>
            <ac:spMk id="11" creationId="{F7FF4214-1C24-FE7C-58D3-71251766A406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0:32:03.768" v="36" actId="1076"/>
          <ac:picMkLst>
            <pc:docMk/>
            <pc:sldMk cId="50355107" sldId="259"/>
            <ac:picMk id="2" creationId="{BD707FC3-615D-3D5E-3060-56F57A00F85C}"/>
          </ac:picMkLst>
        </pc:picChg>
      </pc:sldChg>
      <pc:sldChg chg="delSp del mod">
        <pc:chgData name="zxBCN Rodriguez_Fuste,Hector (IT INF) EXTERNAL" userId="2d64e035-a39c-4446-9e01-a5c2ae0d5b88" providerId="ADAL" clId="{09BFCE57-B7ED-4CD7-87CD-7F1040AA7DE1}" dt="2023-06-12T10:31:53.624" v="34" actId="2696"/>
        <pc:sldMkLst>
          <pc:docMk/>
          <pc:sldMk cId="527044289" sldId="261"/>
        </pc:sldMkLst>
        <pc:grpChg chg="del">
          <ac:chgData name="zxBCN Rodriguez_Fuste,Hector (IT INF) EXTERNAL" userId="2d64e035-a39c-4446-9e01-a5c2ae0d5b88" providerId="ADAL" clId="{09BFCE57-B7ED-4CD7-87CD-7F1040AA7DE1}" dt="2023-06-12T10:26:41.179" v="0" actId="478"/>
          <ac:grpSpMkLst>
            <pc:docMk/>
            <pc:sldMk cId="527044289" sldId="261"/>
            <ac:grpSpMk id="16" creationId="{05FFD1AB-E461-130C-E671-05DE0875B679}"/>
          </ac:grpSpMkLst>
        </pc:grpChg>
      </pc:sldChg>
      <pc:sldChg chg="addSp modSp mod">
        <pc:chgData name="zxBCN Rodriguez_Fuste,Hector (IT INF) EXTERNAL" userId="2d64e035-a39c-4446-9e01-a5c2ae0d5b88" providerId="ADAL" clId="{09BFCE57-B7ED-4CD7-87CD-7F1040AA7DE1}" dt="2023-06-12T12:28:36.006" v="258" actId="167"/>
        <pc:sldMkLst>
          <pc:docMk/>
          <pc:sldMk cId="3235496627" sldId="262"/>
        </pc:sldMkLst>
        <pc:spChg chg="add mod ord">
          <ac:chgData name="zxBCN Rodriguez_Fuste,Hector (IT INF) EXTERNAL" userId="2d64e035-a39c-4446-9e01-a5c2ae0d5b88" providerId="ADAL" clId="{09BFCE57-B7ED-4CD7-87CD-7F1040AA7DE1}" dt="2023-06-12T12:28:36.006" v="258" actId="167"/>
          <ac:spMkLst>
            <pc:docMk/>
            <pc:sldMk cId="3235496627" sldId="262"/>
            <ac:spMk id="20" creationId="{A0B6348C-686E-F9EC-03BE-19A41BEFD726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0:27:18.337" v="6" actId="1076"/>
          <ac:picMkLst>
            <pc:docMk/>
            <pc:sldMk cId="3235496627" sldId="262"/>
            <ac:picMk id="18" creationId="{F11239E5-0665-0CE1-1D7D-1CAB38225C69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29:10.170" v="17" actId="1076"/>
          <ac:picMkLst>
            <pc:docMk/>
            <pc:sldMk cId="3235496627" sldId="262"/>
            <ac:picMk id="19" creationId="{C967D360-A1AB-E59A-8B9C-B38ED1609997}"/>
          </ac:picMkLst>
        </pc:picChg>
      </pc:sldChg>
      <pc:sldChg chg="addSp modSp mod">
        <pc:chgData name="zxBCN Rodriguez_Fuste,Hector (IT INF) EXTERNAL" userId="2d64e035-a39c-4446-9e01-a5c2ae0d5b88" providerId="ADAL" clId="{09BFCE57-B7ED-4CD7-87CD-7F1040AA7DE1}" dt="2023-06-12T12:29:05.311" v="266" actId="167"/>
        <pc:sldMkLst>
          <pc:docMk/>
          <pc:sldMk cId="1312903475" sldId="263"/>
        </pc:sldMkLst>
        <pc:spChg chg="add mod">
          <ac:chgData name="zxBCN Rodriguez_Fuste,Hector (IT INF) EXTERNAL" userId="2d64e035-a39c-4446-9e01-a5c2ae0d5b88" providerId="ADAL" clId="{09BFCE57-B7ED-4CD7-87CD-7F1040AA7DE1}" dt="2023-06-12T10:29:36.368" v="19" actId="1076"/>
          <ac:spMkLst>
            <pc:docMk/>
            <pc:sldMk cId="1312903475" sldId="263"/>
            <ac:spMk id="15" creationId="{9C00F502-3E32-04EE-A50A-AF9E8539E686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9:05.311" v="266" actId="167"/>
          <ac:spMkLst>
            <pc:docMk/>
            <pc:sldMk cId="1312903475" sldId="263"/>
            <ac:spMk id="20" creationId="{FC89B74A-5CFE-67E5-BDCC-E2A4BA31CD72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0:29:36.368" v="19" actId="1076"/>
          <ac:picMkLst>
            <pc:docMk/>
            <pc:sldMk cId="1312903475" sldId="263"/>
            <ac:picMk id="7" creationId="{6D46D7A6-9480-586C-C240-69EBBDF5F854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29:36.368" v="19" actId="1076"/>
          <ac:picMkLst>
            <pc:docMk/>
            <pc:sldMk cId="1312903475" sldId="263"/>
            <ac:picMk id="16" creationId="{5521BD85-E984-D37F-A885-79BFEF266696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29:36.368" v="19" actId="1076"/>
          <ac:picMkLst>
            <pc:docMk/>
            <pc:sldMk cId="1312903475" sldId="263"/>
            <ac:picMk id="17" creationId="{55B6B735-916A-C32E-B7E6-1BCA431EE4C7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2:29.856" v="37" actId="1076"/>
          <ac:picMkLst>
            <pc:docMk/>
            <pc:sldMk cId="1312903475" sldId="263"/>
            <ac:picMk id="19" creationId="{3CE6BD25-D5B9-14BC-CDD5-A4C565869C93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0:06.289" v="23" actId="1076"/>
          <ac:picMkLst>
            <pc:docMk/>
            <pc:sldMk cId="1312903475" sldId="263"/>
            <ac:picMk id="2050" creationId="{BD833664-09AC-ADBC-D3B1-5F4155A5D9E4}"/>
          </ac:picMkLst>
        </pc:picChg>
      </pc:sldChg>
      <pc:sldChg chg="addSp delSp modSp mod">
        <pc:chgData name="zxBCN Rodriguez_Fuste,Hector (IT INF) EXTERNAL" userId="2d64e035-a39c-4446-9e01-a5c2ae0d5b88" providerId="ADAL" clId="{09BFCE57-B7ED-4CD7-87CD-7F1040AA7DE1}" dt="2023-06-12T12:29:32.372" v="274" actId="167"/>
        <pc:sldMkLst>
          <pc:docMk/>
          <pc:sldMk cId="3906733602" sldId="264"/>
        </pc:sldMkLst>
        <pc:spChg chg="add mod">
          <ac:chgData name="zxBCN Rodriguez_Fuste,Hector (IT INF) EXTERNAL" userId="2d64e035-a39c-4446-9e01-a5c2ae0d5b88" providerId="ADAL" clId="{09BFCE57-B7ED-4CD7-87CD-7F1040AA7DE1}" dt="2023-06-12T10:32:53.047" v="41" actId="1076"/>
          <ac:spMkLst>
            <pc:docMk/>
            <pc:sldMk cId="3906733602" sldId="264"/>
            <ac:spMk id="15" creationId="{A20C01F6-8BD0-0787-0E39-61B1AE13F92D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9:32.372" v="274" actId="167"/>
          <ac:spMkLst>
            <pc:docMk/>
            <pc:sldMk cId="3906733602" sldId="264"/>
            <ac:spMk id="20" creationId="{FC394A74-5F2D-4F50-EAB8-2CDC64452336}"/>
          </ac:spMkLst>
        </pc:spChg>
        <pc:picChg chg="del">
          <ac:chgData name="zxBCN Rodriguez_Fuste,Hector (IT INF) EXTERNAL" userId="2d64e035-a39c-4446-9e01-a5c2ae0d5b88" providerId="ADAL" clId="{09BFCE57-B7ED-4CD7-87CD-7F1040AA7DE1}" dt="2023-06-12T10:32:54.099" v="42" actId="478"/>
          <ac:picMkLst>
            <pc:docMk/>
            <pc:sldMk cId="3906733602" sldId="264"/>
            <ac:picMk id="6" creationId="{6ACBFC39-0266-6D84-3F0C-C4D64E14CC4A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2:51.162" v="40" actId="1076"/>
          <ac:picMkLst>
            <pc:docMk/>
            <pc:sldMk cId="3906733602" sldId="264"/>
            <ac:picMk id="7" creationId="{65BDC443-E82E-8FE0-C58B-67CC364113A6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2:56.442" v="43" actId="1076"/>
          <ac:picMkLst>
            <pc:docMk/>
            <pc:sldMk cId="3906733602" sldId="264"/>
            <ac:picMk id="16" creationId="{B2658FB6-35AC-161E-D79D-B5C82372357D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2:48.768" v="39" actId="1076"/>
          <ac:picMkLst>
            <pc:docMk/>
            <pc:sldMk cId="3906733602" sldId="264"/>
            <ac:picMk id="17" creationId="{CD723547-0077-FD57-D9A9-7E42612F4794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4:06.632" v="53" actId="14100"/>
          <ac:picMkLst>
            <pc:docMk/>
            <pc:sldMk cId="3906733602" sldId="264"/>
            <ac:picMk id="19" creationId="{30100EEA-F841-52E9-52A4-9E8B4F41B321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3:47.807" v="50" actId="14100"/>
          <ac:picMkLst>
            <pc:docMk/>
            <pc:sldMk cId="3906733602" sldId="264"/>
            <ac:picMk id="6146" creationId="{16A0D3B1-2A21-68D7-FF8B-E53577B9C77A}"/>
          </ac:picMkLst>
        </pc:picChg>
      </pc:sldChg>
      <pc:sldChg chg="addSp delSp modSp mod ord">
        <pc:chgData name="zxBCN Rodriguez_Fuste,Hector (IT INF) EXTERNAL" userId="2d64e035-a39c-4446-9e01-a5c2ae0d5b88" providerId="ADAL" clId="{09BFCE57-B7ED-4CD7-87CD-7F1040AA7DE1}" dt="2023-06-12T12:30:55.714" v="304" actId="167"/>
        <pc:sldMkLst>
          <pc:docMk/>
          <pc:sldMk cId="3571360526" sldId="265"/>
        </pc:sldMkLst>
        <pc:spChg chg="add mod">
          <ac:chgData name="zxBCN Rodriguez_Fuste,Hector (IT INF) EXTERNAL" userId="2d64e035-a39c-4446-9e01-a5c2ae0d5b88" providerId="ADAL" clId="{09BFCE57-B7ED-4CD7-87CD-7F1040AA7DE1}" dt="2023-06-12T12:16:02.846" v="96" actId="14100"/>
          <ac:spMkLst>
            <pc:docMk/>
            <pc:sldMk cId="3571360526" sldId="265"/>
            <ac:spMk id="16" creationId="{CE17DEA6-96ED-8931-A579-8849FECAAE45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0:33.830" v="295" actId="167"/>
          <ac:spMkLst>
            <pc:docMk/>
            <pc:sldMk cId="3571360526" sldId="265"/>
            <ac:spMk id="20" creationId="{E9E6EA66-7F74-B450-CE8D-47416B0D5371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0:55.714" v="304" actId="167"/>
          <ac:spMkLst>
            <pc:docMk/>
            <pc:sldMk cId="3571360526" sldId="265"/>
            <ac:spMk id="21" creationId="{624F5C79-E8A1-2675-85AB-326005AB16F7}"/>
          </ac:spMkLst>
        </pc:spChg>
        <pc:picChg chg="del">
          <ac:chgData name="zxBCN Rodriguez_Fuste,Hector (IT INF) EXTERNAL" userId="2d64e035-a39c-4446-9e01-a5c2ae0d5b88" providerId="ADAL" clId="{09BFCE57-B7ED-4CD7-87CD-7F1040AA7DE1}" dt="2023-06-12T12:15:17.115" v="87" actId="478"/>
          <ac:picMkLst>
            <pc:docMk/>
            <pc:sldMk cId="3571360526" sldId="265"/>
            <ac:picMk id="6" creationId="{6ACBFC39-0266-6D84-3F0C-C4D64E14CC4A}"/>
          </ac:picMkLst>
        </pc:picChg>
        <pc:picChg chg="add del mod">
          <ac:chgData name="zxBCN Rodriguez_Fuste,Hector (IT INF) EXTERNAL" userId="2d64e035-a39c-4446-9e01-a5c2ae0d5b88" providerId="ADAL" clId="{09BFCE57-B7ED-4CD7-87CD-7F1040AA7DE1}" dt="2023-06-12T12:15:44.306" v="91" actId="478"/>
          <ac:picMkLst>
            <pc:docMk/>
            <pc:sldMk cId="3571360526" sldId="265"/>
            <ac:picMk id="7" creationId="{E617CD86-16EE-168C-6759-B1DF3ECB90D4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5:53.883" v="94" actId="1076"/>
          <ac:picMkLst>
            <pc:docMk/>
            <pc:sldMk cId="3571360526" sldId="265"/>
            <ac:picMk id="15" creationId="{5060FB85-1C73-57A0-C0BF-72C3D343C2BC}"/>
          </ac:picMkLst>
        </pc:picChg>
        <pc:picChg chg="add del mod">
          <ac:chgData name="zxBCN Rodriguez_Fuste,Hector (IT INF) EXTERNAL" userId="2d64e035-a39c-4446-9e01-a5c2ae0d5b88" providerId="ADAL" clId="{09BFCE57-B7ED-4CD7-87CD-7F1040AA7DE1}" dt="2023-06-12T12:15:44.306" v="91" actId="478"/>
          <ac:picMkLst>
            <pc:docMk/>
            <pc:sldMk cId="3571360526" sldId="265"/>
            <ac:picMk id="17" creationId="{8342ECD7-BB0E-8A55-F049-D1428BF39B77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6:52.894" v="107" actId="1076"/>
          <ac:picMkLst>
            <pc:docMk/>
            <pc:sldMk cId="3571360526" sldId="265"/>
            <ac:picMk id="18" creationId="{E4C8EF33-78B4-E628-07B4-5D85B93C2DBB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8:34.095" v="127" actId="1076"/>
          <ac:picMkLst>
            <pc:docMk/>
            <pc:sldMk cId="3571360526" sldId="265"/>
            <ac:picMk id="19" creationId="{0EBCBF6D-5916-9554-0DFC-2294AE9AB51A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5:33.294" v="89" actId="1076"/>
          <ac:picMkLst>
            <pc:docMk/>
            <pc:sldMk cId="3571360526" sldId="265"/>
            <ac:picMk id="11266" creationId="{C09EFEF6-E9FC-CE1D-A1AB-E0EF7920608D}"/>
          </ac:picMkLst>
        </pc:picChg>
      </pc:sldChg>
      <pc:sldChg chg="addSp delSp modSp mod">
        <pc:chgData name="zxBCN Rodriguez_Fuste,Hector (IT INF) EXTERNAL" userId="2d64e035-a39c-4446-9e01-a5c2ae0d5b88" providerId="ADAL" clId="{09BFCE57-B7ED-4CD7-87CD-7F1040AA7DE1}" dt="2023-06-12T12:29:55.546" v="281" actId="167"/>
        <pc:sldMkLst>
          <pc:docMk/>
          <pc:sldMk cId="3827055235" sldId="266"/>
        </pc:sldMkLst>
        <pc:spChg chg="add mod">
          <ac:chgData name="zxBCN Rodriguez_Fuste,Hector (IT INF) EXTERNAL" userId="2d64e035-a39c-4446-9e01-a5c2ae0d5b88" providerId="ADAL" clId="{09BFCE57-B7ED-4CD7-87CD-7F1040AA7DE1}" dt="2023-06-12T11:19:37.860" v="70" actId="1076"/>
          <ac:spMkLst>
            <pc:docMk/>
            <pc:sldMk cId="3827055235" sldId="266"/>
            <ac:spMk id="15" creationId="{0635A680-6255-66E2-6E1C-DF62E153368C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9:55.546" v="281" actId="167"/>
          <ac:spMkLst>
            <pc:docMk/>
            <pc:sldMk cId="3827055235" sldId="266"/>
            <ac:spMk id="19" creationId="{61997749-4515-F9D9-779C-3EBBCBDD9C48}"/>
          </ac:spMkLst>
        </pc:spChg>
        <pc:picChg chg="del">
          <ac:chgData name="zxBCN Rodriguez_Fuste,Hector (IT INF) EXTERNAL" userId="2d64e035-a39c-4446-9e01-a5c2ae0d5b88" providerId="ADAL" clId="{09BFCE57-B7ED-4CD7-87CD-7F1040AA7DE1}" dt="2023-06-12T11:19:39.495" v="71" actId="478"/>
          <ac:picMkLst>
            <pc:docMk/>
            <pc:sldMk cId="3827055235" sldId="266"/>
            <ac:picMk id="6" creationId="{6ACBFC39-0266-6D84-3F0C-C4D64E14CC4A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19:37.860" v="70" actId="1076"/>
          <ac:picMkLst>
            <pc:docMk/>
            <pc:sldMk cId="3827055235" sldId="266"/>
            <ac:picMk id="7" creationId="{50A92B85-A181-916E-DBB7-BAA76CD4B976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19:37.860" v="70" actId="1076"/>
          <ac:picMkLst>
            <pc:docMk/>
            <pc:sldMk cId="3827055235" sldId="266"/>
            <ac:picMk id="16" creationId="{6D2AFD45-F53A-0B0E-75FC-05E51A151B4D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19:37.860" v="70" actId="1076"/>
          <ac:picMkLst>
            <pc:docMk/>
            <pc:sldMk cId="3827055235" sldId="266"/>
            <ac:picMk id="17" creationId="{A1C8546B-DEEA-D820-E53B-F1E035155740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20:32.524" v="82" actId="1076"/>
          <ac:picMkLst>
            <pc:docMk/>
            <pc:sldMk cId="3827055235" sldId="266"/>
            <ac:picMk id="18" creationId="{FCF64A5A-6304-7628-EF39-5310ABA4B779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19:23.244" v="68" actId="1076"/>
          <ac:picMkLst>
            <pc:docMk/>
            <pc:sldMk cId="3827055235" sldId="266"/>
            <ac:picMk id="10242" creationId="{C378D4A2-29B6-6E8C-969C-83F9FF056C6B}"/>
          </ac:picMkLst>
        </pc:picChg>
      </pc:sldChg>
      <pc:sldChg chg="addSp modSp mod">
        <pc:chgData name="zxBCN Rodriguez_Fuste,Hector (IT INF) EXTERNAL" userId="2d64e035-a39c-4446-9e01-a5c2ae0d5b88" providerId="ADAL" clId="{09BFCE57-B7ED-4CD7-87CD-7F1040AA7DE1}" dt="2023-06-12T12:30:58.904" v="305" actId="167"/>
        <pc:sldMkLst>
          <pc:docMk/>
          <pc:sldMk cId="3193350153" sldId="267"/>
        </pc:sldMkLst>
        <pc:spChg chg="add mod">
          <ac:chgData name="zxBCN Rodriguez_Fuste,Hector (IT INF) EXTERNAL" userId="2d64e035-a39c-4446-9e01-a5c2ae0d5b88" providerId="ADAL" clId="{09BFCE57-B7ED-4CD7-87CD-7F1040AA7DE1}" dt="2023-06-12T12:17:08.963" v="109" actId="1076"/>
          <ac:spMkLst>
            <pc:docMk/>
            <pc:sldMk cId="3193350153" sldId="267"/>
            <ac:spMk id="15" creationId="{2D86BCD7-8BE9-2AD6-AFE1-D257D8E6D5FD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0:47.590" v="301" actId="167"/>
          <ac:spMkLst>
            <pc:docMk/>
            <pc:sldMk cId="3193350153" sldId="267"/>
            <ac:spMk id="20" creationId="{0C82E7E0-EE0A-9548-F618-25728FA3D824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0:58.904" v="305" actId="167"/>
          <ac:spMkLst>
            <pc:docMk/>
            <pc:sldMk cId="3193350153" sldId="267"/>
            <ac:spMk id="21" creationId="{B835B682-7D9B-8964-6E20-A23BF0C97319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2:17:08.963" v="109" actId="1076"/>
          <ac:picMkLst>
            <pc:docMk/>
            <pc:sldMk cId="3193350153" sldId="267"/>
            <ac:picMk id="7" creationId="{B6EEEC9E-1AA2-D2C7-AFB5-4097A386A1B3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7:08.963" v="109" actId="1076"/>
          <ac:picMkLst>
            <pc:docMk/>
            <pc:sldMk cId="3193350153" sldId="267"/>
            <ac:picMk id="16" creationId="{115BB99B-BD13-C3BF-8812-3753AEE3301B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7:08.963" v="109" actId="1076"/>
          <ac:picMkLst>
            <pc:docMk/>
            <pc:sldMk cId="3193350153" sldId="267"/>
            <ac:picMk id="17" creationId="{D2E67347-3D91-FE02-C7C6-B2D2226A08D2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7:55.599" v="117" actId="1076"/>
          <ac:picMkLst>
            <pc:docMk/>
            <pc:sldMk cId="3193350153" sldId="267"/>
            <ac:picMk id="19" creationId="{F0258D2C-8142-2B17-E3D3-8B400786F5E6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8:45.461" v="129" actId="14100"/>
          <ac:picMkLst>
            <pc:docMk/>
            <pc:sldMk cId="3193350153" sldId="267"/>
            <ac:picMk id="14338" creationId="{906A9F02-32C1-59DD-5075-113650B51D04}"/>
          </ac:picMkLst>
        </pc:picChg>
      </pc:sldChg>
      <pc:sldChg chg="addSp delSp modSp mod">
        <pc:chgData name="zxBCN Rodriguez_Fuste,Hector (IT INF) EXTERNAL" userId="2d64e035-a39c-4446-9e01-a5c2ae0d5b88" providerId="ADAL" clId="{09BFCE57-B7ED-4CD7-87CD-7F1040AA7DE1}" dt="2023-06-12T12:31:59.675" v="323" actId="478"/>
        <pc:sldMkLst>
          <pc:docMk/>
          <pc:sldMk cId="773426656" sldId="268"/>
        </pc:sldMkLst>
        <pc:spChg chg="add mod">
          <ac:chgData name="zxBCN Rodriguez_Fuste,Hector (IT INF) EXTERNAL" userId="2d64e035-a39c-4446-9e01-a5c2ae0d5b88" providerId="ADAL" clId="{09BFCE57-B7ED-4CD7-87CD-7F1040AA7DE1}" dt="2023-06-12T12:19:04.586" v="131" actId="1076"/>
          <ac:spMkLst>
            <pc:docMk/>
            <pc:sldMk cId="773426656" sldId="268"/>
            <ac:spMk id="15" creationId="{EEB93D30-D7DA-CEBC-51CB-B4BAC15E0540}"/>
          </ac:spMkLst>
        </pc:spChg>
        <pc:spChg chg="add del mod">
          <ac:chgData name="zxBCN Rodriguez_Fuste,Hector (IT INF) EXTERNAL" userId="2d64e035-a39c-4446-9e01-a5c2ae0d5b88" providerId="ADAL" clId="{09BFCE57-B7ED-4CD7-87CD-7F1040AA7DE1}" dt="2023-06-12T12:31:59.675" v="323" actId="478"/>
          <ac:spMkLst>
            <pc:docMk/>
            <pc:sldMk cId="773426656" sldId="268"/>
            <ac:spMk id="20" creationId="{BBC65AD2-C816-3E46-EFCC-130A5FD33E01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1:26.669" v="314" actId="167"/>
          <ac:spMkLst>
            <pc:docMk/>
            <pc:sldMk cId="773426656" sldId="268"/>
            <ac:spMk id="21" creationId="{36809DB1-AE16-7DE9-AC1B-C556607B8EE0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1:49.128" v="322" actId="1076"/>
          <ac:spMkLst>
            <pc:docMk/>
            <pc:sldMk cId="773426656" sldId="268"/>
            <ac:spMk id="22" creationId="{83331D54-FCB4-CB28-F4DA-A9EB5AEE60CC}"/>
          </ac:spMkLst>
        </pc:spChg>
        <pc:picChg chg="del">
          <ac:chgData name="zxBCN Rodriguez_Fuste,Hector (IT INF) EXTERNAL" userId="2d64e035-a39c-4446-9e01-a5c2ae0d5b88" providerId="ADAL" clId="{09BFCE57-B7ED-4CD7-87CD-7F1040AA7DE1}" dt="2023-06-12T12:19:06.409" v="132" actId="478"/>
          <ac:picMkLst>
            <pc:docMk/>
            <pc:sldMk cId="773426656" sldId="268"/>
            <ac:picMk id="6" creationId="{6ACBFC39-0266-6D84-3F0C-C4D64E14CC4A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9:04.586" v="131" actId="1076"/>
          <ac:picMkLst>
            <pc:docMk/>
            <pc:sldMk cId="773426656" sldId="268"/>
            <ac:picMk id="7" creationId="{AAC6B2E8-8D14-A2C7-E31B-0D53B3A4CB02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9:04.586" v="131" actId="1076"/>
          <ac:picMkLst>
            <pc:docMk/>
            <pc:sldMk cId="773426656" sldId="268"/>
            <ac:picMk id="16" creationId="{AA855F76-E829-5246-3E1F-FDE0D0957562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9:04.586" v="131" actId="1076"/>
          <ac:picMkLst>
            <pc:docMk/>
            <pc:sldMk cId="773426656" sldId="268"/>
            <ac:picMk id="17" creationId="{D342F583-591D-4406-E013-4952FA049081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20:24.551" v="151" actId="1076"/>
          <ac:picMkLst>
            <pc:docMk/>
            <pc:sldMk cId="773426656" sldId="268"/>
            <ac:picMk id="19" creationId="{1F72F59B-2221-65FE-5FC2-E95ADFFCFE67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9:32.119" v="138" actId="1076"/>
          <ac:picMkLst>
            <pc:docMk/>
            <pc:sldMk cId="773426656" sldId="268"/>
            <ac:picMk id="16386" creationId="{02890EF0-255C-7632-BACD-F87592B64C34}"/>
          </ac:picMkLst>
        </pc:picChg>
      </pc:sldChg>
      <pc:sldChg chg="addSp delSp modSp mod">
        <pc:chgData name="zxBCN Rodriguez_Fuste,Hector (IT INF) EXTERNAL" userId="2d64e035-a39c-4446-9e01-a5c2ae0d5b88" providerId="ADAL" clId="{09BFCE57-B7ED-4CD7-87CD-7F1040AA7DE1}" dt="2023-06-12T12:28:13.785" v="252" actId="1076"/>
        <pc:sldMkLst>
          <pc:docMk/>
          <pc:sldMk cId="3745210577" sldId="269"/>
        </pc:sldMkLst>
        <pc:spChg chg="add mod ord">
          <ac:chgData name="zxBCN Rodriguez_Fuste,Hector (IT INF) EXTERNAL" userId="2d64e035-a39c-4446-9e01-a5c2ae0d5b88" providerId="ADAL" clId="{09BFCE57-B7ED-4CD7-87CD-7F1040AA7DE1}" dt="2023-06-12T12:28:13.785" v="252" actId="1076"/>
          <ac:spMkLst>
            <pc:docMk/>
            <pc:sldMk cId="3745210577" sldId="269"/>
            <ac:spMk id="7" creationId="{15BA3B0B-0293-2152-252E-DFF8E0A0E713}"/>
          </ac:spMkLst>
        </pc:spChg>
        <pc:picChg chg="add del mod">
          <ac:chgData name="zxBCN Rodriguez_Fuste,Hector (IT INF) EXTERNAL" userId="2d64e035-a39c-4446-9e01-a5c2ae0d5b88" providerId="ADAL" clId="{09BFCE57-B7ED-4CD7-87CD-7F1040AA7DE1}" dt="2023-06-12T10:27:08.036" v="3" actId="21"/>
          <ac:picMkLst>
            <pc:docMk/>
            <pc:sldMk cId="3745210577" sldId="269"/>
            <ac:picMk id="1026" creationId="{645B9158-5D21-A31B-F77E-C7306A358BD7}"/>
          </ac:picMkLst>
        </pc:picChg>
      </pc:sldChg>
      <pc:sldChg chg="addSp modSp mod">
        <pc:chgData name="zxBCN Rodriguez_Fuste,Hector (IT INF) EXTERNAL" userId="2d64e035-a39c-4446-9e01-a5c2ae0d5b88" providerId="ADAL" clId="{09BFCE57-B7ED-4CD7-87CD-7F1040AA7DE1}" dt="2023-06-12T12:28:25.581" v="255" actId="167"/>
        <pc:sldMkLst>
          <pc:docMk/>
          <pc:sldMk cId="3874534655" sldId="270"/>
        </pc:sldMkLst>
        <pc:spChg chg="add mod ord">
          <ac:chgData name="zxBCN Rodriguez_Fuste,Hector (IT INF) EXTERNAL" userId="2d64e035-a39c-4446-9e01-a5c2ae0d5b88" providerId="ADAL" clId="{09BFCE57-B7ED-4CD7-87CD-7F1040AA7DE1}" dt="2023-06-12T12:28:25.581" v="255" actId="167"/>
          <ac:spMkLst>
            <pc:docMk/>
            <pc:sldMk cId="3874534655" sldId="270"/>
            <ac:spMk id="16" creationId="{65A61C44-EA72-8949-9FD1-134984E27D6B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0:27:10.286" v="4"/>
          <ac:picMkLst>
            <pc:docMk/>
            <pc:sldMk cId="3874534655" sldId="270"/>
            <ac:picMk id="7" creationId="{AB32C6C1-165A-8C96-FF30-4FE28276E7DE}"/>
          </ac:picMkLst>
        </pc:picChg>
      </pc:sldChg>
      <pc:sldChg chg="addSp modSp mod">
        <pc:chgData name="zxBCN Rodriguez_Fuste,Hector (IT INF) EXTERNAL" userId="2d64e035-a39c-4446-9e01-a5c2ae0d5b88" providerId="ADAL" clId="{09BFCE57-B7ED-4CD7-87CD-7F1040AA7DE1}" dt="2023-06-12T12:27:53.624" v="246" actId="167"/>
        <pc:sldMkLst>
          <pc:docMk/>
          <pc:sldMk cId="2071477679" sldId="271"/>
        </pc:sldMkLst>
        <pc:spChg chg="add mod">
          <ac:chgData name="zxBCN Rodriguez_Fuste,Hector (IT INF) EXTERNAL" userId="2d64e035-a39c-4446-9e01-a5c2ae0d5b88" providerId="ADAL" clId="{09BFCE57-B7ED-4CD7-87CD-7F1040AA7DE1}" dt="2023-06-12T12:21:34.860" v="161" actId="1076"/>
          <ac:spMkLst>
            <pc:docMk/>
            <pc:sldMk cId="2071477679" sldId="271"/>
            <ac:spMk id="2" creationId="{2A4AD481-DDF6-2C2E-966C-39B45FAF29C0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7:53.624" v="246" actId="167"/>
          <ac:spMkLst>
            <pc:docMk/>
            <pc:sldMk cId="2071477679" sldId="271"/>
            <ac:spMk id="11" creationId="{1FAA899A-7F35-5972-85DD-EF8B5E9B754D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2:21:34.860" v="161" actId="1076"/>
          <ac:picMkLst>
            <pc:docMk/>
            <pc:sldMk cId="2071477679" sldId="271"/>
            <ac:picMk id="10" creationId="{778C45DD-F102-B392-CB4A-5A6CEE907D26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28:56.292" v="263" actId="1076"/>
        <pc:sldMkLst>
          <pc:docMk/>
          <pc:sldMk cId="4142429433" sldId="272"/>
        </pc:sldMkLst>
        <pc:spChg chg="mod">
          <ac:chgData name="zxBCN Rodriguez_Fuste,Hector (IT INF) EXTERNAL" userId="2d64e035-a39c-4446-9e01-a5c2ae0d5b88" providerId="ADAL" clId="{09BFCE57-B7ED-4CD7-87CD-7F1040AA7DE1}" dt="2023-06-12T10:28:14.372" v="12" actId="14100"/>
          <ac:spMkLst>
            <pc:docMk/>
            <pc:sldMk cId="4142429433" sldId="272"/>
            <ac:spMk id="17" creationId="{80BCFDEF-5CFD-6EDC-07DB-46D7FFC8427B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8:56.292" v="263" actId="1076"/>
          <ac:spMkLst>
            <pc:docMk/>
            <pc:sldMk cId="4142429433" sldId="272"/>
            <ac:spMk id="21" creationId="{6706BBF4-1E41-7031-8ADA-C573D9405ADF}"/>
          </ac:spMkLst>
        </pc:spChg>
        <pc:picChg chg="mod">
          <ac:chgData name="zxBCN Rodriguez_Fuste,Hector (IT INF) EXTERNAL" userId="2d64e035-a39c-4446-9e01-a5c2ae0d5b88" providerId="ADAL" clId="{09BFCE57-B7ED-4CD7-87CD-7F1040AA7DE1}" dt="2023-06-12T10:27:52.910" v="10" actId="1076"/>
          <ac:picMkLst>
            <pc:docMk/>
            <pc:sldMk cId="4142429433" sldId="272"/>
            <ac:picMk id="7" creationId="{09BDD861-D29D-16D5-9D69-2D7E7ADFC8D8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0:27:42.714" v="8" actId="478"/>
          <ac:picMkLst>
            <pc:docMk/>
            <pc:sldMk cId="4142429433" sldId="272"/>
            <ac:picMk id="15" creationId="{3801F516-9062-1A1A-A054-84EEB0594937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0:27:43.672" v="9" actId="478"/>
          <ac:picMkLst>
            <pc:docMk/>
            <pc:sldMk cId="4142429433" sldId="272"/>
            <ac:picMk id="16" creationId="{E8C8B590-F27B-F348-E319-B0B51F144A01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28:55.864" v="15" actId="14100"/>
          <ac:picMkLst>
            <pc:docMk/>
            <pc:sldMk cId="4142429433" sldId="272"/>
            <ac:picMk id="20" creationId="{CD335F9E-2E0F-5BCC-9BBF-2AC2883197C8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0:00.337" v="21" actId="1076"/>
          <ac:picMkLst>
            <pc:docMk/>
            <pc:sldMk cId="4142429433" sldId="272"/>
            <ac:picMk id="3074" creationId="{4ECF36F1-C5BD-AD3E-8829-452AD454766B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29:16.764" v="269" actId="1076"/>
        <pc:sldMkLst>
          <pc:docMk/>
          <pc:sldMk cId="1416533685" sldId="273"/>
        </pc:sldMkLst>
        <pc:spChg chg="mod">
          <ac:chgData name="zxBCN Rodriguez_Fuste,Hector (IT INF) EXTERNAL" userId="2d64e035-a39c-4446-9e01-a5c2ae0d5b88" providerId="ADAL" clId="{09BFCE57-B7ED-4CD7-87CD-7F1040AA7DE1}" dt="2023-06-12T10:30:24.380" v="26" actId="1076"/>
          <ac:spMkLst>
            <pc:docMk/>
            <pc:sldMk cId="1416533685" sldId="273"/>
            <ac:spMk id="15" creationId="{9C00F502-3E32-04EE-A50A-AF9E8539E686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29:16.764" v="269" actId="1076"/>
          <ac:spMkLst>
            <pc:docMk/>
            <pc:sldMk cId="1416533685" sldId="273"/>
            <ac:spMk id="19" creationId="{FE03A73F-AA2D-1E4A-DCB7-E2BBFF02B311}"/>
          </ac:spMkLst>
        </pc:spChg>
        <pc:picChg chg="mod">
          <ac:chgData name="zxBCN Rodriguez_Fuste,Hector (IT INF) EXTERNAL" userId="2d64e035-a39c-4446-9e01-a5c2ae0d5b88" providerId="ADAL" clId="{09BFCE57-B7ED-4CD7-87CD-7F1040AA7DE1}" dt="2023-06-12T10:30:20.010" v="25" actId="1076"/>
          <ac:picMkLst>
            <pc:docMk/>
            <pc:sldMk cId="1416533685" sldId="273"/>
            <ac:picMk id="7" creationId="{6D46D7A6-9480-586C-C240-69EBBDF5F854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0:33:31.755" v="45" actId="478"/>
          <ac:picMkLst>
            <pc:docMk/>
            <pc:sldMk cId="1416533685" sldId="273"/>
            <ac:picMk id="16" creationId="{5521BD85-E984-D37F-A885-79BFEF266696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0:33:35.111" v="46" actId="478"/>
          <ac:picMkLst>
            <pc:docMk/>
            <pc:sldMk cId="1416533685" sldId="273"/>
            <ac:picMk id="17" creationId="{55B6B735-916A-C32E-B7E6-1BCA431EE4C7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1:06.541" v="33" actId="1076"/>
          <ac:picMkLst>
            <pc:docMk/>
            <pc:sldMk cId="1416533685" sldId="273"/>
            <ac:picMk id="18" creationId="{69F98BF0-0E2E-6038-77F9-CD04108AF467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0:33:37.119" v="47" actId="1076"/>
          <ac:picMkLst>
            <pc:docMk/>
            <pc:sldMk cId="1416533685" sldId="273"/>
            <ac:picMk id="8194" creationId="{98B5E04F-3660-7E23-1AA2-152CD70846E5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29:42.383" v="278" actId="1076"/>
        <pc:sldMkLst>
          <pc:docMk/>
          <pc:sldMk cId="3596066154" sldId="274"/>
        </pc:sldMkLst>
        <pc:spChg chg="add mod ord">
          <ac:chgData name="zxBCN Rodriguez_Fuste,Hector (IT INF) EXTERNAL" userId="2d64e035-a39c-4446-9e01-a5c2ae0d5b88" providerId="ADAL" clId="{09BFCE57-B7ED-4CD7-87CD-7F1040AA7DE1}" dt="2023-06-12T12:29:42.383" v="278" actId="1076"/>
          <ac:spMkLst>
            <pc:docMk/>
            <pc:sldMk cId="3596066154" sldId="274"/>
            <ac:spMk id="6" creationId="{76FEA5E7-5CA3-D592-A1D7-B01C377BFCB8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0:34:37.500" v="61" actId="14100"/>
          <ac:spMkLst>
            <pc:docMk/>
            <pc:sldMk cId="3596066154" sldId="274"/>
            <ac:spMk id="15" creationId="{A20C01F6-8BD0-0787-0E39-61B1AE13F92D}"/>
          </ac:spMkLst>
        </pc:spChg>
        <pc:picChg chg="mod">
          <ac:chgData name="zxBCN Rodriguez_Fuste,Hector (IT INF) EXTERNAL" userId="2d64e035-a39c-4446-9e01-a5c2ae0d5b88" providerId="ADAL" clId="{09BFCE57-B7ED-4CD7-87CD-7F1040AA7DE1}" dt="2023-06-12T10:34:22.343" v="58" actId="1076"/>
          <ac:picMkLst>
            <pc:docMk/>
            <pc:sldMk cId="3596066154" sldId="274"/>
            <ac:picMk id="7" creationId="{65BDC443-E82E-8FE0-C58B-67CC364113A6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1:19:12.863" v="64" actId="478"/>
          <ac:picMkLst>
            <pc:docMk/>
            <pc:sldMk cId="3596066154" sldId="274"/>
            <ac:picMk id="16" creationId="{B2658FB6-35AC-161E-D79D-B5C82372357D}"/>
          </ac:picMkLst>
        </pc:picChg>
        <pc:picChg chg="mod">
          <ac:chgData name="zxBCN Rodriguez_Fuste,Hector (IT INF) EXTERNAL" userId="2d64e035-a39c-4446-9e01-a5c2ae0d5b88" providerId="ADAL" clId="{09BFCE57-B7ED-4CD7-87CD-7F1040AA7DE1}" dt="2023-06-12T10:34:19.070" v="57" actId="1076"/>
          <ac:picMkLst>
            <pc:docMk/>
            <pc:sldMk cId="3596066154" sldId="274"/>
            <ac:picMk id="19" creationId="{30100EEA-F841-52E9-52A4-9E8B4F41B321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19:17.021" v="66" actId="1076"/>
          <ac:picMkLst>
            <pc:docMk/>
            <pc:sldMk cId="3596066154" sldId="274"/>
            <ac:picMk id="9218" creationId="{D31FD61C-F830-CFDB-F952-D962019F70BE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30:11.745" v="286" actId="1076"/>
        <pc:sldMkLst>
          <pc:docMk/>
          <pc:sldMk cId="1296556321" sldId="275"/>
        </pc:sldMkLst>
        <pc:spChg chg="mod">
          <ac:chgData name="zxBCN Rodriguez_Fuste,Hector (IT INF) EXTERNAL" userId="2d64e035-a39c-4446-9e01-a5c2ae0d5b88" providerId="ADAL" clId="{09BFCE57-B7ED-4CD7-87CD-7F1040AA7DE1}" dt="2023-06-12T11:20:44.269" v="84" actId="14100"/>
          <ac:spMkLst>
            <pc:docMk/>
            <pc:sldMk cId="1296556321" sldId="275"/>
            <ac:spMk id="15" creationId="{0635A680-6255-66E2-6E1C-DF62E153368C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0:11.745" v="286" actId="1076"/>
          <ac:spMkLst>
            <pc:docMk/>
            <pc:sldMk cId="1296556321" sldId="275"/>
            <ac:spMk id="19" creationId="{74510682-1E80-9D8F-0099-CA235204C57A}"/>
          </ac:spMkLst>
        </pc:spChg>
        <pc:picChg chg="mod">
          <ac:chgData name="zxBCN Rodriguez_Fuste,Hector (IT INF) EXTERNAL" userId="2d64e035-a39c-4446-9e01-a5c2ae0d5b88" providerId="ADAL" clId="{09BFCE57-B7ED-4CD7-87CD-7F1040AA7DE1}" dt="2023-06-12T11:20:00.368" v="73" actId="1076"/>
          <ac:picMkLst>
            <pc:docMk/>
            <pc:sldMk cId="1296556321" sldId="275"/>
            <ac:picMk id="7" creationId="{50A92B85-A181-916E-DBB7-BAA76CD4B976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1:20:04.615" v="74" actId="478"/>
          <ac:picMkLst>
            <pc:docMk/>
            <pc:sldMk cId="1296556321" sldId="275"/>
            <ac:picMk id="16" creationId="{6D2AFD45-F53A-0B0E-75FC-05E51A151B4D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1:20:06.200" v="75" actId="478"/>
          <ac:picMkLst>
            <pc:docMk/>
            <pc:sldMk cId="1296556321" sldId="275"/>
            <ac:picMk id="17" creationId="{A1C8546B-DEEA-D820-E53B-F1E035155740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1:20:27.516" v="80" actId="1076"/>
          <ac:picMkLst>
            <pc:docMk/>
            <pc:sldMk cId="1296556321" sldId="275"/>
            <ac:picMk id="18" creationId="{1CB11C57-0825-3E3E-757A-1E76B3A35CC1}"/>
          </ac:picMkLst>
        </pc:picChg>
      </pc:sldChg>
      <pc:sldChg chg="addSp modSp add mod">
        <pc:chgData name="zxBCN Rodriguez_Fuste,Hector (IT INF) EXTERNAL" userId="2d64e035-a39c-4446-9e01-a5c2ae0d5b88" providerId="ADAL" clId="{09BFCE57-B7ED-4CD7-87CD-7F1040AA7DE1}" dt="2023-06-12T12:30:27.214" v="292" actId="1076"/>
        <pc:sldMkLst>
          <pc:docMk/>
          <pc:sldMk cId="286034942" sldId="276"/>
        </pc:sldMkLst>
        <pc:spChg chg="add mod ord">
          <ac:chgData name="zxBCN Rodriguez_Fuste,Hector (IT INF) EXTERNAL" userId="2d64e035-a39c-4446-9e01-a5c2ae0d5b88" providerId="ADAL" clId="{09BFCE57-B7ED-4CD7-87CD-7F1040AA7DE1}" dt="2023-06-12T12:30:27.214" v="292" actId="1076"/>
          <ac:spMkLst>
            <pc:docMk/>
            <pc:sldMk cId="286034942" sldId="276"/>
            <ac:spMk id="19" creationId="{486920BD-C0C9-7C05-1F82-8787E5D46D61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2:16:42.368" v="105" actId="1076"/>
          <ac:picMkLst>
            <pc:docMk/>
            <pc:sldMk cId="286034942" sldId="276"/>
            <ac:picMk id="18" creationId="{1E437FA3-A9BA-4AE0-5EDD-5442FA72CB7E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31:35.596" v="318" actId="1076"/>
        <pc:sldMkLst>
          <pc:docMk/>
          <pc:sldMk cId="1381848563" sldId="277"/>
        </pc:sldMkLst>
        <pc:spChg chg="mod">
          <ac:chgData name="zxBCN Rodriguez_Fuste,Hector (IT INF) EXTERNAL" userId="2d64e035-a39c-4446-9e01-a5c2ae0d5b88" providerId="ADAL" clId="{09BFCE57-B7ED-4CD7-87CD-7F1040AA7DE1}" dt="2023-06-12T12:21:06.437" v="159" actId="14100"/>
          <ac:spMkLst>
            <pc:docMk/>
            <pc:sldMk cId="1381848563" sldId="277"/>
            <ac:spMk id="15" creationId="{2D86BCD7-8BE9-2AD6-AFE1-D257D8E6D5FD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1:11.198" v="308" actId="167"/>
          <ac:spMkLst>
            <pc:docMk/>
            <pc:sldMk cId="1381848563" sldId="277"/>
            <ac:spMk id="20" creationId="{32BF500B-A4B1-BFE8-8761-70568D1B9549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1:35.596" v="318" actId="1076"/>
          <ac:spMkLst>
            <pc:docMk/>
            <pc:sldMk cId="1381848563" sldId="277"/>
            <ac:spMk id="21" creationId="{705F6691-81A4-E524-9FDD-EBBA0151171E}"/>
          </ac:spMkLst>
        </pc:spChg>
        <pc:picChg chg="del">
          <ac:chgData name="zxBCN Rodriguez_Fuste,Hector (IT INF) EXTERNAL" userId="2d64e035-a39c-4446-9e01-a5c2ae0d5b88" providerId="ADAL" clId="{09BFCE57-B7ED-4CD7-87CD-7F1040AA7DE1}" dt="2023-06-12T12:17:28.556" v="113" actId="478"/>
          <ac:picMkLst>
            <pc:docMk/>
            <pc:sldMk cId="1381848563" sldId="277"/>
            <ac:picMk id="6" creationId="{6ACBFC39-0266-6D84-3F0C-C4D64E14CC4A}"/>
          </ac:picMkLst>
        </pc:picChg>
        <pc:picChg chg="mod">
          <ac:chgData name="zxBCN Rodriguez_Fuste,Hector (IT INF) EXTERNAL" userId="2d64e035-a39c-4446-9e01-a5c2ae0d5b88" providerId="ADAL" clId="{09BFCE57-B7ED-4CD7-87CD-7F1040AA7DE1}" dt="2023-06-12T12:20:59.993" v="157" actId="1076"/>
          <ac:picMkLst>
            <pc:docMk/>
            <pc:sldMk cId="1381848563" sldId="277"/>
            <ac:picMk id="7" creationId="{B6EEEC9E-1AA2-D2C7-AFB5-4097A386A1B3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2:17:27.925" v="112" actId="478"/>
          <ac:picMkLst>
            <pc:docMk/>
            <pc:sldMk cId="1381848563" sldId="277"/>
            <ac:picMk id="16" creationId="{115BB99B-BD13-C3BF-8812-3753AEE3301B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2:17:26.856" v="111" actId="478"/>
          <ac:picMkLst>
            <pc:docMk/>
            <pc:sldMk cId="1381848563" sldId="277"/>
            <ac:picMk id="17" creationId="{D2E67347-3D91-FE02-C7C6-B2D2226A08D2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8:07.388" v="122" actId="1076"/>
          <ac:picMkLst>
            <pc:docMk/>
            <pc:sldMk cId="1381848563" sldId="277"/>
            <ac:picMk id="18" creationId="{9250F361-1B6C-B43E-10EE-6C2FDF39611A}"/>
          </ac:picMkLst>
        </pc:picChg>
        <pc:picChg chg="add mod">
          <ac:chgData name="zxBCN Rodriguez_Fuste,Hector (IT INF) EXTERNAL" userId="2d64e035-a39c-4446-9e01-a5c2ae0d5b88" providerId="ADAL" clId="{09BFCE57-B7ED-4CD7-87CD-7F1040AA7DE1}" dt="2023-06-12T12:18:40.195" v="128" actId="14100"/>
          <ac:picMkLst>
            <pc:docMk/>
            <pc:sldMk cId="1381848563" sldId="277"/>
            <ac:picMk id="19" creationId="{2CEAC3D8-81E9-5C64-F0CF-47493CD44A9F}"/>
          </ac:picMkLst>
        </pc:picChg>
      </pc:sldChg>
      <pc:sldChg chg="addSp delSp modSp add mod">
        <pc:chgData name="zxBCN Rodriguez_Fuste,Hector (IT INF) EXTERNAL" userId="2d64e035-a39c-4446-9e01-a5c2ae0d5b88" providerId="ADAL" clId="{09BFCE57-B7ED-4CD7-87CD-7F1040AA7DE1}" dt="2023-06-12T12:32:56.829" v="339" actId="1076"/>
        <pc:sldMkLst>
          <pc:docMk/>
          <pc:sldMk cId="3765701594" sldId="278"/>
        </pc:sldMkLst>
        <pc:spChg chg="del">
          <ac:chgData name="zxBCN Rodriguez_Fuste,Hector (IT INF) EXTERNAL" userId="2d64e035-a39c-4446-9e01-a5c2ae0d5b88" providerId="ADAL" clId="{09BFCE57-B7ED-4CD7-87CD-7F1040AA7DE1}" dt="2023-06-12T12:23:11.546" v="172" actId="478"/>
          <ac:spMkLst>
            <pc:docMk/>
            <pc:sldMk cId="3765701594" sldId="278"/>
            <ac:spMk id="2" creationId="{B48EC7AB-85BF-C03F-202D-D7F3CC640CEC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2:24:59.401" v="236" actId="552"/>
          <ac:spMkLst>
            <pc:docMk/>
            <pc:sldMk cId="3765701594" sldId="278"/>
            <ac:spMk id="3" creationId="{40E335D0-E20A-15A5-E682-DA79AE7B8560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2:24:59.401" v="236" actId="552"/>
          <ac:spMkLst>
            <pc:docMk/>
            <pc:sldMk cId="3765701594" sldId="278"/>
            <ac:spMk id="4" creationId="{19C3EFAD-6541-3BCC-951A-BCCC280E5CC9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2:23:19.782" v="173" actId="1076"/>
          <ac:spMkLst>
            <pc:docMk/>
            <pc:sldMk cId="3765701594" sldId="278"/>
            <ac:spMk id="5" creationId="{47E8846B-B43D-797A-0EB4-931C7AFDDE09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2:23:19.782" v="173" actId="1076"/>
          <ac:spMkLst>
            <pc:docMk/>
            <pc:sldMk cId="3765701594" sldId="278"/>
            <ac:spMk id="8" creationId="{E15E4D61-BF84-45AE-4179-2AF20EA96182}"/>
          </ac:spMkLst>
        </pc:spChg>
        <pc:spChg chg="del mod">
          <ac:chgData name="zxBCN Rodriguez_Fuste,Hector (IT INF) EXTERNAL" userId="2d64e035-a39c-4446-9e01-a5c2ae0d5b88" providerId="ADAL" clId="{09BFCE57-B7ED-4CD7-87CD-7F1040AA7DE1}" dt="2023-06-12T12:23:08.462" v="170" actId="478"/>
          <ac:spMkLst>
            <pc:docMk/>
            <pc:sldMk cId="3765701594" sldId="278"/>
            <ac:spMk id="9" creationId="{22684DFF-D960-3FC8-16E6-71B5E65DEC77}"/>
          </ac:spMkLst>
        </pc:spChg>
        <pc:spChg chg="del">
          <ac:chgData name="zxBCN Rodriguez_Fuste,Hector (IT INF) EXTERNAL" userId="2d64e035-a39c-4446-9e01-a5c2ae0d5b88" providerId="ADAL" clId="{09BFCE57-B7ED-4CD7-87CD-7F1040AA7DE1}" dt="2023-06-12T12:23:06.833" v="168" actId="478"/>
          <ac:spMkLst>
            <pc:docMk/>
            <pc:sldMk cId="3765701594" sldId="278"/>
            <ac:spMk id="10" creationId="{AC5C704C-8579-2D02-6AA2-CD2E6C064C72}"/>
          </ac:spMkLst>
        </pc:spChg>
        <pc:spChg chg="del">
          <ac:chgData name="zxBCN Rodriguez_Fuste,Hector (IT INF) EXTERNAL" userId="2d64e035-a39c-4446-9e01-a5c2ae0d5b88" providerId="ADAL" clId="{09BFCE57-B7ED-4CD7-87CD-7F1040AA7DE1}" dt="2023-06-12T12:23:06.181" v="167" actId="478"/>
          <ac:spMkLst>
            <pc:docMk/>
            <pc:sldMk cId="3765701594" sldId="278"/>
            <ac:spMk id="11" creationId="{015510BA-63D1-3FA3-2B9F-17F5F653721B}"/>
          </ac:spMkLst>
        </pc:spChg>
        <pc:spChg chg="del mod">
          <ac:chgData name="zxBCN Rodriguez_Fuste,Hector (IT INF) EXTERNAL" userId="2d64e035-a39c-4446-9e01-a5c2ae0d5b88" providerId="ADAL" clId="{09BFCE57-B7ED-4CD7-87CD-7F1040AA7DE1}" dt="2023-06-12T12:23:05.052" v="165" actId="478"/>
          <ac:spMkLst>
            <pc:docMk/>
            <pc:sldMk cId="3765701594" sldId="278"/>
            <ac:spMk id="12" creationId="{71E76527-A43B-0B8C-3FED-0CA35EE68665}"/>
          </ac:spMkLst>
        </pc:spChg>
        <pc:spChg chg="del">
          <ac:chgData name="zxBCN Rodriguez_Fuste,Hector (IT INF) EXTERNAL" userId="2d64e035-a39c-4446-9e01-a5c2ae0d5b88" providerId="ADAL" clId="{09BFCE57-B7ED-4CD7-87CD-7F1040AA7DE1}" dt="2023-06-12T12:23:05.525" v="166" actId="478"/>
          <ac:spMkLst>
            <pc:docMk/>
            <pc:sldMk cId="3765701594" sldId="278"/>
            <ac:spMk id="13" creationId="{89DAE59F-D7C0-DAA0-A514-5064F5642F26}"/>
          </ac:spMkLst>
        </pc:spChg>
        <pc:spChg chg="del">
          <ac:chgData name="zxBCN Rodriguez_Fuste,Hector (IT INF) EXTERNAL" userId="2d64e035-a39c-4446-9e01-a5c2ae0d5b88" providerId="ADAL" clId="{09BFCE57-B7ED-4CD7-87CD-7F1040AA7DE1}" dt="2023-06-12T12:23:09.525" v="171" actId="478"/>
          <ac:spMkLst>
            <pc:docMk/>
            <pc:sldMk cId="3765701594" sldId="278"/>
            <ac:spMk id="14" creationId="{9A4E3412-9CDF-178E-487D-982BB66D47EF}"/>
          </ac:spMkLst>
        </pc:spChg>
        <pc:spChg chg="mod">
          <ac:chgData name="zxBCN Rodriguez_Fuste,Hector (IT INF) EXTERNAL" userId="2d64e035-a39c-4446-9e01-a5c2ae0d5b88" providerId="ADAL" clId="{09BFCE57-B7ED-4CD7-87CD-7F1040AA7DE1}" dt="2023-06-12T12:23:19.782" v="173" actId="1076"/>
          <ac:spMkLst>
            <pc:docMk/>
            <pc:sldMk cId="3765701594" sldId="278"/>
            <ac:spMk id="15" creationId="{EEB93D30-D7DA-CEBC-51CB-B4BAC15E0540}"/>
          </ac:spMkLst>
        </pc:spChg>
        <pc:spChg chg="add mod">
          <ac:chgData name="zxBCN Rodriguez_Fuste,Hector (IT INF) EXTERNAL" userId="2d64e035-a39c-4446-9e01-a5c2ae0d5b88" providerId="ADAL" clId="{09BFCE57-B7ED-4CD7-87CD-7F1040AA7DE1}" dt="2023-06-12T12:24:59.401" v="236" actId="552"/>
          <ac:spMkLst>
            <pc:docMk/>
            <pc:sldMk cId="3765701594" sldId="278"/>
            <ac:spMk id="18" creationId="{16EFEE2F-4BCF-F7B8-CF7B-EB94B94335A4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2:44.549" v="335" actId="167"/>
          <ac:spMkLst>
            <pc:docMk/>
            <pc:sldMk cId="3765701594" sldId="278"/>
            <ac:spMk id="19" creationId="{E4ADEF10-476F-700B-6FBE-571F67DA328C}"/>
          </ac:spMkLst>
        </pc:spChg>
        <pc:spChg chg="add mod">
          <ac:chgData name="zxBCN Rodriguez_Fuste,Hector (IT INF) EXTERNAL" userId="2d64e035-a39c-4446-9e01-a5c2ae0d5b88" providerId="ADAL" clId="{09BFCE57-B7ED-4CD7-87CD-7F1040AA7DE1}" dt="2023-06-12T12:32:56.829" v="339" actId="1076"/>
          <ac:spMkLst>
            <pc:docMk/>
            <pc:sldMk cId="3765701594" sldId="278"/>
            <ac:spMk id="20" creationId="{C1C9FC2D-5E84-FE76-A2EE-7384F5AF1936}"/>
          </ac:spMkLst>
        </pc:spChg>
        <pc:spChg chg="add mod">
          <ac:chgData name="zxBCN Rodriguez_Fuste,Hector (IT INF) EXTERNAL" userId="2d64e035-a39c-4446-9e01-a5c2ae0d5b88" providerId="ADAL" clId="{09BFCE57-B7ED-4CD7-87CD-7F1040AA7DE1}" dt="2023-06-12T12:32:54.949" v="338" actId="1076"/>
          <ac:spMkLst>
            <pc:docMk/>
            <pc:sldMk cId="3765701594" sldId="278"/>
            <ac:spMk id="21" creationId="{11137B05-6488-E061-57D5-264C27080A15}"/>
          </ac:spMkLst>
        </pc:spChg>
        <pc:picChg chg="add mod">
          <ac:chgData name="zxBCN Rodriguez_Fuste,Hector (IT INF) EXTERNAL" userId="2d64e035-a39c-4446-9e01-a5c2ae0d5b88" providerId="ADAL" clId="{09BFCE57-B7ED-4CD7-87CD-7F1040AA7DE1}" dt="2023-06-12T12:23:19.782" v="173" actId="1076"/>
          <ac:picMkLst>
            <pc:docMk/>
            <pc:sldMk cId="3765701594" sldId="278"/>
            <ac:picMk id="6" creationId="{E0D650F9-73E1-7306-F578-E51E849030FD}"/>
          </ac:picMkLst>
        </pc:picChg>
        <pc:picChg chg="mod">
          <ac:chgData name="zxBCN Rodriguez_Fuste,Hector (IT INF) EXTERNAL" userId="2d64e035-a39c-4446-9e01-a5c2ae0d5b88" providerId="ADAL" clId="{09BFCE57-B7ED-4CD7-87CD-7F1040AA7DE1}" dt="2023-06-12T12:23:23.209" v="174" actId="1076"/>
          <ac:picMkLst>
            <pc:docMk/>
            <pc:sldMk cId="3765701594" sldId="278"/>
            <ac:picMk id="7" creationId="{AAC6B2E8-8D14-A2C7-E31B-0D53B3A4CB02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2:22:57.547" v="163" actId="478"/>
          <ac:picMkLst>
            <pc:docMk/>
            <pc:sldMk cId="3765701594" sldId="278"/>
            <ac:picMk id="16" creationId="{AA855F76-E829-5246-3E1F-FDE0D0957562}"/>
          </ac:picMkLst>
        </pc:picChg>
        <pc:picChg chg="del">
          <ac:chgData name="zxBCN Rodriguez_Fuste,Hector (IT INF) EXTERNAL" userId="2d64e035-a39c-4446-9e01-a5c2ae0d5b88" providerId="ADAL" clId="{09BFCE57-B7ED-4CD7-87CD-7F1040AA7DE1}" dt="2023-06-12T12:22:57.547" v="163" actId="478"/>
          <ac:picMkLst>
            <pc:docMk/>
            <pc:sldMk cId="3765701594" sldId="278"/>
            <ac:picMk id="17" creationId="{D342F583-591D-4406-E013-4952FA049081}"/>
          </ac:picMkLst>
        </pc:picChg>
        <pc:picChg chg="mod">
          <ac:chgData name="zxBCN Rodriguez_Fuste,Hector (IT INF) EXTERNAL" userId="2d64e035-a39c-4446-9e01-a5c2ae0d5b88" providerId="ADAL" clId="{09BFCE57-B7ED-4CD7-87CD-7F1040AA7DE1}" dt="2023-06-12T12:23:23.209" v="174" actId="1076"/>
          <ac:picMkLst>
            <pc:docMk/>
            <pc:sldMk cId="3765701594" sldId="278"/>
            <ac:picMk id="16386" creationId="{02890EF0-255C-7632-BACD-F87592B64C34}"/>
          </ac:picMkLst>
        </pc:picChg>
      </pc:sldChg>
      <pc:sldChg chg="addSp modSp add mod">
        <pc:chgData name="zxBCN Rodriguez_Fuste,Hector (IT INF) EXTERNAL" userId="2d64e035-a39c-4446-9e01-a5c2ae0d5b88" providerId="ADAL" clId="{09BFCE57-B7ED-4CD7-87CD-7F1040AA7DE1}" dt="2023-06-12T12:32:34.050" v="332" actId="1076"/>
        <pc:sldMkLst>
          <pc:docMk/>
          <pc:sldMk cId="647462604" sldId="279"/>
        </pc:sldMkLst>
        <pc:spChg chg="add mod">
          <ac:chgData name="zxBCN Rodriguez_Fuste,Hector (IT INF) EXTERNAL" userId="2d64e035-a39c-4446-9e01-a5c2ae0d5b88" providerId="ADAL" clId="{09BFCE57-B7ED-4CD7-87CD-7F1040AA7DE1}" dt="2023-06-12T12:26:49.740" v="239" actId="1076"/>
          <ac:spMkLst>
            <pc:docMk/>
            <pc:sldMk cId="647462604" sldId="279"/>
            <ac:spMk id="18" creationId="{83667A15-3EE2-E428-9898-44AC98AEEDAA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2:14.326" v="329" actId="14100"/>
          <ac:spMkLst>
            <pc:docMk/>
            <pc:sldMk cId="647462604" sldId="279"/>
            <ac:spMk id="19" creationId="{2FF109C2-4E91-773E-1124-DB9C7DC02AD8}"/>
          </ac:spMkLst>
        </pc:spChg>
        <pc:spChg chg="add mod ord">
          <ac:chgData name="zxBCN Rodriguez_Fuste,Hector (IT INF) EXTERNAL" userId="2d64e035-a39c-4446-9e01-a5c2ae0d5b88" providerId="ADAL" clId="{09BFCE57-B7ED-4CD7-87CD-7F1040AA7DE1}" dt="2023-06-12T12:32:17.019" v="330" actId="14100"/>
          <ac:spMkLst>
            <pc:docMk/>
            <pc:sldMk cId="647462604" sldId="279"/>
            <ac:spMk id="20" creationId="{1A93F3F6-1B57-A07C-D1B5-9FB0F289FA3C}"/>
          </ac:spMkLst>
        </pc:spChg>
        <pc:spChg chg="add mod">
          <ac:chgData name="zxBCN Rodriguez_Fuste,Hector (IT INF) EXTERNAL" userId="2d64e035-a39c-4446-9e01-a5c2ae0d5b88" providerId="ADAL" clId="{09BFCE57-B7ED-4CD7-87CD-7F1040AA7DE1}" dt="2023-06-12T12:32:34.050" v="332" actId="1076"/>
          <ac:spMkLst>
            <pc:docMk/>
            <pc:sldMk cId="647462604" sldId="279"/>
            <ac:spMk id="21" creationId="{F9207C3D-59A0-B86B-F890-2BC4768BE9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56B17-5373-41A2-B20D-849C3E1FFFF2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4C4A-CF3B-4ABD-A8AE-62324386B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0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8FCF-EEC3-BD54-7CD5-8C5AC160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97AF0-B27B-2FA1-FBE1-693903CCA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A22B-ED73-67C3-9114-E242C37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3BE6-5FA7-8F7B-8A65-2E15938E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B39C-885C-066F-07B8-576C5C66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8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B9D-AD52-7F7D-8F29-9951836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3ECA-5F45-9615-EA66-575DE17A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1257-74AB-546F-3C9F-4E6B59CA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61A7-C0DB-D677-86A2-BA30EC05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8B8F-247C-1670-5854-ED10FB5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762F4-4FA3-44B6-6E2F-236D0CA0E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1AA3F-8579-D92A-C5B9-5CF056914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A451-C97F-15BF-5D2E-7B03B35B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854C-3558-6051-DE59-D193AAB7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E0A6-9371-547E-B244-A6E8E6A5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6AF7-1943-09A4-89B7-B153E7E4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3418-2F61-FA14-D654-6CEEC531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AC4B-E87B-DD1B-E621-188AF88B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14D6-F865-5352-82AE-ED14B38D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16C4-0F37-3921-0FFA-6D34FB3F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6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C21-4029-5DE0-4BD1-E8BE9332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332C9-CF08-556F-E5B1-03F52225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78B8-4551-E875-F2E6-C54395F5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5FA3-665F-61EB-2174-2C51BBCE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B49D-69A3-99C7-7684-8B1062DC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7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2BA5-A79D-A681-B98B-6764350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F79A-2136-6572-9113-1A00C5F6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7B91-9808-0D88-DF17-DA2C0268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E73E-D5B5-A1A7-6DE4-47E1C75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4E7D-7CC8-B78F-942E-2E4D22E0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EB7D-64AC-9C25-98F9-6B222BF0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9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33ED-549E-2043-34FB-EC7D7DA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07C5-D5D5-B03E-4F65-A11F13BE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CF2-3FAB-9B94-E570-B6105145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8AE7-F319-8F10-0310-A4F2FCA3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66312-7676-3071-BC99-B992C2FE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0A96A-C02D-341E-EABF-F4C900EF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3912A-E76B-5CC5-9CA0-7F1776EC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BF845-077A-26F8-8675-AFA96446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62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800B-1E2D-E80E-F0E6-D33B8BA1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2E772-78E8-697A-3604-A5FAC4CE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E29B-0728-A913-C517-C852265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B86BB-753B-1C97-3868-424887C0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2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E739-ED29-3A88-3692-3B774F7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55166-BE5B-7DF8-3627-FE6679D7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789EB-1F41-14A4-1676-E2FF02F6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58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BC2-55D7-B649-60B5-81A3808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2EC3-383F-C3E3-76A1-7F95D2B3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6406-773F-A2A0-60BD-71C5CAC3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533A-2AF4-0C79-B170-F0BD6CA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DCF21-97FE-9043-E9D8-7226D7B5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97FF-D4AC-0723-CF78-171802D7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61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2061-D1B5-B84B-7AA8-F2AA7003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C647-E5A7-050F-0083-4EB54CA4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603B-993D-C8A6-C834-1F5F6033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D39A3-885F-1FE5-4D5D-11315D1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715B-9C8D-6016-F338-550CE24D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E0CA-6C20-7119-DA2A-09AAA3A3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7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84A67-BCF9-4D2E-9F87-83080B8E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A5C8-3B0D-BD6A-713A-DE6E8BAF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791D-03F8-DF8C-8EF2-1EAF1342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AAE6-AFA5-485E-91B6-FFB76C8CCBA8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CF99-1BDA-6CB5-59AA-FECCAEB5B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256D-9368-2CD5-48D5-17941A22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612-F219-4606-A165-D3C980E4EF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02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2515AE1F-6BC8-BAB1-8477-313A9339A96E}"/>
              </a:ext>
            </a:extLst>
          </p:cNvPr>
          <p:cNvSpPr/>
          <p:nvPr/>
        </p:nvSpPr>
        <p:spPr>
          <a:xfrm>
            <a:off x="3396341" y="3091542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9E4AD-AC5A-AAC6-1EF2-CBBF3FABDBC6}"/>
              </a:ext>
            </a:extLst>
          </p:cNvPr>
          <p:cNvSpPr txBox="1"/>
          <p:nvPr/>
        </p:nvSpPr>
        <p:spPr>
          <a:xfrm>
            <a:off x="1668779" y="2430780"/>
            <a:ext cx="918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374716" y="6488668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A172A-D4C6-43A4-DFAE-9D2E6C07332B}"/>
              </a:ext>
            </a:extLst>
          </p:cNvPr>
          <p:cNvSpPr txBox="1"/>
          <p:nvPr/>
        </p:nvSpPr>
        <p:spPr>
          <a:xfrm>
            <a:off x="-2369820" y="133350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</a:rPr>
              <a:t>About</a:t>
            </a:r>
            <a:r>
              <a:rPr lang="es-ES" sz="3600" dirty="0">
                <a:solidFill>
                  <a:schemeClr val="bg1"/>
                </a:solidFill>
              </a:rPr>
              <a:t> 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14099-E678-5650-F6BC-8AB3101D1D2C}"/>
              </a:ext>
            </a:extLst>
          </p:cNvPr>
          <p:cNvSpPr txBox="1"/>
          <p:nvPr/>
        </p:nvSpPr>
        <p:spPr>
          <a:xfrm>
            <a:off x="1668779" y="7534275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SysAdmin</a:t>
            </a:r>
            <a:r>
              <a:rPr lang="es-ES" dirty="0">
                <a:solidFill>
                  <a:schemeClr val="bg1"/>
                </a:solidFill>
              </a:rPr>
              <a:t> / Software </a:t>
            </a:r>
            <a:r>
              <a:rPr lang="es-ES" dirty="0" err="1">
                <a:solidFill>
                  <a:schemeClr val="bg1"/>
                </a:solidFill>
              </a:rPr>
              <a:t>Engineer</a:t>
            </a:r>
            <a:r>
              <a:rPr lang="es-ES" dirty="0">
                <a:solidFill>
                  <a:schemeClr val="bg1"/>
                </a:solidFill>
              </a:rPr>
              <a:t> @Boehringer Ingelheim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112BE-40EE-FB0F-4FD4-17F62BAC2299}"/>
              </a:ext>
            </a:extLst>
          </p:cNvPr>
          <p:cNvSpPr txBox="1"/>
          <p:nvPr/>
        </p:nvSpPr>
        <p:spPr>
          <a:xfrm>
            <a:off x="1991550" y="7848798"/>
            <a:ext cx="303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Linkedin</a:t>
            </a:r>
            <a:r>
              <a:rPr lang="es-ES" sz="1600" dirty="0">
                <a:solidFill>
                  <a:schemeClr val="bg1"/>
                </a:solidFill>
              </a:rPr>
              <a:t>: in/</a:t>
            </a:r>
            <a:r>
              <a:rPr lang="es-ES" sz="1600" dirty="0" err="1">
                <a:solidFill>
                  <a:schemeClr val="bg1"/>
                </a:solidFill>
              </a:rPr>
              <a:t>hectorrodriguezfuste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F22A0-DFC7-3F8A-4F3D-6A24B6E543F8}"/>
              </a:ext>
            </a:extLst>
          </p:cNvPr>
          <p:cNvSpPr txBox="1"/>
          <p:nvPr/>
        </p:nvSpPr>
        <p:spPr>
          <a:xfrm>
            <a:off x="1991550" y="8121817"/>
            <a:ext cx="1948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Twitter: @hectorrf16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221D-BDB8-FA1B-1F3D-17E666D60B5A}"/>
              </a:ext>
            </a:extLst>
          </p:cNvPr>
          <p:cNvSpPr txBox="1"/>
          <p:nvPr/>
        </p:nvSpPr>
        <p:spPr>
          <a:xfrm>
            <a:off x="1991550" y="8405562"/>
            <a:ext cx="192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Github</a:t>
            </a:r>
            <a:r>
              <a:rPr lang="es-ES" sz="1600" dirty="0">
                <a:solidFill>
                  <a:schemeClr val="bg1"/>
                </a:solidFill>
              </a:rPr>
              <a:t>: @hectorrf16</a:t>
            </a:r>
          </a:p>
        </p:txBody>
      </p:sp>
    </p:spTree>
    <p:extLst>
      <p:ext uri="{BB962C8B-B14F-4D97-AF65-F5344CB8AC3E}">
        <p14:creationId xmlns:p14="http://schemas.microsoft.com/office/powerpoint/2010/main" val="428440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>
            <a:extLst>
              <a:ext uri="{FF2B5EF4-FFF2-40B4-BE49-F238E27FC236}">
                <a16:creationId xmlns:a16="http://schemas.microsoft.com/office/drawing/2014/main" id="{FC394A74-5F2D-4F50-EAB8-2CDC64452336}"/>
              </a:ext>
            </a:extLst>
          </p:cNvPr>
          <p:cNvSpPr/>
          <p:nvPr/>
        </p:nvSpPr>
        <p:spPr>
          <a:xfrm>
            <a:off x="9997439" y="7937"/>
            <a:ext cx="6919278" cy="69192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4310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CONTENEDORES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664710" y="3354169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752475" y="1510297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BDC443-E82E-8FE0-C58B-67CC36411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5882821" y="9646635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0C01F6-8BD0-0787-0E39-61B1AE13F92D}"/>
              </a:ext>
            </a:extLst>
          </p:cNvPr>
          <p:cNvSpPr/>
          <p:nvPr/>
        </p:nvSpPr>
        <p:spPr>
          <a:xfrm>
            <a:off x="6452076" y="9283422"/>
            <a:ext cx="4833293" cy="28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2658FB6-35AC-161E-D79D-B5C82372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4" y="8187948"/>
            <a:ext cx="491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723547-0077-FD57-D9A9-7E42612F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939" y="-2558523"/>
            <a:ext cx="5492740" cy="167912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6A0D3B1-2A21-68D7-FF8B-E53577B9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7" y="2159991"/>
            <a:ext cx="4356449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100EEA-F841-52E9-52A4-9E8B4F41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7886" y="-1940852"/>
            <a:ext cx="5973870" cy="16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76FEA5E7-5CA3-D592-A1D7-B01C377BFCB8}"/>
              </a:ext>
            </a:extLst>
          </p:cNvPr>
          <p:cNvSpPr/>
          <p:nvPr/>
        </p:nvSpPr>
        <p:spPr>
          <a:xfrm>
            <a:off x="5955982" y="3780670"/>
            <a:ext cx="6919278" cy="69192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4310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CONTENEDORES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664710" y="3354169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752475" y="1510297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BDC443-E82E-8FE0-C58B-67CC36411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096000" y="4444183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0C01F6-8BD0-0787-0E39-61B1AE13F92D}"/>
              </a:ext>
            </a:extLst>
          </p:cNvPr>
          <p:cNvSpPr/>
          <p:nvPr/>
        </p:nvSpPr>
        <p:spPr>
          <a:xfrm>
            <a:off x="6096000" y="5555564"/>
            <a:ext cx="2805113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723547-0077-FD57-D9A9-7E42612F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9" y="-2558523"/>
            <a:ext cx="5492740" cy="167912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6A0D3B1-2A21-68D7-FF8B-E53577B9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7" y="2159991"/>
            <a:ext cx="4356449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100EEA-F841-52E9-52A4-9E8B4F41B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049" y="2159991"/>
            <a:ext cx="5492740" cy="152005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D31FD61C-F830-CFDB-F952-D962019F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8096250"/>
            <a:ext cx="4848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6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61997749-4515-F9D9-779C-3EBBCBDD9C48}"/>
              </a:ext>
            </a:extLst>
          </p:cNvPr>
          <p:cNvSpPr/>
          <p:nvPr/>
        </p:nvSpPr>
        <p:spPr>
          <a:xfrm>
            <a:off x="1465943" y="3780669"/>
            <a:ext cx="11409317" cy="11409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739775" y="15156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378D4A2-29B6-6E8C-969C-83F9FF05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223491"/>
            <a:ext cx="4848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0A92B85-A181-916E-DBB7-BAA76CD4B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004868" y="12601988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35A680-6255-66E2-6E1C-DF62E153368C}"/>
              </a:ext>
            </a:extLst>
          </p:cNvPr>
          <p:cNvSpPr/>
          <p:nvPr/>
        </p:nvSpPr>
        <p:spPr>
          <a:xfrm>
            <a:off x="6004868" y="13713369"/>
            <a:ext cx="2805113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D2AFD45-F53A-0B0E-75FC-05E51A15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0317796"/>
            <a:ext cx="4356449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C8546B-DEEA-D820-E53B-F1E03515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917" y="10317796"/>
            <a:ext cx="5492740" cy="1520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F64A5A-6304-7628-EF39-5310ABA4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868" y="8571395"/>
            <a:ext cx="4848225" cy="1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5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74510682-1E80-9D8F-0099-CA235204C57A}"/>
              </a:ext>
            </a:extLst>
          </p:cNvPr>
          <p:cNvSpPr/>
          <p:nvPr/>
        </p:nvSpPr>
        <p:spPr>
          <a:xfrm>
            <a:off x="2608984" y="-9539769"/>
            <a:ext cx="11409317" cy="11409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739775" y="15156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378D4A2-29B6-6E8C-969C-83F9FF05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223491"/>
            <a:ext cx="4848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0A92B85-A181-916E-DBB7-BAA76CD4B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215382" y="4205724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35A680-6255-66E2-6E1C-DF62E153368C}"/>
              </a:ext>
            </a:extLst>
          </p:cNvPr>
          <p:cNvSpPr/>
          <p:nvPr/>
        </p:nvSpPr>
        <p:spPr>
          <a:xfrm>
            <a:off x="6215382" y="4960462"/>
            <a:ext cx="3341368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11C57-0825-3E3E-757A-1E76B3A35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82" y="2068995"/>
            <a:ext cx="4848225" cy="1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486920BD-C0C9-7C05-1F82-8787E5D46D61}"/>
              </a:ext>
            </a:extLst>
          </p:cNvPr>
          <p:cNvSpPr/>
          <p:nvPr/>
        </p:nvSpPr>
        <p:spPr>
          <a:xfrm>
            <a:off x="-846844" y="-8556640"/>
            <a:ext cx="11409317" cy="11409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803275" y="1521398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617CD86-16EE-168C-6759-B1DF3ECB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-4450336"/>
            <a:ext cx="4848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060FB85-1C73-57A0-C0BF-72C3D343C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215382" y="-2468103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17DEA6-96ED-8931-A579-8849FECAAE45}"/>
              </a:ext>
            </a:extLst>
          </p:cNvPr>
          <p:cNvSpPr/>
          <p:nvPr/>
        </p:nvSpPr>
        <p:spPr>
          <a:xfrm>
            <a:off x="6215382" y="-1713365"/>
            <a:ext cx="3341368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42ECD7-BB0E-8A55-F049-D1428BF39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82" y="-4604832"/>
            <a:ext cx="4848225" cy="1478039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09EFEF6-E9FC-CE1D-A1AB-E0EF79206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0" y="2372488"/>
            <a:ext cx="28098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437FA3-A9BA-4AE0-5EDD-5442FA72C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4120" y="-2073544"/>
            <a:ext cx="4449177" cy="12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624F5C79-E8A1-2675-85AB-326005AB16F7}"/>
              </a:ext>
            </a:extLst>
          </p:cNvPr>
          <p:cNvSpPr/>
          <p:nvPr/>
        </p:nvSpPr>
        <p:spPr>
          <a:xfrm>
            <a:off x="12400673" y="-5937913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E9E6EA66-7F74-B450-CE8D-47416B0D5371}"/>
              </a:ext>
            </a:extLst>
          </p:cNvPr>
          <p:cNvSpPr/>
          <p:nvPr/>
        </p:nvSpPr>
        <p:spPr>
          <a:xfrm>
            <a:off x="-6592568" y="-1734926"/>
            <a:ext cx="11409317" cy="11409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803275" y="1521398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060FB85-1C73-57A0-C0BF-72C3D343C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174316" y="4205724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17DEA6-96ED-8931-A579-8849FECAAE45}"/>
              </a:ext>
            </a:extLst>
          </p:cNvPr>
          <p:cNvSpPr/>
          <p:nvPr/>
        </p:nvSpPr>
        <p:spPr>
          <a:xfrm>
            <a:off x="6174316" y="5649482"/>
            <a:ext cx="2351551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09EFEF6-E9FC-CE1D-A1AB-E0EF79206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0" y="2372488"/>
            <a:ext cx="28098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C8EF33-78B4-E628-07B4-5D85B93C2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16" y="2088096"/>
            <a:ext cx="4449177" cy="1298168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EBCBF6D-5916-9554-0DFC-2294AE9AB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-5010066"/>
            <a:ext cx="52006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6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B835B682-7D9B-8964-6E20-A23BF0C97319}"/>
              </a:ext>
            </a:extLst>
          </p:cNvPr>
          <p:cNvSpPr/>
          <p:nvPr/>
        </p:nvSpPr>
        <p:spPr>
          <a:xfrm>
            <a:off x="8278616" y="-3072154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C82E7E0-EE0A-9548-F618-25728FA3D824}"/>
              </a:ext>
            </a:extLst>
          </p:cNvPr>
          <p:cNvSpPr/>
          <p:nvPr/>
        </p:nvSpPr>
        <p:spPr>
          <a:xfrm>
            <a:off x="-696361" y="3333592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732790" y="15156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12860611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EEEC9E-1AA2-D2C7-AFB5-4097A386A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5912416" y="-2358125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86BCD7-8BE9-2AD6-AFE1-D257D8E6D5FD}"/>
              </a:ext>
            </a:extLst>
          </p:cNvPr>
          <p:cNvSpPr/>
          <p:nvPr/>
        </p:nvSpPr>
        <p:spPr>
          <a:xfrm>
            <a:off x="5912416" y="-914367"/>
            <a:ext cx="2351551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15BB99B-BD13-C3BF-8812-3753AEE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-4191361"/>
            <a:ext cx="28098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E67347-3D91-FE02-C7C6-B2D2226A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16" y="-4475753"/>
            <a:ext cx="4449177" cy="12981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258D2C-8142-2B17-E3D3-8B400786F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583" y="-4137343"/>
            <a:ext cx="5562851" cy="169272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906A9F02-32C1-59DD-5075-113650B5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159992"/>
            <a:ext cx="5073385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5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705F6691-81A4-E524-9FDD-EBBA0151171E}"/>
              </a:ext>
            </a:extLst>
          </p:cNvPr>
          <p:cNvSpPr/>
          <p:nvPr/>
        </p:nvSpPr>
        <p:spPr>
          <a:xfrm>
            <a:off x="-1599220" y="-4582536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2BF500B-A4B1-BFE8-8761-70568D1B9549}"/>
              </a:ext>
            </a:extLst>
          </p:cNvPr>
          <p:cNvSpPr/>
          <p:nvPr/>
        </p:nvSpPr>
        <p:spPr>
          <a:xfrm>
            <a:off x="8300562" y="432983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732790" y="15156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12860611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EEEC9E-1AA2-D2C7-AFB5-4097A386A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096000" y="4347475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86BCD7-8BE9-2AD6-AFE1-D257D8E6D5FD}"/>
              </a:ext>
            </a:extLst>
          </p:cNvPr>
          <p:cNvSpPr/>
          <p:nvPr/>
        </p:nvSpPr>
        <p:spPr>
          <a:xfrm>
            <a:off x="6096000" y="4757770"/>
            <a:ext cx="2781300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50F361-1B6C-B43E-10EE-6C2FDF39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6864"/>
            <a:ext cx="4673600" cy="1422136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CEAC3D8-81E9-5C64-F0CF-47493CD4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159992"/>
            <a:ext cx="5073385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4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>
            <a:extLst>
              <a:ext uri="{FF2B5EF4-FFF2-40B4-BE49-F238E27FC236}">
                <a16:creationId xmlns:a16="http://schemas.microsoft.com/office/drawing/2014/main" id="{83331D54-FCB4-CB28-F4DA-A9EB5AEE60CC}"/>
              </a:ext>
            </a:extLst>
          </p:cNvPr>
          <p:cNvSpPr/>
          <p:nvPr/>
        </p:nvSpPr>
        <p:spPr>
          <a:xfrm>
            <a:off x="3423851" y="5107017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6809DB1-AE16-7DE9-AC1B-C556607B8EE0}"/>
              </a:ext>
            </a:extLst>
          </p:cNvPr>
          <p:cNvSpPr/>
          <p:nvPr/>
        </p:nvSpPr>
        <p:spPr>
          <a:xfrm>
            <a:off x="3621836" y="-4080030"/>
            <a:ext cx="6452084" cy="645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752475" y="15283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13110537" y="1416158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12860611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C6B2E8-8D14-A2C7-E31B-0D53B3A4C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003925" y="-2865273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93D30-D7DA-CEBC-51CB-B4BAC15E0540}"/>
              </a:ext>
            </a:extLst>
          </p:cNvPr>
          <p:cNvSpPr/>
          <p:nvPr/>
        </p:nvSpPr>
        <p:spPr>
          <a:xfrm>
            <a:off x="6003925" y="-1421515"/>
            <a:ext cx="2351551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55F76-E829-5246-3E1F-FDE0D095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25" y="-5205884"/>
            <a:ext cx="4673600" cy="142213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342F583-591D-4406-E013-4952FA0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-5052756"/>
            <a:ext cx="5073385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2890EF0-255C-7632-BACD-F87592B6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199533"/>
            <a:ext cx="5605818" cy="44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72F59B-2221-65FE-5FC2-E95ADFFCF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117" y="8763589"/>
            <a:ext cx="4518233" cy="13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2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>
            <a:extLst>
              <a:ext uri="{FF2B5EF4-FFF2-40B4-BE49-F238E27FC236}">
                <a16:creationId xmlns:a16="http://schemas.microsoft.com/office/drawing/2014/main" id="{1A93F3F6-1B57-A07C-D1B5-9FB0F289FA3C}"/>
              </a:ext>
            </a:extLst>
          </p:cNvPr>
          <p:cNvSpPr/>
          <p:nvPr/>
        </p:nvSpPr>
        <p:spPr>
          <a:xfrm>
            <a:off x="8095617" y="307776"/>
            <a:ext cx="8202869" cy="82028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2FF109C2-4E91-773E-1124-DB9C7DC02AD8}"/>
              </a:ext>
            </a:extLst>
          </p:cNvPr>
          <p:cNvSpPr/>
          <p:nvPr/>
        </p:nvSpPr>
        <p:spPr>
          <a:xfrm>
            <a:off x="-5018546" y="-348343"/>
            <a:ext cx="8682675" cy="86826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752475" y="15283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13110537" y="1416158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12860611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13046075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13489387" y="138021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13174999" y="1452105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C6B2E8-8D14-A2C7-E31B-0D53B3A4C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168935" y="4651102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93D30-D7DA-CEBC-51CB-B4BAC15E0540}"/>
              </a:ext>
            </a:extLst>
          </p:cNvPr>
          <p:cNvSpPr/>
          <p:nvPr/>
        </p:nvSpPr>
        <p:spPr>
          <a:xfrm>
            <a:off x="6168935" y="5590035"/>
            <a:ext cx="3389403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55F76-E829-5246-3E1F-FDE0D095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25" y="-5205884"/>
            <a:ext cx="4673600" cy="142213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342F583-591D-4406-E013-4952FA0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-5052756"/>
            <a:ext cx="5073385" cy="43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2890EF0-255C-7632-BACD-F87592B6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199533"/>
            <a:ext cx="5202167" cy="41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650F9-73E1-7306-F578-E51E84903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726" y="2088096"/>
            <a:ext cx="4518233" cy="1339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667A15-3EE2-E428-9898-44AC98AEEDAA}"/>
              </a:ext>
            </a:extLst>
          </p:cNvPr>
          <p:cNvSpPr txBox="1"/>
          <p:nvPr/>
        </p:nvSpPr>
        <p:spPr>
          <a:xfrm>
            <a:off x="3115334" y="-1761604"/>
            <a:ext cx="604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MUCHAS GRACIAS POR ASISTIR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9207C3D-59A0-B86B-F890-2BC4768BE9C3}"/>
              </a:ext>
            </a:extLst>
          </p:cNvPr>
          <p:cNvSpPr/>
          <p:nvPr/>
        </p:nvSpPr>
        <p:spPr>
          <a:xfrm>
            <a:off x="-1880647" y="9373159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46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FAA899A-7F35-5972-85DD-EF8B5E9B754D}"/>
              </a:ext>
            </a:extLst>
          </p:cNvPr>
          <p:cNvSpPr/>
          <p:nvPr/>
        </p:nvSpPr>
        <p:spPr>
          <a:xfrm>
            <a:off x="196249" y="3280227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2565212" y="2413337"/>
            <a:ext cx="7432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Héctor Rodríguez </a:t>
            </a:r>
            <a:r>
              <a:rPr lang="es-ES" sz="6000" dirty="0" err="1">
                <a:solidFill>
                  <a:schemeClr val="bg1"/>
                </a:solidFill>
              </a:rPr>
              <a:t>Fusté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A172A-D4C6-43A4-DFAE-9D2E6C07332B}"/>
              </a:ext>
            </a:extLst>
          </p:cNvPr>
          <p:cNvSpPr txBox="1"/>
          <p:nvPr/>
        </p:nvSpPr>
        <p:spPr>
          <a:xfrm>
            <a:off x="793754" y="148326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</a:rPr>
              <a:t>About</a:t>
            </a:r>
            <a:r>
              <a:rPr lang="es-ES" sz="3600" dirty="0">
                <a:solidFill>
                  <a:schemeClr val="bg1"/>
                </a:solidFill>
              </a:rPr>
              <a:t> 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14099-E678-5650-F6BC-8AB3101D1D2C}"/>
              </a:ext>
            </a:extLst>
          </p:cNvPr>
          <p:cNvSpPr txBox="1"/>
          <p:nvPr/>
        </p:nvSpPr>
        <p:spPr>
          <a:xfrm>
            <a:off x="2735579" y="3429000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SysAdmin</a:t>
            </a:r>
            <a:r>
              <a:rPr lang="es-ES" dirty="0">
                <a:solidFill>
                  <a:schemeClr val="bg1"/>
                </a:solidFill>
              </a:rPr>
              <a:t> / Software </a:t>
            </a:r>
            <a:r>
              <a:rPr lang="es-ES" dirty="0" err="1">
                <a:solidFill>
                  <a:schemeClr val="bg1"/>
                </a:solidFill>
              </a:rPr>
              <a:t>Engineer</a:t>
            </a:r>
            <a:r>
              <a:rPr lang="es-ES" dirty="0">
                <a:solidFill>
                  <a:schemeClr val="bg1"/>
                </a:solidFill>
              </a:rPr>
              <a:t> @Boehringer Ingelheim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112BE-40EE-FB0F-4FD4-17F62BAC2299}"/>
              </a:ext>
            </a:extLst>
          </p:cNvPr>
          <p:cNvSpPr txBox="1"/>
          <p:nvPr/>
        </p:nvSpPr>
        <p:spPr>
          <a:xfrm>
            <a:off x="3058350" y="3743523"/>
            <a:ext cx="303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Linkedin</a:t>
            </a:r>
            <a:r>
              <a:rPr lang="es-ES" sz="1600" dirty="0">
                <a:solidFill>
                  <a:schemeClr val="bg1"/>
                </a:solidFill>
              </a:rPr>
              <a:t>: in/</a:t>
            </a:r>
            <a:r>
              <a:rPr lang="es-ES" sz="1600" dirty="0" err="1">
                <a:solidFill>
                  <a:schemeClr val="bg1"/>
                </a:solidFill>
              </a:rPr>
              <a:t>hectorrodriguezfuste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F22A0-DFC7-3F8A-4F3D-6A24B6E543F8}"/>
              </a:ext>
            </a:extLst>
          </p:cNvPr>
          <p:cNvSpPr txBox="1"/>
          <p:nvPr/>
        </p:nvSpPr>
        <p:spPr>
          <a:xfrm>
            <a:off x="3058350" y="4016542"/>
            <a:ext cx="1948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Twitter: @hectorrf16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221D-BDB8-FA1B-1F3D-17E666D60B5A}"/>
              </a:ext>
            </a:extLst>
          </p:cNvPr>
          <p:cNvSpPr txBox="1"/>
          <p:nvPr/>
        </p:nvSpPr>
        <p:spPr>
          <a:xfrm>
            <a:off x="3058350" y="4300287"/>
            <a:ext cx="192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Github</a:t>
            </a:r>
            <a:r>
              <a:rPr lang="es-ES" sz="1600" dirty="0">
                <a:solidFill>
                  <a:schemeClr val="bg1"/>
                </a:solidFill>
              </a:rPr>
              <a:t>: @hectorrf16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67683-5F2C-B98B-7229-2E9A53F1D864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AD481-DDF6-2C2E-966C-39B45FAF29C0}"/>
              </a:ext>
            </a:extLst>
          </p:cNvPr>
          <p:cNvSpPr txBox="1"/>
          <p:nvPr/>
        </p:nvSpPr>
        <p:spPr>
          <a:xfrm>
            <a:off x="3340463" y="7279642"/>
            <a:ext cx="6369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CONTENEDORES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8C45DD-F102-B392-CB4A-5A6CEE90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5" y="8514896"/>
            <a:ext cx="11306016" cy="9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E4ADEF10-476F-700B-6FBE-571F67DA328C}"/>
              </a:ext>
            </a:extLst>
          </p:cNvPr>
          <p:cNvSpPr/>
          <p:nvPr/>
        </p:nvSpPr>
        <p:spPr>
          <a:xfrm>
            <a:off x="-5370288" y="4382411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3101065" y="3627875"/>
            <a:ext cx="6709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Héctor Rodríguez </a:t>
            </a:r>
            <a:r>
              <a:rPr lang="es-ES" sz="5400" dirty="0" err="1">
                <a:solidFill>
                  <a:schemeClr val="bg1"/>
                </a:solidFill>
              </a:rPr>
              <a:t>Fusté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3101065" y="2613741"/>
            <a:ext cx="918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1451066" y="7887428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1753961" y="8901562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C6B2E8-8D14-A2C7-E31B-0D53B3A4C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18143221" y="4788004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93D30-D7DA-CEBC-51CB-B4BAC15E0540}"/>
              </a:ext>
            </a:extLst>
          </p:cNvPr>
          <p:cNvSpPr/>
          <p:nvPr/>
        </p:nvSpPr>
        <p:spPr>
          <a:xfrm>
            <a:off x="7170421" y="12963292"/>
            <a:ext cx="3389403" cy="18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2890EF0-255C-7632-BACD-F87592B6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561" y="2336435"/>
            <a:ext cx="5202167" cy="41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650F9-73E1-7306-F578-E51E8490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12" y="9461353"/>
            <a:ext cx="4518233" cy="1339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EFEE2F-4BCF-F7B8-CF7B-EB94B94335A4}"/>
              </a:ext>
            </a:extLst>
          </p:cNvPr>
          <p:cNvSpPr txBox="1"/>
          <p:nvPr/>
        </p:nvSpPr>
        <p:spPr>
          <a:xfrm>
            <a:off x="3101065" y="1313432"/>
            <a:ext cx="604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MUCHAS GRACIAS POR ASISTIR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1C9FC2D-5E84-FE76-A2EE-7384F5AF1936}"/>
              </a:ext>
            </a:extLst>
          </p:cNvPr>
          <p:cNvSpPr/>
          <p:nvPr/>
        </p:nvSpPr>
        <p:spPr>
          <a:xfrm>
            <a:off x="14041786" y="-1352806"/>
            <a:ext cx="8202869" cy="82028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11137B05-6488-E061-57D5-264C27080A15}"/>
              </a:ext>
            </a:extLst>
          </p:cNvPr>
          <p:cNvSpPr/>
          <p:nvPr/>
        </p:nvSpPr>
        <p:spPr>
          <a:xfrm>
            <a:off x="-9755257" y="-1080470"/>
            <a:ext cx="8682675" cy="86826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70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F7FF4214-1C24-FE7C-58D3-71251766A406}"/>
              </a:ext>
            </a:extLst>
          </p:cNvPr>
          <p:cNvSpPr/>
          <p:nvPr/>
        </p:nvSpPr>
        <p:spPr>
          <a:xfrm>
            <a:off x="-2833190" y="4879150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387336" y="6488668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3093720" y="2228671"/>
            <a:ext cx="6369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CONTENEDORES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308CB2-6730-8BBD-D873-EDE77152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2" y="3463925"/>
            <a:ext cx="11306016" cy="9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54143-CC4D-DC16-84DB-93D5A72DD984}"/>
              </a:ext>
            </a:extLst>
          </p:cNvPr>
          <p:cNvSpPr txBox="1"/>
          <p:nvPr/>
        </p:nvSpPr>
        <p:spPr>
          <a:xfrm>
            <a:off x="934154" y="-126111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</a:rPr>
              <a:t>About</a:t>
            </a:r>
            <a:r>
              <a:rPr lang="es-ES" sz="3600" dirty="0">
                <a:solidFill>
                  <a:schemeClr val="bg1"/>
                </a:solidFill>
              </a:rPr>
              <a:t> 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2442F-AA3E-7F08-862B-ED591C8DFDAD}"/>
              </a:ext>
            </a:extLst>
          </p:cNvPr>
          <p:cNvSpPr txBox="1"/>
          <p:nvPr/>
        </p:nvSpPr>
        <p:spPr>
          <a:xfrm>
            <a:off x="2131950" y="7558393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SysAdmin</a:t>
            </a:r>
            <a:r>
              <a:rPr lang="es-ES" dirty="0">
                <a:solidFill>
                  <a:schemeClr val="bg1"/>
                </a:solidFill>
              </a:rPr>
              <a:t> / Software </a:t>
            </a:r>
            <a:r>
              <a:rPr lang="es-ES" dirty="0" err="1">
                <a:solidFill>
                  <a:schemeClr val="bg1"/>
                </a:solidFill>
              </a:rPr>
              <a:t>Engineer</a:t>
            </a:r>
            <a:r>
              <a:rPr lang="es-ES" dirty="0">
                <a:solidFill>
                  <a:schemeClr val="bg1"/>
                </a:solidFill>
              </a:rPr>
              <a:t> @Boehringer Ingelheim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32FAA-2653-BB69-C53A-69F7EFC79CF0}"/>
              </a:ext>
            </a:extLst>
          </p:cNvPr>
          <p:cNvSpPr txBox="1"/>
          <p:nvPr/>
        </p:nvSpPr>
        <p:spPr>
          <a:xfrm>
            <a:off x="2131950" y="7887028"/>
            <a:ext cx="303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Linkedin</a:t>
            </a:r>
            <a:r>
              <a:rPr lang="es-ES" sz="1600" dirty="0">
                <a:solidFill>
                  <a:schemeClr val="bg1"/>
                </a:solidFill>
              </a:rPr>
              <a:t>: in/</a:t>
            </a:r>
            <a:r>
              <a:rPr lang="es-ES" sz="1600" dirty="0" err="1">
                <a:solidFill>
                  <a:schemeClr val="bg1"/>
                </a:solidFill>
              </a:rPr>
              <a:t>hectorrodriguezfuste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60DB-5735-D0FC-C65A-FF6E7AA29A57}"/>
              </a:ext>
            </a:extLst>
          </p:cNvPr>
          <p:cNvSpPr txBox="1"/>
          <p:nvPr/>
        </p:nvSpPr>
        <p:spPr>
          <a:xfrm>
            <a:off x="2107136" y="8173758"/>
            <a:ext cx="1948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Twitter: @hectorrf16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2E9E8-5C4B-683A-254B-627DA529F85F}"/>
              </a:ext>
            </a:extLst>
          </p:cNvPr>
          <p:cNvSpPr txBox="1"/>
          <p:nvPr/>
        </p:nvSpPr>
        <p:spPr>
          <a:xfrm>
            <a:off x="2131950" y="8487687"/>
            <a:ext cx="192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</a:rPr>
              <a:t>Github</a:t>
            </a:r>
            <a:r>
              <a:rPr lang="es-ES" sz="1600" dirty="0">
                <a:solidFill>
                  <a:schemeClr val="bg1"/>
                </a:solidFill>
              </a:rPr>
              <a:t>: @hectorrf16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CE893-9CA8-D53E-CD19-704F859455F0}"/>
              </a:ext>
            </a:extLst>
          </p:cNvPr>
          <p:cNvSpPr txBox="1"/>
          <p:nvPr/>
        </p:nvSpPr>
        <p:spPr>
          <a:xfrm>
            <a:off x="-6860991" y="1570256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AC9FB-055F-1972-51EC-B3512E8805C2}"/>
              </a:ext>
            </a:extLst>
          </p:cNvPr>
          <p:cNvSpPr txBox="1"/>
          <p:nvPr/>
        </p:nvSpPr>
        <p:spPr>
          <a:xfrm>
            <a:off x="-6860991" y="4734580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DD825-532A-3D99-E5DD-29D7A8DC91E5}"/>
              </a:ext>
            </a:extLst>
          </p:cNvPr>
          <p:cNvSpPr txBox="1"/>
          <p:nvPr/>
        </p:nvSpPr>
        <p:spPr>
          <a:xfrm>
            <a:off x="-6860991" y="4315480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PROMETHEUS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6891C-2361-3423-5EA3-3CED3DD1D312}"/>
              </a:ext>
            </a:extLst>
          </p:cNvPr>
          <p:cNvSpPr txBox="1"/>
          <p:nvPr/>
        </p:nvSpPr>
        <p:spPr>
          <a:xfrm>
            <a:off x="-6860991" y="3890426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C8765-57DC-A82F-384A-54D9756B7368}"/>
              </a:ext>
            </a:extLst>
          </p:cNvPr>
          <p:cNvSpPr txBox="1"/>
          <p:nvPr/>
        </p:nvSpPr>
        <p:spPr>
          <a:xfrm>
            <a:off x="-6860991" y="3463925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2584E-ECD9-E266-FC1C-6B92D5298AC2}"/>
              </a:ext>
            </a:extLst>
          </p:cNvPr>
          <p:cNvSpPr txBox="1"/>
          <p:nvPr/>
        </p:nvSpPr>
        <p:spPr>
          <a:xfrm>
            <a:off x="-6860991" y="3030617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994F2-4FA3-312C-768D-548A136F85B5}"/>
              </a:ext>
            </a:extLst>
          </p:cNvPr>
          <p:cNvSpPr txBox="1"/>
          <p:nvPr/>
        </p:nvSpPr>
        <p:spPr>
          <a:xfrm>
            <a:off x="-6860991" y="2603819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KIBANA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0E493-5E97-3BBF-1354-E38285111F6E}"/>
              </a:ext>
            </a:extLst>
          </p:cNvPr>
          <p:cNvSpPr txBox="1"/>
          <p:nvPr/>
        </p:nvSpPr>
        <p:spPr>
          <a:xfrm>
            <a:off x="-6860991" y="2186463"/>
            <a:ext cx="9589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FILEBEAT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707FC3-615D-3D5E-3060-56F57A00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4" y="7887028"/>
            <a:ext cx="4737100" cy="4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15BA3B0B-0293-2152-252E-DFF8E0A0E713}"/>
              </a:ext>
            </a:extLst>
          </p:cNvPr>
          <p:cNvSpPr/>
          <p:nvPr/>
        </p:nvSpPr>
        <p:spPr>
          <a:xfrm>
            <a:off x="1332410" y="2494150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759460" y="1524000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892040" y="46883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892040" y="42692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892040" y="3844170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892040" y="3417669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892040" y="298436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-4892040" y="2557563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-4892040" y="2140207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4E03155-7AFC-72F8-1557-30B6C278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37" y="2231886"/>
            <a:ext cx="4737100" cy="4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9D6083-208C-023D-95D0-DD7C15A8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16" y="-2012846"/>
            <a:ext cx="5930900" cy="1533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68EFF1-AF95-2C98-B1CF-07C492B82665}"/>
              </a:ext>
            </a:extLst>
          </p:cNvPr>
          <p:cNvSpPr/>
          <p:nvPr/>
        </p:nvSpPr>
        <p:spPr>
          <a:xfrm>
            <a:off x="6161616" y="7373563"/>
            <a:ext cx="5930899" cy="19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521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65A61C44-EA72-8949-9FD1-134984E27D6B}"/>
              </a:ext>
            </a:extLst>
          </p:cNvPr>
          <p:cNvSpPr/>
          <p:nvPr/>
        </p:nvSpPr>
        <p:spPr>
          <a:xfrm>
            <a:off x="-384930" y="0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759460" y="1524000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5902909" y="3968899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892040" y="46883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892040" y="42692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892040" y="3844170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892040" y="3417669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892040" y="298436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-4892040" y="2557563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-4892040" y="2140207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4E03155-7AFC-72F8-1557-30B6C278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37" y="2231886"/>
            <a:ext cx="4737100" cy="4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06848E-65BF-01D2-5779-2BB5E78E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627" y="2081434"/>
            <a:ext cx="5930900" cy="1533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D209AD-DDCA-6A8B-62A9-82AC33C5C633}"/>
              </a:ext>
            </a:extLst>
          </p:cNvPr>
          <p:cNvSpPr/>
          <p:nvPr/>
        </p:nvSpPr>
        <p:spPr>
          <a:xfrm>
            <a:off x="6095999" y="5248576"/>
            <a:ext cx="5930899" cy="19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32C6C1-165A-8C96-FF30-4FE2827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0" y="7180149"/>
            <a:ext cx="50958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3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>
            <a:extLst>
              <a:ext uri="{FF2B5EF4-FFF2-40B4-BE49-F238E27FC236}">
                <a16:creationId xmlns:a16="http://schemas.microsoft.com/office/drawing/2014/main" id="{A0B6348C-686E-F9EC-03BE-19A41BEFD726}"/>
              </a:ext>
            </a:extLst>
          </p:cNvPr>
          <p:cNvSpPr/>
          <p:nvPr/>
        </p:nvSpPr>
        <p:spPr>
          <a:xfrm>
            <a:off x="-3452405" y="307777"/>
            <a:ext cx="12830629" cy="12830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892040" y="46883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892040" y="42692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892040" y="3844170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892040" y="3417669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892040" y="298436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-4892040" y="2557563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739775" y="151358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BDD861-D29D-16D5-9D69-2D7E7ADFC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12309793" y="3851646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801F516-9062-1A1A-A054-84EEB059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-4739865"/>
            <a:ext cx="4737100" cy="4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C8B590-F27B-F348-E319-B0B51F14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-2352453"/>
            <a:ext cx="5930900" cy="1533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CFDEF-5CFD-6EDC-07DB-46D7FFC8427B}"/>
              </a:ext>
            </a:extLst>
          </p:cNvPr>
          <p:cNvSpPr/>
          <p:nvPr/>
        </p:nvSpPr>
        <p:spPr>
          <a:xfrm>
            <a:off x="12309793" y="5703860"/>
            <a:ext cx="5930899" cy="19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11239E5-0665-0CE1-1D7D-1CAB3822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" y="2221467"/>
            <a:ext cx="50958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67D360-A1AB-E59A-8B9C-B38ED160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9793" y="2075954"/>
            <a:ext cx="5791236" cy="16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6706BBF4-1E41-7031-8ADA-C573D9405ADF}"/>
              </a:ext>
            </a:extLst>
          </p:cNvPr>
          <p:cNvSpPr/>
          <p:nvPr/>
        </p:nvSpPr>
        <p:spPr>
          <a:xfrm>
            <a:off x="-1032019" y="-8159354"/>
            <a:ext cx="9881252" cy="9881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892040" y="46883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892040" y="4269224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892040" y="3844170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892040" y="3417669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892040" y="298436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-4892040" y="2557563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739775" y="1513581"/>
            <a:ext cx="958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BDD861-D29D-16D5-9D69-2D7E7ADFC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122658" y="4452657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CFDEF-5CFD-6EDC-07DB-46D7FFC8427B}"/>
              </a:ext>
            </a:extLst>
          </p:cNvPr>
          <p:cNvSpPr/>
          <p:nvPr/>
        </p:nvSpPr>
        <p:spPr>
          <a:xfrm>
            <a:off x="6110478" y="4636534"/>
            <a:ext cx="4833293" cy="28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11239E5-0665-0CE1-1D7D-1CAB3822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" y="2221467"/>
            <a:ext cx="50958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335F9E-2E0F-5BCC-9BBF-2AC28831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478" y="2116407"/>
            <a:ext cx="5791236" cy="162215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ECF36F1-C5BD-AD3E-8829-452AD454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07" y="-4966791"/>
            <a:ext cx="491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2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>
            <a:extLst>
              <a:ext uri="{FF2B5EF4-FFF2-40B4-BE49-F238E27FC236}">
                <a16:creationId xmlns:a16="http://schemas.microsoft.com/office/drawing/2014/main" id="{FC89B74A-5CFE-67E5-BDCC-E2A4BA31CD72}"/>
              </a:ext>
            </a:extLst>
          </p:cNvPr>
          <p:cNvSpPr/>
          <p:nvPr/>
        </p:nvSpPr>
        <p:spPr>
          <a:xfrm>
            <a:off x="4262862" y="-7535240"/>
            <a:ext cx="9881252" cy="9881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664710" y="3354169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664710" y="2920861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777875" y="1510247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46D7A6-9480-586C-C240-69EBBDF5F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-5382258" y="9764885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00F502-3E32-04EE-A50A-AF9E8539E686}"/>
              </a:ext>
            </a:extLst>
          </p:cNvPr>
          <p:cNvSpPr/>
          <p:nvPr/>
        </p:nvSpPr>
        <p:spPr>
          <a:xfrm>
            <a:off x="-5394438" y="9948762"/>
            <a:ext cx="4833293" cy="28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521BD85-E984-D37F-A885-79BFEF26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1637" y="7533695"/>
            <a:ext cx="50958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6B735-916A-C32E-B7E6-1BCA431EE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94438" y="7428635"/>
            <a:ext cx="5791236" cy="16221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833664-09AC-ADBC-D3B1-5F4155A5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1" y="2159991"/>
            <a:ext cx="491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E6BD25-D5B9-14BC-CDD5-A4C565869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2934" y="5090963"/>
            <a:ext cx="5492740" cy="16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FE03A73F-AA2D-1E4A-DCB7-E2BBFF02B311}"/>
              </a:ext>
            </a:extLst>
          </p:cNvPr>
          <p:cNvSpPr/>
          <p:nvPr/>
        </p:nvSpPr>
        <p:spPr>
          <a:xfrm>
            <a:off x="6152997" y="-1665822"/>
            <a:ext cx="9881252" cy="98812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335D0-E20A-15A5-E682-DA79AE7B8560}"/>
              </a:ext>
            </a:extLst>
          </p:cNvPr>
          <p:cNvSpPr txBox="1"/>
          <p:nvPr/>
        </p:nvSpPr>
        <p:spPr>
          <a:xfrm>
            <a:off x="9819216" y="6480731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Héctor Rodríguez </a:t>
            </a:r>
            <a:r>
              <a:rPr lang="es-ES" dirty="0" err="1">
                <a:solidFill>
                  <a:schemeClr val="bg1"/>
                </a:solidFill>
              </a:rPr>
              <a:t>Fusté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EFAD-6541-3BCC-951A-BCCC280E5CC9}"/>
              </a:ext>
            </a:extLst>
          </p:cNvPr>
          <p:cNvSpPr txBox="1"/>
          <p:nvPr/>
        </p:nvSpPr>
        <p:spPr>
          <a:xfrm>
            <a:off x="9997439" y="0"/>
            <a:ext cx="918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BOOTCAMP – DEVOPS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846B-B43D-797A-0EB4-931C7AFDDE09}"/>
              </a:ext>
            </a:extLst>
          </p:cNvPr>
          <p:cNvSpPr txBox="1"/>
          <p:nvPr/>
        </p:nvSpPr>
        <p:spPr>
          <a:xfrm>
            <a:off x="449580" y="514171"/>
            <a:ext cx="362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CONTENEDORES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EC7AB-85BF-C03F-202D-D7F3CC640CEC}"/>
              </a:ext>
            </a:extLst>
          </p:cNvPr>
          <p:cNvSpPr txBox="1"/>
          <p:nvPr/>
        </p:nvSpPr>
        <p:spPr>
          <a:xfrm>
            <a:off x="12875260" y="1452105"/>
            <a:ext cx="197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ELASTIC: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CBFC39-0266-6D84-3F0C-C4D64E1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8096250"/>
            <a:ext cx="11715433" cy="10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E4D61-BF84-45AE-4179-2AF20EA96182}"/>
              </a:ext>
            </a:extLst>
          </p:cNvPr>
          <p:cNvSpPr txBox="1"/>
          <p:nvPr/>
        </p:nvSpPr>
        <p:spPr>
          <a:xfrm>
            <a:off x="-4664710" y="46248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GRAFANA: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84DFF-D960-3FC8-16E6-71B5E65DEC77}"/>
              </a:ext>
            </a:extLst>
          </p:cNvPr>
          <p:cNvSpPr txBox="1"/>
          <p:nvPr/>
        </p:nvSpPr>
        <p:spPr>
          <a:xfrm>
            <a:off x="-4664710" y="4205724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PROMETHEUS: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C704C-8579-2D02-6AA2-CD2E6C064C72}"/>
              </a:ext>
            </a:extLst>
          </p:cNvPr>
          <p:cNvSpPr txBox="1"/>
          <p:nvPr/>
        </p:nvSpPr>
        <p:spPr>
          <a:xfrm>
            <a:off x="-4664710" y="3780670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PGADMIN: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10BA-63D1-3FA3-2B9F-17F5F653721B}"/>
              </a:ext>
            </a:extLst>
          </p:cNvPr>
          <p:cNvSpPr txBox="1"/>
          <p:nvPr/>
        </p:nvSpPr>
        <p:spPr>
          <a:xfrm>
            <a:off x="-4664710" y="3354169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6527-A43B-0B8C-3FED-0CA35EE68665}"/>
              </a:ext>
            </a:extLst>
          </p:cNvPr>
          <p:cNvSpPr txBox="1"/>
          <p:nvPr/>
        </p:nvSpPr>
        <p:spPr>
          <a:xfrm>
            <a:off x="-4664710" y="2920861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POSTGRESQL: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AE59F-D7C0-DAA0-A514-5064F5642F26}"/>
              </a:ext>
            </a:extLst>
          </p:cNvPr>
          <p:cNvSpPr txBox="1"/>
          <p:nvPr/>
        </p:nvSpPr>
        <p:spPr>
          <a:xfrm>
            <a:off x="777875" y="1510247"/>
            <a:ext cx="3343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KIBANA: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E3412-9CDF-178E-487D-982BB66D47EF}"/>
              </a:ext>
            </a:extLst>
          </p:cNvPr>
          <p:cNvSpPr txBox="1"/>
          <p:nvPr/>
        </p:nvSpPr>
        <p:spPr>
          <a:xfrm>
            <a:off x="12875260" y="1452105"/>
            <a:ext cx="2286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FILEBEAT: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46D7A6-9480-586C-C240-69EBBDF5F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36"/>
          <a:stretch/>
        </p:blipFill>
        <p:spPr bwMode="auto">
          <a:xfrm>
            <a:off x="6096000" y="4486346"/>
            <a:ext cx="5976618" cy="1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00F502-3E32-04EE-A50A-AF9E8539E686}"/>
              </a:ext>
            </a:extLst>
          </p:cNvPr>
          <p:cNvSpPr/>
          <p:nvPr/>
        </p:nvSpPr>
        <p:spPr>
          <a:xfrm>
            <a:off x="6101806" y="5014705"/>
            <a:ext cx="4833293" cy="28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833664-09AC-ADBC-D3B1-5F4155A5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1" y="2159991"/>
            <a:ext cx="491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98BF0-0E2E-6038-77F9-CD04108AF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3284"/>
            <a:ext cx="5492740" cy="167912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8B5E04F-3660-7E23-1AA2-152CD708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5700" y="6858000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3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506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zxBCN Rodriguez_Fuste,Hector (IT INF) EXTERNAL</dc:creator>
  <cp:lastModifiedBy>zxBCN Rodriguez_Fuste,Hector (IT INF) EXTERNAL</cp:lastModifiedBy>
  <cp:revision>1</cp:revision>
  <dcterms:created xsi:type="dcterms:W3CDTF">2023-06-12T07:07:55Z</dcterms:created>
  <dcterms:modified xsi:type="dcterms:W3CDTF">2023-06-12T12:33:01Z</dcterms:modified>
</cp:coreProperties>
</file>