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Open Sans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245200" y="4514425"/>
            <a:ext cx="137976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62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Segmentação do DeepLabV3+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2143522" y="5842499"/>
            <a:ext cx="14000956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Discente: Hector José Rodrigues Salgueiros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5845376" y="1032086"/>
            <a:ext cx="6597248" cy="8222829"/>
          </a:xfrm>
          <a:custGeom>
            <a:rect b="b" l="l" r="r" t="t"/>
            <a:pathLst>
              <a:path extrusionOk="0" h="8222829" w="6597248">
                <a:moveTo>
                  <a:pt x="0" y="0"/>
                </a:moveTo>
                <a:lnTo>
                  <a:pt x="6597248" y="0"/>
                </a:lnTo>
                <a:lnTo>
                  <a:pt x="6597248" y="8222828"/>
                </a:lnTo>
                <a:lnTo>
                  <a:pt x="0" y="82228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22"/>
          <p:cNvSpPr txBox="1"/>
          <p:nvPr/>
        </p:nvSpPr>
        <p:spPr>
          <a:xfrm>
            <a:off x="1028700" y="263765"/>
            <a:ext cx="2718451" cy="764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7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Plotagem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5721586" y="982510"/>
            <a:ext cx="6844828" cy="8321979"/>
          </a:xfrm>
          <a:custGeom>
            <a:rect b="b" l="l" r="r" t="t"/>
            <a:pathLst>
              <a:path extrusionOk="0" h="8321979" w="6844828">
                <a:moveTo>
                  <a:pt x="0" y="0"/>
                </a:moveTo>
                <a:lnTo>
                  <a:pt x="6844828" y="0"/>
                </a:lnTo>
                <a:lnTo>
                  <a:pt x="6844828" y="8321980"/>
                </a:lnTo>
                <a:lnTo>
                  <a:pt x="0" y="83219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23"/>
          <p:cNvSpPr txBox="1"/>
          <p:nvPr/>
        </p:nvSpPr>
        <p:spPr>
          <a:xfrm>
            <a:off x="1028700" y="263765"/>
            <a:ext cx="7682337" cy="764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7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Resultado da Segmentação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5658443" y="899291"/>
            <a:ext cx="6971113" cy="8488418"/>
          </a:xfrm>
          <a:custGeom>
            <a:rect b="b" l="l" r="r" t="t"/>
            <a:pathLst>
              <a:path extrusionOk="0" h="8488418" w="6971113">
                <a:moveTo>
                  <a:pt x="0" y="0"/>
                </a:moveTo>
                <a:lnTo>
                  <a:pt x="6971114" y="0"/>
                </a:lnTo>
                <a:lnTo>
                  <a:pt x="6971114" y="8488418"/>
                </a:lnTo>
                <a:lnTo>
                  <a:pt x="0" y="8488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24"/>
          <p:cNvSpPr txBox="1"/>
          <p:nvPr/>
        </p:nvSpPr>
        <p:spPr>
          <a:xfrm>
            <a:off x="1028700" y="263765"/>
            <a:ext cx="7682337" cy="764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7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Resultado da Segmentação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443474" y="4306074"/>
            <a:ext cx="17401053" cy="1674851"/>
          </a:xfrm>
          <a:custGeom>
            <a:rect b="b" l="l" r="r" t="t"/>
            <a:pathLst>
              <a:path extrusionOk="0" h="1674851" w="17401053">
                <a:moveTo>
                  <a:pt x="0" y="0"/>
                </a:moveTo>
                <a:lnTo>
                  <a:pt x="17401052" y="0"/>
                </a:lnTo>
                <a:lnTo>
                  <a:pt x="17401052" y="1674852"/>
                </a:lnTo>
                <a:lnTo>
                  <a:pt x="0" y="16748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4"/>
          <p:cNvSpPr txBox="1"/>
          <p:nvPr/>
        </p:nvSpPr>
        <p:spPr>
          <a:xfrm>
            <a:off x="993251" y="263775"/>
            <a:ext cx="9085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7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Instalação das dependências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1871407" y="3158885"/>
            <a:ext cx="14545186" cy="3763567"/>
          </a:xfrm>
          <a:custGeom>
            <a:rect b="b" l="l" r="r" t="t"/>
            <a:pathLst>
              <a:path extrusionOk="0" h="3763567" w="14545186">
                <a:moveTo>
                  <a:pt x="0" y="0"/>
                </a:moveTo>
                <a:lnTo>
                  <a:pt x="14545186" y="0"/>
                </a:lnTo>
                <a:lnTo>
                  <a:pt x="14545186" y="3763567"/>
                </a:lnTo>
                <a:lnTo>
                  <a:pt x="0" y="37635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5"/>
          <p:cNvSpPr txBox="1"/>
          <p:nvPr/>
        </p:nvSpPr>
        <p:spPr>
          <a:xfrm>
            <a:off x="1028700" y="263765"/>
            <a:ext cx="6463631" cy="764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7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Importação do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5115808" y="2167673"/>
            <a:ext cx="8056384" cy="5951654"/>
          </a:xfrm>
          <a:custGeom>
            <a:rect b="b" l="l" r="r" t="t"/>
            <a:pathLst>
              <a:path extrusionOk="0" h="5951654" w="8056384">
                <a:moveTo>
                  <a:pt x="0" y="0"/>
                </a:moveTo>
                <a:lnTo>
                  <a:pt x="8056384" y="0"/>
                </a:lnTo>
                <a:lnTo>
                  <a:pt x="8056384" y="5951654"/>
                </a:lnTo>
                <a:lnTo>
                  <a:pt x="0" y="59516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16"/>
          <p:cNvSpPr txBox="1"/>
          <p:nvPr/>
        </p:nvSpPr>
        <p:spPr>
          <a:xfrm>
            <a:off x="1028700" y="263775"/>
            <a:ext cx="93492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7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Importação das bibliotecas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4123337" y="1159329"/>
            <a:ext cx="9056210" cy="8524157"/>
          </a:xfrm>
          <a:custGeom>
            <a:rect b="b" l="l" r="r" t="t"/>
            <a:pathLst>
              <a:path extrusionOk="0" h="8524157" w="9056210">
                <a:moveTo>
                  <a:pt x="0" y="0"/>
                </a:moveTo>
                <a:lnTo>
                  <a:pt x="9056209" y="0"/>
                </a:lnTo>
                <a:lnTo>
                  <a:pt x="9056209" y="8524157"/>
                </a:lnTo>
                <a:lnTo>
                  <a:pt x="0" y="85241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17"/>
          <p:cNvSpPr txBox="1"/>
          <p:nvPr/>
        </p:nvSpPr>
        <p:spPr>
          <a:xfrm>
            <a:off x="1028700" y="263765"/>
            <a:ext cx="11631426" cy="764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7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Dataset customizado com formato COCO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781857" y="2227203"/>
            <a:ext cx="16724285" cy="5832595"/>
          </a:xfrm>
          <a:custGeom>
            <a:rect b="b" l="l" r="r" t="t"/>
            <a:pathLst>
              <a:path extrusionOk="0" h="5832595" w="16724285">
                <a:moveTo>
                  <a:pt x="0" y="0"/>
                </a:moveTo>
                <a:lnTo>
                  <a:pt x="16724286" y="0"/>
                </a:lnTo>
                <a:lnTo>
                  <a:pt x="16724286" y="5832594"/>
                </a:lnTo>
                <a:lnTo>
                  <a:pt x="0" y="58325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18"/>
          <p:cNvSpPr txBox="1"/>
          <p:nvPr/>
        </p:nvSpPr>
        <p:spPr>
          <a:xfrm>
            <a:off x="1028700" y="263765"/>
            <a:ext cx="15245483" cy="764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7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Transformação das imagens e carregamento em lotes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5121078" y="1223064"/>
            <a:ext cx="8045845" cy="8693753"/>
          </a:xfrm>
          <a:custGeom>
            <a:rect b="b" l="l" r="r" t="t"/>
            <a:pathLst>
              <a:path extrusionOk="0" h="8693753" w="8045845">
                <a:moveTo>
                  <a:pt x="0" y="0"/>
                </a:moveTo>
                <a:lnTo>
                  <a:pt x="8045844" y="0"/>
                </a:lnTo>
                <a:lnTo>
                  <a:pt x="8045844" y="8693754"/>
                </a:lnTo>
                <a:lnTo>
                  <a:pt x="0" y="86937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19"/>
          <p:cNvSpPr txBox="1"/>
          <p:nvPr/>
        </p:nvSpPr>
        <p:spPr>
          <a:xfrm>
            <a:off x="1028700" y="263765"/>
            <a:ext cx="10165483" cy="764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7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Treinamento e avaliação do modelo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4023609" y="1752568"/>
            <a:ext cx="10240782" cy="7322159"/>
          </a:xfrm>
          <a:custGeom>
            <a:rect b="b" l="l" r="r" t="t"/>
            <a:pathLst>
              <a:path extrusionOk="0" h="7322159" w="10240782">
                <a:moveTo>
                  <a:pt x="0" y="0"/>
                </a:moveTo>
                <a:lnTo>
                  <a:pt x="10240782" y="0"/>
                </a:lnTo>
                <a:lnTo>
                  <a:pt x="10240782" y="7322159"/>
                </a:lnTo>
                <a:lnTo>
                  <a:pt x="0" y="73221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20"/>
          <p:cNvSpPr txBox="1"/>
          <p:nvPr/>
        </p:nvSpPr>
        <p:spPr>
          <a:xfrm>
            <a:off x="1028700" y="263765"/>
            <a:ext cx="12138222" cy="764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7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DeepLabV3+ com ResNet50 e treinamento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2067991" y="3930375"/>
            <a:ext cx="14152017" cy="2602423"/>
          </a:xfrm>
          <a:custGeom>
            <a:rect b="b" l="l" r="r" t="t"/>
            <a:pathLst>
              <a:path extrusionOk="0" h="2602423" w="14152017">
                <a:moveTo>
                  <a:pt x="0" y="0"/>
                </a:moveTo>
                <a:lnTo>
                  <a:pt x="14152018" y="0"/>
                </a:lnTo>
                <a:lnTo>
                  <a:pt x="14152018" y="2602423"/>
                </a:lnTo>
                <a:lnTo>
                  <a:pt x="0" y="26024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21"/>
          <p:cNvSpPr txBox="1"/>
          <p:nvPr/>
        </p:nvSpPr>
        <p:spPr>
          <a:xfrm>
            <a:off x="1028700" y="263765"/>
            <a:ext cx="7566222" cy="764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7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Resultado da última época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