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4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5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6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93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7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3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81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4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1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3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2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2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13EF-CAD7-43EB-80E7-11373C9F9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err="1"/>
              <a:t>Password</a:t>
            </a:r>
            <a:r>
              <a:rPr lang="es-MX" dirty="0"/>
              <a:t> Manager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500487-6FC4-4541-BB9E-F143CEBDF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/>
              <a:t>SEGURIDAD EN EL DISEÑO DEL SOFTWARE - PRÁCTICA 2018/2019</a:t>
            </a:r>
          </a:p>
        </p:txBody>
      </p:sp>
    </p:spTree>
    <p:extLst>
      <p:ext uri="{BB962C8B-B14F-4D97-AF65-F5344CB8AC3E}">
        <p14:creationId xmlns:p14="http://schemas.microsoft.com/office/powerpoint/2010/main" val="172077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F375F-3BFD-4B22-8F4F-C8B66E0B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Goals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939C4-2A13-4A6B-A62F-A0936C9B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sz="3200" dirty="0"/>
              <a:t>Client – Server </a:t>
            </a:r>
            <a:r>
              <a:rPr lang="en-US" sz="3200" dirty="0"/>
              <a:t>Architecture</a:t>
            </a:r>
            <a:r>
              <a:rPr lang="es-MX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s-MX" sz="3200" dirty="0" err="1"/>
              <a:t>User</a:t>
            </a:r>
            <a:r>
              <a:rPr lang="es-MX" sz="3200" dirty="0"/>
              <a:t> – </a:t>
            </a:r>
            <a:r>
              <a:rPr lang="es-MX" sz="3200" dirty="0" err="1"/>
              <a:t>Password</a:t>
            </a:r>
            <a:r>
              <a:rPr lang="es-MX" sz="3200" dirty="0"/>
              <a:t> </a:t>
            </a:r>
            <a:r>
              <a:rPr lang="es-MX" sz="3200" dirty="0" err="1"/>
              <a:t>authentification</a:t>
            </a:r>
            <a:r>
              <a:rPr lang="es-MX" sz="3200" dirty="0"/>
              <a:t> </a:t>
            </a:r>
            <a:r>
              <a:rPr lang="es-MX" sz="3200" dirty="0" err="1"/>
              <a:t>scheme</a:t>
            </a:r>
            <a:endParaRPr lang="es-MX" sz="3200" dirty="0"/>
          </a:p>
          <a:p>
            <a:pPr>
              <a:lnSpc>
                <a:spcPct val="150000"/>
              </a:lnSpc>
            </a:pPr>
            <a:r>
              <a:rPr lang="es-MX" sz="3200" dirty="0" err="1"/>
              <a:t>Secure</a:t>
            </a:r>
            <a:r>
              <a:rPr lang="es-MX" sz="3200" dirty="0"/>
              <a:t> </a:t>
            </a:r>
            <a:r>
              <a:rPr lang="es-MX" sz="3200" dirty="0" err="1"/>
              <a:t>network</a:t>
            </a:r>
            <a:r>
              <a:rPr lang="es-MX" sz="3200" dirty="0"/>
              <a:t> data </a:t>
            </a:r>
            <a:r>
              <a:rPr lang="es-MX" sz="3200" dirty="0" err="1"/>
              <a:t>management</a:t>
            </a:r>
            <a:r>
              <a:rPr lang="es-MX" sz="3200" dirty="0"/>
              <a:t> </a:t>
            </a:r>
            <a:r>
              <a:rPr lang="es-MX" sz="3200" dirty="0" err="1"/>
              <a:t>communication</a:t>
            </a:r>
            <a:r>
              <a:rPr lang="es-MX" sz="3200" dirty="0"/>
              <a:t> </a:t>
            </a:r>
            <a:r>
              <a:rPr lang="es-MX" sz="3200" dirty="0" err="1"/>
              <a:t>via</a:t>
            </a:r>
            <a:r>
              <a:rPr lang="es-MX" sz="3200" dirty="0"/>
              <a:t> TLS/HTTPS </a:t>
            </a:r>
            <a:r>
              <a:rPr lang="es-MX" sz="3200" dirty="0" err="1"/>
              <a:t>protocols</a:t>
            </a:r>
            <a:endParaRPr lang="es-MX" sz="3200" dirty="0"/>
          </a:p>
          <a:p>
            <a:pPr>
              <a:lnSpc>
                <a:spcPct val="150000"/>
              </a:lnSpc>
            </a:pPr>
            <a:r>
              <a:rPr lang="es-MX" sz="3200" dirty="0"/>
              <a:t>AES </a:t>
            </a:r>
            <a:r>
              <a:rPr lang="es-MX" sz="3200" dirty="0" err="1"/>
              <a:t>cipher</a:t>
            </a:r>
            <a:r>
              <a:rPr lang="es-MX" sz="3200" dirty="0"/>
              <a:t> (App/DB </a:t>
            </a:r>
            <a:r>
              <a:rPr lang="es-MX" sz="3200" dirty="0" err="1"/>
              <a:t>level</a:t>
            </a:r>
            <a:r>
              <a:rPr lang="es-MX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878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51A08-D8A9-45DB-B3B5-7E7A4034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Challenges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67ABF-CE44-4BC0-B25E-3823DFB2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sz="2800" dirty="0"/>
              <a:t>Client </a:t>
            </a:r>
            <a:r>
              <a:rPr lang="es-MX" sz="2800" dirty="0" err="1"/>
              <a:t>cipher</a:t>
            </a:r>
            <a:r>
              <a:rPr lang="es-MX" sz="2800" dirty="0"/>
              <a:t>, </a:t>
            </a:r>
            <a:r>
              <a:rPr lang="es-MX" sz="2800" dirty="0" err="1"/>
              <a:t>not</a:t>
            </a:r>
            <a:r>
              <a:rPr lang="es-MX" sz="2800" dirty="0"/>
              <a:t> </a:t>
            </a:r>
            <a:r>
              <a:rPr lang="es-MX" sz="2800" dirty="0" err="1"/>
              <a:t>dependency</a:t>
            </a:r>
            <a:r>
              <a:rPr lang="es-MX" sz="2800" dirty="0"/>
              <a:t> </a:t>
            </a:r>
            <a:r>
              <a:rPr lang="es-MX" sz="2800" dirty="0" err="1"/>
              <a:t>combined</a:t>
            </a:r>
            <a:r>
              <a:rPr lang="es-MX" sz="2800" dirty="0"/>
              <a:t> </a:t>
            </a:r>
            <a:r>
              <a:rPr lang="es-MX" sz="2800" dirty="0" err="1"/>
              <a:t>with</a:t>
            </a:r>
            <a:r>
              <a:rPr lang="es-MX" sz="2800" dirty="0"/>
              <a:t> server</a:t>
            </a:r>
          </a:p>
          <a:p>
            <a:pPr>
              <a:lnSpc>
                <a:spcPct val="150000"/>
              </a:lnSpc>
            </a:pPr>
            <a:r>
              <a:rPr lang="es-MX" sz="2800" dirty="0" err="1"/>
              <a:t>Random</a:t>
            </a:r>
            <a:r>
              <a:rPr lang="es-MX" sz="2800" dirty="0"/>
              <a:t> </a:t>
            </a:r>
            <a:r>
              <a:rPr lang="es-MX" sz="2800" dirty="0" err="1"/>
              <a:t>Password</a:t>
            </a:r>
            <a:r>
              <a:rPr lang="es-MX" sz="2800" dirty="0"/>
              <a:t> Gen (</a:t>
            </a:r>
            <a:r>
              <a:rPr lang="es-MX" sz="2800" dirty="0" err="1"/>
              <a:t>through</a:t>
            </a:r>
            <a:r>
              <a:rPr lang="es-MX" sz="2800" dirty="0"/>
              <a:t> </a:t>
            </a:r>
            <a:r>
              <a:rPr lang="es-MX" sz="2800" dirty="0" err="1"/>
              <a:t>sized</a:t>
            </a:r>
            <a:r>
              <a:rPr lang="es-MX" sz="2800" dirty="0"/>
              <a:t> and </a:t>
            </a:r>
            <a:r>
              <a:rPr lang="es-MX" sz="2800" dirty="0" err="1"/>
              <a:t>defined</a:t>
            </a:r>
            <a:r>
              <a:rPr lang="es-MX" sz="2800" dirty="0"/>
              <a:t> </a:t>
            </a:r>
            <a:r>
              <a:rPr lang="es-MX" sz="2800" dirty="0" err="1"/>
              <a:t>chars</a:t>
            </a:r>
            <a:r>
              <a:rPr lang="es-MX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s-MX" sz="2800" dirty="0" err="1"/>
              <a:t>Outcoming</a:t>
            </a:r>
            <a:r>
              <a:rPr lang="es-MX" sz="2800" dirty="0"/>
              <a:t> data </a:t>
            </a:r>
            <a:r>
              <a:rPr lang="es-MX" sz="2800" dirty="0" err="1"/>
              <a:t>structs</a:t>
            </a:r>
            <a:r>
              <a:rPr lang="es-MX" sz="2800" dirty="0"/>
              <a:t> (</a:t>
            </a:r>
            <a:r>
              <a:rPr lang="es-MX" sz="2800" dirty="0" err="1"/>
              <a:t>not</a:t>
            </a:r>
            <a:r>
              <a:rPr lang="es-MX" sz="2800" dirty="0"/>
              <a:t> </a:t>
            </a:r>
            <a:r>
              <a:rPr lang="es-MX" sz="2800" dirty="0" err="1"/>
              <a:t>only</a:t>
            </a:r>
            <a:r>
              <a:rPr lang="es-MX" sz="2800" dirty="0"/>
              <a:t> </a:t>
            </a:r>
            <a:r>
              <a:rPr lang="es-MX" sz="2800" dirty="0" err="1"/>
              <a:t>passwords</a:t>
            </a:r>
            <a:r>
              <a:rPr lang="es-MX" sz="2800" dirty="0"/>
              <a:t> and mails, </a:t>
            </a:r>
            <a:r>
              <a:rPr lang="es-MX" sz="2800" dirty="0" err="1"/>
              <a:t>also</a:t>
            </a:r>
            <a:r>
              <a:rPr lang="es-MX" sz="2800" dirty="0"/>
              <a:t> </a:t>
            </a:r>
            <a:r>
              <a:rPr lang="es-MX" sz="2800" dirty="0" err="1"/>
              <a:t>numbers</a:t>
            </a:r>
            <a:r>
              <a:rPr lang="es-MX" sz="2800" dirty="0"/>
              <a:t>, notes and </a:t>
            </a:r>
            <a:r>
              <a:rPr lang="es-MX" sz="2800" dirty="0" err="1"/>
              <a:t>cards</a:t>
            </a:r>
            <a:r>
              <a:rPr lang="es-MX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s-MX" sz="2800" dirty="0"/>
              <a:t>***</a:t>
            </a:r>
            <a:r>
              <a:rPr lang="es-MX" sz="2800" dirty="0" err="1"/>
              <a:t>Graphic</a:t>
            </a:r>
            <a:r>
              <a:rPr lang="es-MX" sz="2800" dirty="0"/>
              <a:t> interface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191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8CDEE4-DFBE-4552-9C97-BA2976036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076" y="1504362"/>
            <a:ext cx="8819848" cy="477043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CA683F-DA99-4F30-940B-2B969323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Implementation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852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C882F-3A11-49C6-8F68-99A97475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Development</a:t>
            </a:r>
            <a:r>
              <a:rPr lang="es-MX" dirty="0"/>
              <a:t> Status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33BFB3A-2F87-4B27-9F77-4B47D7B5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KANBAN </a:t>
            </a:r>
            <a:r>
              <a:rPr lang="es-MX" dirty="0" err="1"/>
              <a:t>Dashboard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A31EB7-AEF6-4D04-AC7E-4133005C7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30" r="26405" b="38419"/>
          <a:stretch/>
        </p:blipFill>
        <p:spPr>
          <a:xfrm>
            <a:off x="407709" y="2758896"/>
            <a:ext cx="11376581" cy="33347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24A555-DE30-400E-8CDD-6C63CD204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07" r="62500" b="77732"/>
          <a:stretch/>
        </p:blipFill>
        <p:spPr>
          <a:xfrm>
            <a:off x="3987538" y="2194560"/>
            <a:ext cx="4572000" cy="3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718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56</TotalTime>
  <Words>84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Estela de condensación</vt:lpstr>
      <vt:lpstr>Password Manager</vt:lpstr>
      <vt:lpstr>Main Goals</vt:lpstr>
      <vt:lpstr>Challenges</vt:lpstr>
      <vt:lpstr>Implementation</vt:lpstr>
      <vt:lpstr>Development Status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Hector Takami</dc:creator>
  <cp:lastModifiedBy>Hector Takami</cp:lastModifiedBy>
  <cp:revision>4</cp:revision>
  <dcterms:created xsi:type="dcterms:W3CDTF">2019-04-02T11:07:41Z</dcterms:created>
  <dcterms:modified xsi:type="dcterms:W3CDTF">2019-04-02T12:04:07Z</dcterms:modified>
</cp:coreProperties>
</file>