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61" r:id="rId3"/>
    <p:sldId id="267" r:id="rId4"/>
    <p:sldId id="262" r:id="rId5"/>
    <p:sldId id="280" r:id="rId6"/>
    <p:sldId id="273" r:id="rId7"/>
    <p:sldId id="260" r:id="rId8"/>
    <p:sldId id="274" r:id="rId9"/>
    <p:sldId id="277" r:id="rId10"/>
    <p:sldId id="275" r:id="rId11"/>
    <p:sldId id="278" r:id="rId12"/>
    <p:sldId id="27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9EBD-523A-4156-90AD-5FF165614BBD}" type="datetimeFigureOut">
              <a:rPr lang="es-ES" smtClean="0"/>
              <a:t>20/06/2014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6EB0C-BDF3-4982-A116-066B1306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3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2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EB0C-BDF3-4982-A116-066B1306CF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2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20/06/2014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Daniel Arévalo Constantino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5EC7C6-EF86-4765-BAD1-27405AA1350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008112"/>
          </a:xfrm>
        </p:spPr>
        <p:txBody>
          <a:bodyPr/>
          <a:lstStyle/>
          <a:p>
            <a:pPr marL="182880" indent="0"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2" y="2060848"/>
            <a:ext cx="6875804" cy="3700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 smtClean="0"/>
              <a:t>Proyecto Final DAM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2736304" cy="365125"/>
          </a:xfrm>
        </p:spPr>
        <p:txBody>
          <a:bodyPr/>
          <a:lstStyle/>
          <a:p>
            <a:r>
              <a:rPr lang="es-ES" sz="2200" dirty="0" smtClean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  <a:endParaRPr lang="es-ES" sz="2200" dirty="0">
              <a:solidFill>
                <a:schemeClr val="bg2">
                  <a:lumMod val="25000"/>
                </a:schemeClr>
              </a:solidFill>
              <a:latin typeface="Aaron's Hand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899592" y="4941168"/>
            <a:ext cx="2736304" cy="432048"/>
          </a:xfrm>
        </p:spPr>
        <p:txBody>
          <a:bodyPr>
            <a:normAutofit/>
          </a:bodyPr>
          <a:lstStyle/>
          <a:p>
            <a:r>
              <a:rPr lang="es-ES_tradnl" dirty="0" smtClean="0"/>
              <a:t>Sombra en la caja activa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5371" y="2118589"/>
            <a:ext cx="144769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css3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6058" y="4581128"/>
            <a:ext cx="4273526" cy="1437947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220850" lon="1523120" rev="21239826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Marcador de texto"/>
          <p:cNvSpPr txBox="1">
            <a:spLocks/>
          </p:cNvSpPr>
          <p:nvPr/>
        </p:nvSpPr>
        <p:spPr>
          <a:xfrm>
            <a:off x="899592" y="3212976"/>
            <a:ext cx="2664296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Borde y sombra interior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8834" y="2932967"/>
            <a:ext cx="4777582" cy="103452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220850" lon="1523120" rev="21239826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5371" y="2118589"/>
            <a:ext cx="144769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css3</a:t>
            </a:r>
          </a:p>
        </p:txBody>
      </p:sp>
      <p:sp>
        <p:nvSpPr>
          <p:cNvPr id="18" name="1 Marcador de texto"/>
          <p:cNvSpPr txBox="1">
            <a:spLocks/>
          </p:cNvSpPr>
          <p:nvPr/>
        </p:nvSpPr>
        <p:spPr>
          <a:xfrm>
            <a:off x="2555776" y="2564904"/>
            <a:ext cx="403244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Combinaciones para crear animaciones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996952"/>
            <a:ext cx="5692595" cy="301631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489611" lon="1194273" rev="21276359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5371" y="2118589"/>
            <a:ext cx="144769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css3</a:t>
            </a:r>
          </a:p>
        </p:txBody>
      </p:sp>
      <p:sp>
        <p:nvSpPr>
          <p:cNvPr id="18" name="1 Marcador de texto"/>
          <p:cNvSpPr txBox="1">
            <a:spLocks/>
          </p:cNvSpPr>
          <p:nvPr/>
        </p:nvSpPr>
        <p:spPr>
          <a:xfrm>
            <a:off x="2555776" y="2564904"/>
            <a:ext cx="403244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Combinaciones para crear animaciones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996952"/>
            <a:ext cx="7272807" cy="301631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163107" lon="922814" rev="21284864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4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008112"/>
          </a:xfrm>
        </p:spPr>
        <p:txBody>
          <a:bodyPr/>
          <a:lstStyle/>
          <a:p>
            <a:pPr marL="182880" indent="0"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 smtClean="0"/>
              <a:t>Proyecto Final DAM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2736304" cy="365125"/>
          </a:xfrm>
        </p:spPr>
        <p:txBody>
          <a:bodyPr/>
          <a:lstStyle/>
          <a:p>
            <a:r>
              <a:rPr lang="es-ES" sz="2200" dirty="0" smtClean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  <a:endParaRPr lang="es-ES" sz="2200" dirty="0">
              <a:solidFill>
                <a:schemeClr val="bg2">
                  <a:lumMod val="25000"/>
                </a:schemeClr>
              </a:solidFill>
              <a:latin typeface="Aaron's Hand" panose="02000603000000000000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 rot="20817663">
            <a:off x="500795" y="2142692"/>
            <a:ext cx="156071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¿Qué es?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2627620"/>
            <a:ext cx="57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Bolsa de Empleo a través de un portal web</a:t>
            </a:r>
          </a:p>
        </p:txBody>
      </p:sp>
      <p:sp>
        <p:nvSpPr>
          <p:cNvPr id="8" name="7 CuadroTexto"/>
          <p:cNvSpPr txBox="1"/>
          <p:nvPr/>
        </p:nvSpPr>
        <p:spPr>
          <a:xfrm rot="20760504">
            <a:off x="423151" y="3548678"/>
            <a:ext cx="17999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Dirigido a: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 rot="20809225">
            <a:off x="497075" y="4900172"/>
            <a:ext cx="17540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¿Para qué?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07704" y="3995772"/>
            <a:ext cx="57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Alumnos recién titulados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835696" y="5363924"/>
            <a:ext cx="57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Facilitar incorporación al Mercado Laboral</a:t>
            </a:r>
          </a:p>
        </p:txBody>
      </p:sp>
    </p:spTree>
    <p:extLst>
      <p:ext uri="{BB962C8B-B14F-4D97-AF65-F5344CB8AC3E}">
        <p14:creationId xmlns:p14="http://schemas.microsoft.com/office/powerpoint/2010/main" val="2401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008112"/>
          </a:xfrm>
        </p:spPr>
        <p:txBody>
          <a:bodyPr/>
          <a:lstStyle/>
          <a:p>
            <a:pPr marL="182880" indent="0"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 smtClean="0"/>
              <a:t>Proyecto Final DAM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2736304" cy="365125"/>
          </a:xfrm>
        </p:spPr>
        <p:txBody>
          <a:bodyPr/>
          <a:lstStyle/>
          <a:p>
            <a:r>
              <a:rPr lang="es-ES" sz="2200" dirty="0" smtClean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  <a:endParaRPr lang="es-ES" sz="2200" dirty="0">
              <a:solidFill>
                <a:schemeClr val="bg2">
                  <a:lumMod val="25000"/>
                </a:schemeClr>
              </a:solidFill>
              <a:latin typeface="Aaron's Hand" panose="02000603000000000000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 rot="21165062">
            <a:off x="474526" y="2032921"/>
            <a:ext cx="359833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¿</a:t>
            </a:r>
            <a:r>
              <a:rPr lang="es-ES_tradnl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Q</a:t>
            </a:r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ué la diferencia?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2636912"/>
            <a:ext cx="571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Interactuación ALUMNO – EMPRESA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Tiempo real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Interfaz agradable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Muy fácil de usar</a:t>
            </a:r>
          </a:p>
        </p:txBody>
      </p:sp>
      <p:sp>
        <p:nvSpPr>
          <p:cNvPr id="8" name="7 CuadroTexto"/>
          <p:cNvSpPr txBox="1"/>
          <p:nvPr/>
        </p:nvSpPr>
        <p:spPr>
          <a:xfrm rot="21234593">
            <a:off x="414665" y="4306307"/>
            <a:ext cx="328955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Desarrollada en: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07704" y="4904000"/>
            <a:ext cx="5715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PHP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HTML5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CSS3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MySQL</a:t>
            </a:r>
          </a:p>
          <a:p>
            <a:endParaRPr lang="es-ES_tradnl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008112"/>
          </a:xfrm>
        </p:spPr>
        <p:txBody>
          <a:bodyPr/>
          <a:lstStyle/>
          <a:p>
            <a:pPr marL="182880" indent="0"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 smtClean="0"/>
              <a:t>Proyecto Final DAM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2736304" cy="365125"/>
          </a:xfrm>
        </p:spPr>
        <p:txBody>
          <a:bodyPr/>
          <a:lstStyle/>
          <a:p>
            <a:r>
              <a:rPr lang="es-ES" sz="2200" smtClean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  <a:endParaRPr lang="es-ES" sz="2200" dirty="0">
              <a:solidFill>
                <a:schemeClr val="bg2">
                  <a:lumMod val="25000"/>
                </a:schemeClr>
              </a:solidFill>
              <a:latin typeface="Aaron's Hand" panose="02000603000000000000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21234593">
            <a:off x="554760" y="1874003"/>
            <a:ext cx="328955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¿Cómo funciona?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84976" cy="303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2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008112"/>
          </a:xfrm>
        </p:spPr>
        <p:txBody>
          <a:bodyPr/>
          <a:lstStyle/>
          <a:p>
            <a:pPr marL="182880" indent="0"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 smtClean="0"/>
              <a:t>Proyecto Final DAM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2736304" cy="365125"/>
          </a:xfrm>
        </p:spPr>
        <p:txBody>
          <a:bodyPr/>
          <a:lstStyle/>
          <a:p>
            <a:r>
              <a:rPr lang="es-ES" sz="2200" smtClean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  <a:endParaRPr lang="es-ES" sz="2200" dirty="0">
              <a:solidFill>
                <a:schemeClr val="bg2">
                  <a:lumMod val="25000"/>
                </a:schemeClr>
              </a:solidFill>
              <a:latin typeface="Aaron's Hand" panose="02000603000000000000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21234593">
            <a:off x="554760" y="1874003"/>
            <a:ext cx="328955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Modelo de Datos</a:t>
            </a:r>
            <a:endParaRPr lang="es-E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3" cstate="print">
            <a:clrChange>
              <a:clrFrom>
                <a:srgbClr val="CBEBF3"/>
              </a:clrFrom>
              <a:clrTo>
                <a:srgbClr val="CBEB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92887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3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" dirty="0"/>
              <a:t>Proyecto Final DAM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67544" y="476672"/>
            <a:ext cx="813690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Font typeface="Georgia" pitchFamily="18" charset="0"/>
              <a:buNone/>
            </a:pPr>
            <a:r>
              <a:rPr lang="es-ES_tradnl" sz="6600" dirty="0" smtClean="0">
                <a:solidFill>
                  <a:schemeClr val="accent5"/>
                </a:solidFill>
                <a:latin typeface="Mistral" panose="03090702030407020403" pitchFamily="66" charset="0"/>
              </a:rPr>
              <a:t>  BOLSA DE EMPLEO WEB</a:t>
            </a:r>
            <a:endParaRPr lang="es-ES" sz="6600" dirty="0">
              <a:solidFill>
                <a:schemeClr val="accent5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1309934" y="2924944"/>
            <a:ext cx="3694114" cy="432048"/>
          </a:xfrm>
        </p:spPr>
        <p:txBody>
          <a:bodyPr>
            <a:normAutofit/>
          </a:bodyPr>
          <a:lstStyle/>
          <a:p>
            <a:r>
              <a:rPr lang="es-ES_tradnl" dirty="0" smtClean="0"/>
              <a:t>Uso de funciones </a:t>
            </a:r>
            <a:r>
              <a:rPr lang="es-ES_tradnl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mysqli 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5371" y="2118589"/>
            <a:ext cx="144769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Php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44" y="2745534"/>
            <a:ext cx="3034284" cy="7200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 Marcador de texto"/>
          <p:cNvSpPr txBox="1">
            <a:spLocks/>
          </p:cNvSpPr>
          <p:nvPr/>
        </p:nvSpPr>
        <p:spPr>
          <a:xfrm>
            <a:off x="1259632" y="4077072"/>
            <a:ext cx="2664296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Función </a:t>
            </a:r>
            <a:r>
              <a:rPr lang="es-ES_tradnl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session_start()</a:t>
            </a:r>
            <a:r>
              <a:rPr lang="es-ES_tradnl" dirty="0" smtClean="0"/>
              <a:t> 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755" y="3969144"/>
            <a:ext cx="2882557" cy="7560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Marcador de texto"/>
          <p:cNvSpPr txBox="1">
            <a:spLocks/>
          </p:cNvSpPr>
          <p:nvPr/>
        </p:nvSpPr>
        <p:spPr>
          <a:xfrm>
            <a:off x="1259632" y="5229200"/>
            <a:ext cx="2664296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Función </a:t>
            </a:r>
            <a:r>
              <a:rPr lang="es-ES_tradnl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mysqli_fect_all()</a:t>
            </a:r>
            <a:r>
              <a:rPr lang="es-ES_tradnl" dirty="0" smtClean="0"/>
              <a:t> 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9724" y="5301208"/>
            <a:ext cx="3458620" cy="467968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1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3563888" y="2636912"/>
            <a:ext cx="2808311" cy="432048"/>
          </a:xfrm>
        </p:spPr>
        <p:txBody>
          <a:bodyPr>
            <a:noAutofit/>
          </a:bodyPr>
          <a:lstStyle/>
          <a:p>
            <a:r>
              <a:rPr lang="es-ES_tradnl" sz="2000" dirty="0" smtClean="0"/>
              <a:t>Nuevos tipos </a:t>
            </a:r>
            <a:r>
              <a:rPr lang="es-ES_tradnl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endParaRPr lang="es-E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4509" y="2109417"/>
            <a:ext cx="154615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HTML5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078" y="3284984"/>
            <a:ext cx="3721914" cy="129614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3284984"/>
            <a:ext cx="3456384" cy="142763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5280518"/>
            <a:ext cx="4472345" cy="6687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2627784" y="2492896"/>
            <a:ext cx="4464496" cy="432048"/>
          </a:xfrm>
        </p:spPr>
        <p:txBody>
          <a:bodyPr>
            <a:noAutofit/>
          </a:bodyPr>
          <a:lstStyle/>
          <a:p>
            <a:r>
              <a:rPr lang="es-ES_tradnl" sz="2000" dirty="0" smtClean="0"/>
              <a:t>Nuevos atributos en formularios</a:t>
            </a:r>
            <a:endParaRPr lang="es-E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449888" y="6381328"/>
            <a:ext cx="2514600" cy="365125"/>
          </a:xfrm>
        </p:spPr>
        <p:txBody>
          <a:bodyPr/>
          <a:lstStyle/>
          <a:p>
            <a:r>
              <a:rPr lang="es-ES_tradnl" dirty="0" smtClean="0"/>
              <a:t>Proyecto Final DAM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376243"/>
            <a:ext cx="3352801" cy="365125"/>
          </a:xfrm>
        </p:spPr>
        <p:txBody>
          <a:bodyPr/>
          <a:lstStyle/>
          <a:p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aron's Hand" panose="02000603000000000000" pitchFamily="2" charset="0"/>
              </a:rPr>
              <a:t>Daniel Arévalo Constantino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251520" y="836712"/>
            <a:ext cx="8424936" cy="1008112"/>
          </a:xfrm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Aspectos destacables </a:t>
            </a:r>
            <a:br>
              <a:rPr lang="es-ES_tradnl" dirty="0" smtClean="0">
                <a:solidFill>
                  <a:schemeClr val="tx1"/>
                </a:solidFill>
              </a:rPr>
            </a:br>
            <a:r>
              <a:rPr lang="es-ES_tradnl" dirty="0" smtClean="0">
                <a:solidFill>
                  <a:schemeClr val="tx1"/>
                </a:solidFill>
              </a:rPr>
              <a:t>del desarrollo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 rot="20955707">
            <a:off x="724509" y="2109417"/>
            <a:ext cx="154615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_tradnl" sz="3200" b="1" cap="all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HTML5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185770"/>
            <a:ext cx="2857818" cy="1035318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4680342"/>
            <a:ext cx="3312368" cy="129614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4" y="3123488"/>
            <a:ext cx="4551104" cy="120344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220848" lon="1523120" rev="21239822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4768145"/>
            <a:ext cx="3418535" cy="1469167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21550674" lon="1790177" rev="21236275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6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721</TotalTime>
  <Words>222</Words>
  <Application>Microsoft Office PowerPoint</Application>
  <PresentationFormat>Presentación en pantalla (4:3)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Transmisión de listas</vt:lpstr>
      <vt:lpstr>  BOLSA DE EMPLEO WEB</vt:lpstr>
      <vt:lpstr>  BOLSA DE EMPLEO WEB</vt:lpstr>
      <vt:lpstr>  BOLSA DE EMPLEO WEB</vt:lpstr>
      <vt:lpstr>  BOLSA DE EMPLEO WEB</vt:lpstr>
      <vt:lpstr>  BOLSA DE EMPLEO WEB</vt:lpstr>
      <vt:lpstr>Aspectos destacables  del desarrollo </vt:lpstr>
      <vt:lpstr>Aspectos destacables  del desarrollo </vt:lpstr>
      <vt:lpstr>Aspectos destacables  del desarrollo </vt:lpstr>
      <vt:lpstr>Aspectos destacables  del desarrollo </vt:lpstr>
      <vt:lpstr>Aspectos destacables  del desarrollo </vt:lpstr>
      <vt:lpstr>Aspectos destacables  del desarrollo </vt:lpstr>
      <vt:lpstr>Aspectos destacables  del desarrollo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BOLSA DE EMPLEO WEB</dc:title>
  <dc:creator>Daniel Arévalo</dc:creator>
  <cp:lastModifiedBy>Daniel Arevalo Constantino</cp:lastModifiedBy>
  <cp:revision>37</cp:revision>
  <dcterms:created xsi:type="dcterms:W3CDTF">2014-06-19T11:11:38Z</dcterms:created>
  <dcterms:modified xsi:type="dcterms:W3CDTF">2014-06-19T23:35:40Z</dcterms:modified>
</cp:coreProperties>
</file>