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F091D-6B01-4C24-ACA2-C933133BF0F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s-PA"/>
        </a:p>
      </dgm:t>
    </dgm:pt>
    <dgm:pt modelId="{AA126641-23A9-437D-B372-7C13FB21EE69}">
      <dgm:prSet/>
      <dgm:spPr/>
      <dgm:t>
        <a:bodyPr/>
        <a:lstStyle/>
        <a:p>
          <a:pPr rtl="0"/>
          <a:r>
            <a:rPr lang="es-PA" dirty="0" smtClean="0"/>
            <a:t>Desarrollar  el prototipo de un sistema para el agilizamiento del traslado de una mujer parturienta en un zona de difícil acceso</a:t>
          </a:r>
          <a:endParaRPr lang="es-PA" dirty="0"/>
        </a:p>
      </dgm:t>
    </dgm:pt>
    <dgm:pt modelId="{04AACEE1-7A3B-4535-8100-03F05C383D58}" type="parTrans" cxnId="{34875571-0C0C-4D78-857A-B6E696D47D9E}">
      <dgm:prSet/>
      <dgm:spPr/>
      <dgm:t>
        <a:bodyPr/>
        <a:lstStyle/>
        <a:p>
          <a:endParaRPr lang="es-PA"/>
        </a:p>
      </dgm:t>
    </dgm:pt>
    <dgm:pt modelId="{DB537A4D-19F2-480C-9BF0-115139DC79A9}" type="sibTrans" cxnId="{34875571-0C0C-4D78-857A-B6E696D47D9E}">
      <dgm:prSet/>
      <dgm:spPr/>
      <dgm:t>
        <a:bodyPr/>
        <a:lstStyle/>
        <a:p>
          <a:endParaRPr lang="es-PA"/>
        </a:p>
      </dgm:t>
    </dgm:pt>
    <dgm:pt modelId="{413C904E-D7BD-438C-85BB-CB271CCEA581}" type="pres">
      <dgm:prSet presAssocID="{17CF091D-6B01-4C24-ACA2-C933133BF0F1}" presName="linear" presStyleCnt="0">
        <dgm:presLayoutVars>
          <dgm:animLvl val="lvl"/>
          <dgm:resizeHandles val="exact"/>
        </dgm:presLayoutVars>
      </dgm:prSet>
      <dgm:spPr/>
    </dgm:pt>
    <dgm:pt modelId="{86195A2E-A615-426B-A05C-27878B8263CB}" type="pres">
      <dgm:prSet presAssocID="{AA126641-23A9-437D-B372-7C13FB21EE69}" presName="parentText" presStyleLbl="node1" presStyleIdx="0" presStyleCnt="1" custLinFactNeighborX="-1062" custLinFactNeighborY="-14860">
        <dgm:presLayoutVars>
          <dgm:chMax val="0"/>
          <dgm:bulletEnabled val="1"/>
        </dgm:presLayoutVars>
      </dgm:prSet>
      <dgm:spPr/>
    </dgm:pt>
  </dgm:ptLst>
  <dgm:cxnLst>
    <dgm:cxn modelId="{3C72F99F-C7C2-4977-B92D-0AB61DB08ACE}" type="presOf" srcId="{AA126641-23A9-437D-B372-7C13FB21EE69}" destId="{86195A2E-A615-426B-A05C-27878B8263CB}" srcOrd="0" destOrd="0" presId="urn:microsoft.com/office/officeart/2005/8/layout/vList2"/>
    <dgm:cxn modelId="{B97EAA8A-A49C-45EE-B1C4-8E5822BF6691}" type="presOf" srcId="{17CF091D-6B01-4C24-ACA2-C933133BF0F1}" destId="{413C904E-D7BD-438C-85BB-CB271CCEA581}" srcOrd="0" destOrd="0" presId="urn:microsoft.com/office/officeart/2005/8/layout/vList2"/>
    <dgm:cxn modelId="{34875571-0C0C-4D78-857A-B6E696D47D9E}" srcId="{17CF091D-6B01-4C24-ACA2-C933133BF0F1}" destId="{AA126641-23A9-437D-B372-7C13FB21EE69}" srcOrd="0" destOrd="0" parTransId="{04AACEE1-7A3B-4535-8100-03F05C383D58}" sibTransId="{DB537A4D-19F2-480C-9BF0-115139DC79A9}"/>
    <dgm:cxn modelId="{7AEA376B-6154-41B7-904B-A97188F2E4C2}" type="presParOf" srcId="{413C904E-D7BD-438C-85BB-CB271CCEA581}" destId="{86195A2E-A615-426B-A05C-27878B8263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D1D90-3C97-41E5-8605-18F388603C5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PA"/>
        </a:p>
      </dgm:t>
    </dgm:pt>
    <dgm:pt modelId="{5EE974CF-BF2A-491E-B8EF-77C863BA27A4}">
      <dgm:prSet/>
      <dgm:spPr/>
      <dgm:t>
        <a:bodyPr/>
        <a:lstStyle/>
        <a:p>
          <a:pPr rtl="0"/>
          <a:r>
            <a:rPr lang="es-PA" smtClean="0"/>
            <a:t>Conocer la situación del sistema de atención actual de atención</a:t>
          </a:r>
          <a:endParaRPr lang="es-PA"/>
        </a:p>
      </dgm:t>
    </dgm:pt>
    <dgm:pt modelId="{4E9985AF-C9E1-49A5-88D9-1473B407DCCF}" type="parTrans" cxnId="{8D489A7C-48CB-4C52-B698-2E95D62575FA}">
      <dgm:prSet/>
      <dgm:spPr/>
      <dgm:t>
        <a:bodyPr/>
        <a:lstStyle/>
        <a:p>
          <a:endParaRPr lang="es-PA"/>
        </a:p>
      </dgm:t>
    </dgm:pt>
    <dgm:pt modelId="{FB633FC3-91D0-4AE2-A7A9-38F7AE27CEF1}" type="sibTrans" cxnId="{8D489A7C-48CB-4C52-B698-2E95D62575FA}">
      <dgm:prSet/>
      <dgm:spPr/>
      <dgm:t>
        <a:bodyPr/>
        <a:lstStyle/>
        <a:p>
          <a:endParaRPr lang="es-PA"/>
        </a:p>
      </dgm:t>
    </dgm:pt>
    <dgm:pt modelId="{E2D8CFDD-769D-4D9D-A847-287795B9834C}">
      <dgm:prSet/>
      <dgm:spPr/>
      <dgm:t>
        <a:bodyPr/>
        <a:lstStyle/>
        <a:p>
          <a:pPr rtl="0"/>
          <a:r>
            <a:rPr lang="es-PA" smtClean="0"/>
            <a:t>Identificar las relaciones y actividades de los diferentes actores en este sistema</a:t>
          </a:r>
          <a:endParaRPr lang="es-PA"/>
        </a:p>
      </dgm:t>
    </dgm:pt>
    <dgm:pt modelId="{FA093767-3524-4F3A-91F9-B206AAFFE0A7}" type="parTrans" cxnId="{8EF53C5F-4149-48D1-B441-B0FCF9114F61}">
      <dgm:prSet/>
      <dgm:spPr/>
      <dgm:t>
        <a:bodyPr/>
        <a:lstStyle/>
        <a:p>
          <a:endParaRPr lang="es-PA"/>
        </a:p>
      </dgm:t>
    </dgm:pt>
    <dgm:pt modelId="{481F9E2D-EA17-4C64-A324-F03C1F52D387}" type="sibTrans" cxnId="{8EF53C5F-4149-48D1-B441-B0FCF9114F61}">
      <dgm:prSet/>
      <dgm:spPr/>
      <dgm:t>
        <a:bodyPr/>
        <a:lstStyle/>
        <a:p>
          <a:endParaRPr lang="es-PA"/>
        </a:p>
      </dgm:t>
    </dgm:pt>
    <dgm:pt modelId="{C71A027D-C404-4C0F-9C26-D6632857EB59}">
      <dgm:prSet/>
      <dgm:spPr/>
      <dgm:t>
        <a:bodyPr/>
        <a:lstStyle/>
        <a:p>
          <a:pPr rtl="0"/>
          <a:r>
            <a:rPr lang="es-PA" smtClean="0"/>
            <a:t>Reconocer y aprender herramientas para la mejora del sistema</a:t>
          </a:r>
          <a:endParaRPr lang="es-PA"/>
        </a:p>
      </dgm:t>
    </dgm:pt>
    <dgm:pt modelId="{7176AF3E-238D-40EA-A4B4-4D8BD98BE644}" type="parTrans" cxnId="{F001E102-9E32-4739-8556-7048CE5EF28C}">
      <dgm:prSet/>
      <dgm:spPr/>
      <dgm:t>
        <a:bodyPr/>
        <a:lstStyle/>
        <a:p>
          <a:endParaRPr lang="es-PA"/>
        </a:p>
      </dgm:t>
    </dgm:pt>
    <dgm:pt modelId="{C57A03E5-309A-4FE7-B9CC-9A67AA5486B6}" type="sibTrans" cxnId="{F001E102-9E32-4739-8556-7048CE5EF28C}">
      <dgm:prSet/>
      <dgm:spPr/>
      <dgm:t>
        <a:bodyPr/>
        <a:lstStyle/>
        <a:p>
          <a:endParaRPr lang="es-PA"/>
        </a:p>
      </dgm:t>
    </dgm:pt>
    <dgm:pt modelId="{8B2605DF-0B7B-4631-980D-6CFED83D5A67}">
      <dgm:prSet/>
      <dgm:spPr/>
      <dgm:t>
        <a:bodyPr/>
        <a:lstStyle/>
        <a:p>
          <a:pPr rtl="0"/>
          <a:r>
            <a:rPr lang="es-PA" smtClean="0"/>
            <a:t>Diseño y desarrollo del prototipo de un sistema para mejorar el traslado de un mujer parturienta</a:t>
          </a:r>
          <a:endParaRPr lang="es-PA"/>
        </a:p>
      </dgm:t>
    </dgm:pt>
    <dgm:pt modelId="{1E062C17-6C82-4DD4-BD89-AA20A0B785F7}" type="parTrans" cxnId="{6BE4A9C3-4C1A-4E24-BDA2-5264B093E261}">
      <dgm:prSet/>
      <dgm:spPr/>
      <dgm:t>
        <a:bodyPr/>
        <a:lstStyle/>
        <a:p>
          <a:endParaRPr lang="es-PA"/>
        </a:p>
      </dgm:t>
    </dgm:pt>
    <dgm:pt modelId="{93FBEE80-38A0-4CE2-B454-1F3B547FDBD0}" type="sibTrans" cxnId="{6BE4A9C3-4C1A-4E24-BDA2-5264B093E261}">
      <dgm:prSet/>
      <dgm:spPr/>
      <dgm:t>
        <a:bodyPr/>
        <a:lstStyle/>
        <a:p>
          <a:endParaRPr lang="es-PA"/>
        </a:p>
      </dgm:t>
    </dgm:pt>
    <dgm:pt modelId="{A5587EE0-31B4-48BA-8C28-774F8CFCB233}" type="pres">
      <dgm:prSet presAssocID="{A14D1D90-3C97-41E5-8605-18F388603C53}" presName="linear" presStyleCnt="0">
        <dgm:presLayoutVars>
          <dgm:animLvl val="lvl"/>
          <dgm:resizeHandles val="exact"/>
        </dgm:presLayoutVars>
      </dgm:prSet>
      <dgm:spPr/>
    </dgm:pt>
    <dgm:pt modelId="{EEBEF533-EF21-44DC-8FE1-230DB1FEFE8B}" type="pres">
      <dgm:prSet presAssocID="{5EE974CF-BF2A-491E-B8EF-77C863BA27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F52335-83CC-453E-AAA6-A21B60CBCD52}" type="pres">
      <dgm:prSet presAssocID="{FB633FC3-91D0-4AE2-A7A9-38F7AE27CEF1}" presName="spacer" presStyleCnt="0"/>
      <dgm:spPr/>
    </dgm:pt>
    <dgm:pt modelId="{CAC8BCAC-CC00-4C58-9694-9166E3A082FC}" type="pres">
      <dgm:prSet presAssocID="{E2D8CFDD-769D-4D9D-A847-287795B983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CBB3CA-C24E-40E7-9E3B-C429058CE448}" type="pres">
      <dgm:prSet presAssocID="{481F9E2D-EA17-4C64-A324-F03C1F52D387}" presName="spacer" presStyleCnt="0"/>
      <dgm:spPr/>
    </dgm:pt>
    <dgm:pt modelId="{13594986-BFAC-43A4-B00C-7A122FDE7141}" type="pres">
      <dgm:prSet presAssocID="{C71A027D-C404-4C0F-9C26-D6632857EB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6E883C-98E2-4658-A1C2-CF09F50B8B1D}" type="pres">
      <dgm:prSet presAssocID="{C57A03E5-309A-4FE7-B9CC-9A67AA5486B6}" presName="spacer" presStyleCnt="0"/>
      <dgm:spPr/>
    </dgm:pt>
    <dgm:pt modelId="{213ACE3E-A83A-4ABC-B733-A97F65C660EC}" type="pres">
      <dgm:prSet presAssocID="{8B2605DF-0B7B-4631-980D-6CFED83D5A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489A7C-48CB-4C52-B698-2E95D62575FA}" srcId="{A14D1D90-3C97-41E5-8605-18F388603C53}" destId="{5EE974CF-BF2A-491E-B8EF-77C863BA27A4}" srcOrd="0" destOrd="0" parTransId="{4E9985AF-C9E1-49A5-88D9-1473B407DCCF}" sibTransId="{FB633FC3-91D0-4AE2-A7A9-38F7AE27CEF1}"/>
    <dgm:cxn modelId="{8EF53C5F-4149-48D1-B441-B0FCF9114F61}" srcId="{A14D1D90-3C97-41E5-8605-18F388603C53}" destId="{E2D8CFDD-769D-4D9D-A847-287795B9834C}" srcOrd="1" destOrd="0" parTransId="{FA093767-3524-4F3A-91F9-B206AAFFE0A7}" sibTransId="{481F9E2D-EA17-4C64-A324-F03C1F52D387}"/>
    <dgm:cxn modelId="{5E1D9125-4CE3-485A-B982-AD0CE34DA8E9}" type="presOf" srcId="{C71A027D-C404-4C0F-9C26-D6632857EB59}" destId="{13594986-BFAC-43A4-B00C-7A122FDE7141}" srcOrd="0" destOrd="0" presId="urn:microsoft.com/office/officeart/2005/8/layout/vList2"/>
    <dgm:cxn modelId="{F33C32F8-9A91-4C0E-8A5B-613907CF0B51}" type="presOf" srcId="{E2D8CFDD-769D-4D9D-A847-287795B9834C}" destId="{CAC8BCAC-CC00-4C58-9694-9166E3A082FC}" srcOrd="0" destOrd="0" presId="urn:microsoft.com/office/officeart/2005/8/layout/vList2"/>
    <dgm:cxn modelId="{64D805EA-09C5-4727-A6B4-2CB067149B30}" type="presOf" srcId="{5EE974CF-BF2A-491E-B8EF-77C863BA27A4}" destId="{EEBEF533-EF21-44DC-8FE1-230DB1FEFE8B}" srcOrd="0" destOrd="0" presId="urn:microsoft.com/office/officeart/2005/8/layout/vList2"/>
    <dgm:cxn modelId="{FD2E53F9-5EC9-4119-8BB2-1BF60065603C}" type="presOf" srcId="{8B2605DF-0B7B-4631-980D-6CFED83D5A67}" destId="{213ACE3E-A83A-4ABC-B733-A97F65C660EC}" srcOrd="0" destOrd="0" presId="urn:microsoft.com/office/officeart/2005/8/layout/vList2"/>
    <dgm:cxn modelId="{F001E102-9E32-4739-8556-7048CE5EF28C}" srcId="{A14D1D90-3C97-41E5-8605-18F388603C53}" destId="{C71A027D-C404-4C0F-9C26-D6632857EB59}" srcOrd="2" destOrd="0" parTransId="{7176AF3E-238D-40EA-A4B4-4D8BD98BE644}" sibTransId="{C57A03E5-309A-4FE7-B9CC-9A67AA5486B6}"/>
    <dgm:cxn modelId="{3D87DFFE-8F5C-4B33-B14A-C6CB0D4A0A86}" type="presOf" srcId="{A14D1D90-3C97-41E5-8605-18F388603C53}" destId="{A5587EE0-31B4-48BA-8C28-774F8CFCB233}" srcOrd="0" destOrd="0" presId="urn:microsoft.com/office/officeart/2005/8/layout/vList2"/>
    <dgm:cxn modelId="{6BE4A9C3-4C1A-4E24-BDA2-5264B093E261}" srcId="{A14D1D90-3C97-41E5-8605-18F388603C53}" destId="{8B2605DF-0B7B-4631-980D-6CFED83D5A67}" srcOrd="3" destOrd="0" parTransId="{1E062C17-6C82-4DD4-BD89-AA20A0B785F7}" sibTransId="{93FBEE80-38A0-4CE2-B454-1F3B547FDBD0}"/>
    <dgm:cxn modelId="{056A98F6-8426-4CAB-AF06-AC2128C6C5B8}" type="presParOf" srcId="{A5587EE0-31B4-48BA-8C28-774F8CFCB233}" destId="{EEBEF533-EF21-44DC-8FE1-230DB1FEFE8B}" srcOrd="0" destOrd="0" presId="urn:microsoft.com/office/officeart/2005/8/layout/vList2"/>
    <dgm:cxn modelId="{463E8E5A-9243-489B-8BC0-4678D87FD445}" type="presParOf" srcId="{A5587EE0-31B4-48BA-8C28-774F8CFCB233}" destId="{57F52335-83CC-453E-AAA6-A21B60CBCD52}" srcOrd="1" destOrd="0" presId="urn:microsoft.com/office/officeart/2005/8/layout/vList2"/>
    <dgm:cxn modelId="{95D3AFBD-C3EB-437C-8931-E98D5CFA844C}" type="presParOf" srcId="{A5587EE0-31B4-48BA-8C28-774F8CFCB233}" destId="{CAC8BCAC-CC00-4C58-9694-9166E3A082FC}" srcOrd="2" destOrd="0" presId="urn:microsoft.com/office/officeart/2005/8/layout/vList2"/>
    <dgm:cxn modelId="{09841FD8-1E85-4CEA-B2C9-09EFC43A8604}" type="presParOf" srcId="{A5587EE0-31B4-48BA-8C28-774F8CFCB233}" destId="{11CBB3CA-C24E-40E7-9E3B-C429058CE448}" srcOrd="3" destOrd="0" presId="urn:microsoft.com/office/officeart/2005/8/layout/vList2"/>
    <dgm:cxn modelId="{077C9896-BA86-4367-A15C-50F97BBA7C55}" type="presParOf" srcId="{A5587EE0-31B4-48BA-8C28-774F8CFCB233}" destId="{13594986-BFAC-43A4-B00C-7A122FDE7141}" srcOrd="4" destOrd="0" presId="urn:microsoft.com/office/officeart/2005/8/layout/vList2"/>
    <dgm:cxn modelId="{741FE3A8-05A3-466F-80A5-ED24D1D05C21}" type="presParOf" srcId="{A5587EE0-31B4-48BA-8C28-774F8CFCB233}" destId="{FB6E883C-98E2-4658-A1C2-CF09F50B8B1D}" srcOrd="5" destOrd="0" presId="urn:microsoft.com/office/officeart/2005/8/layout/vList2"/>
    <dgm:cxn modelId="{26F4DE98-BEA0-4D54-87C2-16368DC3CF46}" type="presParOf" srcId="{A5587EE0-31B4-48BA-8C28-774F8CFCB233}" destId="{213ACE3E-A83A-4ABC-B733-A97F65C660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A83D43-5E40-47F4-B088-CC4B0CD7769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PA"/>
        </a:p>
      </dgm:t>
    </dgm:pt>
    <dgm:pt modelId="{A48E6601-AE6C-4CAD-A8B0-BF532F50195F}">
      <dgm:prSet/>
      <dgm:spPr/>
      <dgm:t>
        <a:bodyPr/>
        <a:lstStyle/>
        <a:p>
          <a:pPr rtl="0"/>
          <a:r>
            <a:rPr lang="es-PA" smtClean="0"/>
            <a:t>Las comarcad indígenas se caracterizan no solo por ser una comunidad trabajadora, también la caracterizan las muertes maternas y estas se deben en gran parte a:</a:t>
          </a:r>
          <a:endParaRPr lang="es-PA"/>
        </a:p>
      </dgm:t>
    </dgm:pt>
    <dgm:pt modelId="{02CF764A-3F6E-4E25-8BE8-F9B6BA3EDB1F}" type="parTrans" cxnId="{F217D13D-CB6C-4F5B-A023-12B036462287}">
      <dgm:prSet/>
      <dgm:spPr/>
      <dgm:t>
        <a:bodyPr/>
        <a:lstStyle/>
        <a:p>
          <a:endParaRPr lang="es-PA"/>
        </a:p>
      </dgm:t>
    </dgm:pt>
    <dgm:pt modelId="{4A60203A-280B-45BB-AA3A-408A78447CAE}" type="sibTrans" cxnId="{F217D13D-CB6C-4F5B-A023-12B036462287}">
      <dgm:prSet/>
      <dgm:spPr/>
      <dgm:t>
        <a:bodyPr/>
        <a:lstStyle/>
        <a:p>
          <a:endParaRPr lang="es-PA"/>
        </a:p>
      </dgm:t>
    </dgm:pt>
    <dgm:pt modelId="{61F5B75B-A681-4D90-A7B2-C7DE63850FFA}">
      <dgm:prSet/>
      <dgm:spPr/>
      <dgm:t>
        <a:bodyPr/>
        <a:lstStyle/>
        <a:p>
          <a:pPr rtl="0"/>
          <a:r>
            <a:rPr lang="es-PA" smtClean="0"/>
            <a:t>Demora en la atención medica especializada</a:t>
          </a:r>
          <a:endParaRPr lang="es-PA"/>
        </a:p>
      </dgm:t>
    </dgm:pt>
    <dgm:pt modelId="{12355EE7-961F-4397-9717-497100933B9D}" type="parTrans" cxnId="{0462B9CC-170A-4DF8-80BD-E070ADD80295}">
      <dgm:prSet/>
      <dgm:spPr/>
      <dgm:t>
        <a:bodyPr/>
        <a:lstStyle/>
        <a:p>
          <a:endParaRPr lang="es-PA"/>
        </a:p>
      </dgm:t>
    </dgm:pt>
    <dgm:pt modelId="{7347A497-EAD9-41D7-998B-8457EAEF2022}" type="sibTrans" cxnId="{0462B9CC-170A-4DF8-80BD-E070ADD80295}">
      <dgm:prSet/>
      <dgm:spPr/>
      <dgm:t>
        <a:bodyPr/>
        <a:lstStyle/>
        <a:p>
          <a:endParaRPr lang="es-PA"/>
        </a:p>
      </dgm:t>
    </dgm:pt>
    <dgm:pt modelId="{5C2201B8-F3C1-402D-92BC-52A160441A6B}">
      <dgm:prSet/>
      <dgm:spPr/>
      <dgm:t>
        <a:bodyPr/>
        <a:lstStyle/>
        <a:p>
          <a:pPr rtl="0"/>
          <a:r>
            <a:rPr lang="es-PA" smtClean="0"/>
            <a:t>Falta de conocimiento por parte de la comunidad</a:t>
          </a:r>
          <a:endParaRPr lang="es-PA"/>
        </a:p>
      </dgm:t>
    </dgm:pt>
    <dgm:pt modelId="{64FAE063-A2F2-4F63-A6F6-08BF1B5B0ED6}" type="parTrans" cxnId="{388DDD3F-6DE7-4303-9094-7EC232DD94E7}">
      <dgm:prSet/>
      <dgm:spPr/>
      <dgm:t>
        <a:bodyPr/>
        <a:lstStyle/>
        <a:p>
          <a:endParaRPr lang="es-PA"/>
        </a:p>
      </dgm:t>
    </dgm:pt>
    <dgm:pt modelId="{29CE46E4-9AD1-4ACC-A8E3-0ABD6BED9150}" type="sibTrans" cxnId="{388DDD3F-6DE7-4303-9094-7EC232DD94E7}">
      <dgm:prSet/>
      <dgm:spPr/>
      <dgm:t>
        <a:bodyPr/>
        <a:lstStyle/>
        <a:p>
          <a:endParaRPr lang="es-PA"/>
        </a:p>
      </dgm:t>
    </dgm:pt>
    <dgm:pt modelId="{44D75EFA-D722-4186-92DC-444096FE4B67}">
      <dgm:prSet/>
      <dgm:spPr/>
      <dgm:t>
        <a:bodyPr/>
        <a:lstStyle/>
        <a:p>
          <a:pPr rtl="0"/>
          <a:r>
            <a:rPr lang="es-PA" smtClean="0"/>
            <a:t>Distancia entre las comarcas y los puesto de salud</a:t>
          </a:r>
          <a:endParaRPr lang="es-PA"/>
        </a:p>
      </dgm:t>
    </dgm:pt>
    <dgm:pt modelId="{3C5E3A7B-1D18-400E-AF20-63E198CF60B0}" type="parTrans" cxnId="{5DB81198-492D-4BEA-B4A3-78D059D63EB5}">
      <dgm:prSet/>
      <dgm:spPr/>
      <dgm:t>
        <a:bodyPr/>
        <a:lstStyle/>
        <a:p>
          <a:endParaRPr lang="es-PA"/>
        </a:p>
      </dgm:t>
    </dgm:pt>
    <dgm:pt modelId="{8AB3FC56-8836-45D7-864E-122E9A2EF970}" type="sibTrans" cxnId="{5DB81198-492D-4BEA-B4A3-78D059D63EB5}">
      <dgm:prSet/>
      <dgm:spPr/>
      <dgm:t>
        <a:bodyPr/>
        <a:lstStyle/>
        <a:p>
          <a:endParaRPr lang="es-PA"/>
        </a:p>
      </dgm:t>
    </dgm:pt>
    <dgm:pt modelId="{EF22BB8F-54FB-42ED-B39B-96ADB5678C4B}">
      <dgm:prSet/>
      <dgm:spPr/>
      <dgm:t>
        <a:bodyPr/>
        <a:lstStyle/>
        <a:p>
          <a:pPr rtl="0"/>
          <a:r>
            <a:rPr lang="es-PA" smtClean="0"/>
            <a:t>Falta de información acerca de las mujeres parturientas</a:t>
          </a:r>
          <a:endParaRPr lang="es-PA"/>
        </a:p>
      </dgm:t>
    </dgm:pt>
    <dgm:pt modelId="{CC822206-99A9-4C0E-9D23-047E85FD20F1}" type="parTrans" cxnId="{FC3FA371-AB62-4E29-B9CC-61BF9898527E}">
      <dgm:prSet/>
      <dgm:spPr/>
      <dgm:t>
        <a:bodyPr/>
        <a:lstStyle/>
        <a:p>
          <a:endParaRPr lang="es-PA"/>
        </a:p>
      </dgm:t>
    </dgm:pt>
    <dgm:pt modelId="{22AF5208-C23E-4680-9B3A-11F2829873C6}" type="sibTrans" cxnId="{FC3FA371-AB62-4E29-B9CC-61BF9898527E}">
      <dgm:prSet/>
      <dgm:spPr/>
      <dgm:t>
        <a:bodyPr/>
        <a:lstStyle/>
        <a:p>
          <a:endParaRPr lang="es-PA"/>
        </a:p>
      </dgm:t>
    </dgm:pt>
    <dgm:pt modelId="{2D778130-7B53-4FD4-B9B8-2B111CE624CF}" type="pres">
      <dgm:prSet presAssocID="{78A83D43-5E40-47F4-B088-CC4B0CD7769F}" presName="linear" presStyleCnt="0">
        <dgm:presLayoutVars>
          <dgm:animLvl val="lvl"/>
          <dgm:resizeHandles val="exact"/>
        </dgm:presLayoutVars>
      </dgm:prSet>
      <dgm:spPr/>
    </dgm:pt>
    <dgm:pt modelId="{D8C01F30-67E5-4F47-BEDF-A4454A71B830}" type="pres">
      <dgm:prSet presAssocID="{A48E6601-AE6C-4CAD-A8B0-BF532F50195F}" presName="parentText" presStyleLbl="node1" presStyleIdx="0" presStyleCnt="1" custLinFactNeighborY="-7678">
        <dgm:presLayoutVars>
          <dgm:chMax val="0"/>
          <dgm:bulletEnabled val="1"/>
        </dgm:presLayoutVars>
      </dgm:prSet>
      <dgm:spPr/>
    </dgm:pt>
    <dgm:pt modelId="{1D6DCE0A-B461-4FC7-8614-EF471953D2B9}" type="pres">
      <dgm:prSet presAssocID="{A48E6601-AE6C-4CAD-A8B0-BF532F5019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DB81198-492D-4BEA-B4A3-78D059D63EB5}" srcId="{A48E6601-AE6C-4CAD-A8B0-BF532F50195F}" destId="{44D75EFA-D722-4186-92DC-444096FE4B67}" srcOrd="2" destOrd="0" parTransId="{3C5E3A7B-1D18-400E-AF20-63E198CF60B0}" sibTransId="{8AB3FC56-8836-45D7-864E-122E9A2EF970}"/>
    <dgm:cxn modelId="{BAAAD884-2C9C-4341-801D-F876308F8B7F}" type="presOf" srcId="{5C2201B8-F3C1-402D-92BC-52A160441A6B}" destId="{1D6DCE0A-B461-4FC7-8614-EF471953D2B9}" srcOrd="0" destOrd="1" presId="urn:microsoft.com/office/officeart/2005/8/layout/vList2"/>
    <dgm:cxn modelId="{388DDD3F-6DE7-4303-9094-7EC232DD94E7}" srcId="{A48E6601-AE6C-4CAD-A8B0-BF532F50195F}" destId="{5C2201B8-F3C1-402D-92BC-52A160441A6B}" srcOrd="1" destOrd="0" parTransId="{64FAE063-A2F2-4F63-A6F6-08BF1B5B0ED6}" sibTransId="{29CE46E4-9AD1-4ACC-A8E3-0ABD6BED9150}"/>
    <dgm:cxn modelId="{3CBDF8A5-3374-4CE7-80C6-3FED68337EFD}" type="presOf" srcId="{61F5B75B-A681-4D90-A7B2-C7DE63850FFA}" destId="{1D6DCE0A-B461-4FC7-8614-EF471953D2B9}" srcOrd="0" destOrd="0" presId="urn:microsoft.com/office/officeart/2005/8/layout/vList2"/>
    <dgm:cxn modelId="{0462B9CC-170A-4DF8-80BD-E070ADD80295}" srcId="{A48E6601-AE6C-4CAD-A8B0-BF532F50195F}" destId="{61F5B75B-A681-4D90-A7B2-C7DE63850FFA}" srcOrd="0" destOrd="0" parTransId="{12355EE7-961F-4397-9717-497100933B9D}" sibTransId="{7347A497-EAD9-41D7-998B-8457EAEF2022}"/>
    <dgm:cxn modelId="{B1E8553B-881E-4430-8886-D4551639642B}" type="presOf" srcId="{78A83D43-5E40-47F4-B088-CC4B0CD7769F}" destId="{2D778130-7B53-4FD4-B9B8-2B111CE624CF}" srcOrd="0" destOrd="0" presId="urn:microsoft.com/office/officeart/2005/8/layout/vList2"/>
    <dgm:cxn modelId="{876CBAF3-FE62-4261-A5A3-4711DA88248F}" type="presOf" srcId="{EF22BB8F-54FB-42ED-B39B-96ADB5678C4B}" destId="{1D6DCE0A-B461-4FC7-8614-EF471953D2B9}" srcOrd="0" destOrd="3" presId="urn:microsoft.com/office/officeart/2005/8/layout/vList2"/>
    <dgm:cxn modelId="{22D795BC-6527-4787-B148-5341F1F5D078}" type="presOf" srcId="{44D75EFA-D722-4186-92DC-444096FE4B67}" destId="{1D6DCE0A-B461-4FC7-8614-EF471953D2B9}" srcOrd="0" destOrd="2" presId="urn:microsoft.com/office/officeart/2005/8/layout/vList2"/>
    <dgm:cxn modelId="{DF2ED6EC-085B-4E96-A107-AD174344C267}" type="presOf" srcId="{A48E6601-AE6C-4CAD-A8B0-BF532F50195F}" destId="{D8C01F30-67E5-4F47-BEDF-A4454A71B830}" srcOrd="0" destOrd="0" presId="urn:microsoft.com/office/officeart/2005/8/layout/vList2"/>
    <dgm:cxn modelId="{F217D13D-CB6C-4F5B-A023-12B036462287}" srcId="{78A83D43-5E40-47F4-B088-CC4B0CD7769F}" destId="{A48E6601-AE6C-4CAD-A8B0-BF532F50195F}" srcOrd="0" destOrd="0" parTransId="{02CF764A-3F6E-4E25-8BE8-F9B6BA3EDB1F}" sibTransId="{4A60203A-280B-45BB-AA3A-408A78447CAE}"/>
    <dgm:cxn modelId="{FC3FA371-AB62-4E29-B9CC-61BF9898527E}" srcId="{A48E6601-AE6C-4CAD-A8B0-BF532F50195F}" destId="{EF22BB8F-54FB-42ED-B39B-96ADB5678C4B}" srcOrd="3" destOrd="0" parTransId="{CC822206-99A9-4C0E-9D23-047E85FD20F1}" sibTransId="{22AF5208-C23E-4680-9B3A-11F2829873C6}"/>
    <dgm:cxn modelId="{20BBF017-96B9-4884-9EBF-BFA7B9947CF6}" type="presParOf" srcId="{2D778130-7B53-4FD4-B9B8-2B111CE624CF}" destId="{D8C01F30-67E5-4F47-BEDF-A4454A71B830}" srcOrd="0" destOrd="0" presId="urn:microsoft.com/office/officeart/2005/8/layout/vList2"/>
    <dgm:cxn modelId="{EAB9C49E-6E83-4A25-8758-D2954485E3C5}" type="presParOf" srcId="{2D778130-7B53-4FD4-B9B8-2B111CE624CF}" destId="{1D6DCE0A-B461-4FC7-8614-EF471953D2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B57D0-B9BD-4469-9834-3EDF9B356D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PA"/>
        </a:p>
      </dgm:t>
    </dgm:pt>
    <dgm:pt modelId="{FD1B6E4D-6FF6-4E03-8F23-66D0CA79A34B}">
      <dgm:prSet/>
      <dgm:spPr/>
      <dgm:t>
        <a:bodyPr/>
        <a:lstStyle/>
        <a:p>
          <a:pPr rtl="0"/>
          <a:r>
            <a:rPr lang="es-PA" smtClean="0"/>
            <a:t>Recolectar información que agilice el traslado y disminuya el riesgo de muerte de las parturientas</a:t>
          </a:r>
          <a:endParaRPr lang="es-PA"/>
        </a:p>
      </dgm:t>
    </dgm:pt>
    <dgm:pt modelId="{63E092D0-14C1-4DD1-A509-64D920CB3756}" type="parTrans" cxnId="{6AE22A8A-238F-456F-854A-D808B021E4AC}">
      <dgm:prSet/>
      <dgm:spPr/>
      <dgm:t>
        <a:bodyPr/>
        <a:lstStyle/>
        <a:p>
          <a:endParaRPr lang="es-PA"/>
        </a:p>
      </dgm:t>
    </dgm:pt>
    <dgm:pt modelId="{F93EA830-BA06-4DE3-AEB1-4A3DA7107B56}" type="sibTrans" cxnId="{6AE22A8A-238F-456F-854A-D808B021E4AC}">
      <dgm:prSet/>
      <dgm:spPr/>
      <dgm:t>
        <a:bodyPr/>
        <a:lstStyle/>
        <a:p>
          <a:endParaRPr lang="es-PA"/>
        </a:p>
      </dgm:t>
    </dgm:pt>
    <dgm:pt modelId="{2D2E9BFE-53AF-48D3-96AF-13FE89F5387F}">
      <dgm:prSet/>
      <dgm:spPr/>
      <dgm:t>
        <a:bodyPr/>
        <a:lstStyle/>
        <a:p>
          <a:pPr rtl="0"/>
          <a:r>
            <a:rPr lang="es-PA" smtClean="0"/>
            <a:t>Dar recomendaciones durante le transcurso del viaje.</a:t>
          </a:r>
          <a:endParaRPr lang="es-PA"/>
        </a:p>
      </dgm:t>
    </dgm:pt>
    <dgm:pt modelId="{0428D108-27F2-4A6B-82CE-8005952593E0}" type="parTrans" cxnId="{53AE2466-A2CC-4E46-9C50-35B619EB920C}">
      <dgm:prSet/>
      <dgm:spPr/>
      <dgm:t>
        <a:bodyPr/>
        <a:lstStyle/>
        <a:p>
          <a:endParaRPr lang="es-PA"/>
        </a:p>
      </dgm:t>
    </dgm:pt>
    <dgm:pt modelId="{75DA5A71-4D01-4863-A1B6-42C4C9CC6A7F}" type="sibTrans" cxnId="{53AE2466-A2CC-4E46-9C50-35B619EB920C}">
      <dgm:prSet/>
      <dgm:spPr/>
      <dgm:t>
        <a:bodyPr/>
        <a:lstStyle/>
        <a:p>
          <a:endParaRPr lang="es-PA"/>
        </a:p>
      </dgm:t>
    </dgm:pt>
    <dgm:pt modelId="{1616000D-67C5-42E9-B663-8A53C4BAD524}">
      <dgm:prSet/>
      <dgm:spPr/>
      <dgm:t>
        <a:bodyPr/>
        <a:lstStyle/>
        <a:p>
          <a:pPr rtl="0"/>
          <a:r>
            <a:rPr lang="es-PA" smtClean="0"/>
            <a:t>Disponer de un dispositivo para comunicar la ubicación y situación de la mujer en estado de embarazo</a:t>
          </a:r>
          <a:endParaRPr lang="es-PA"/>
        </a:p>
      </dgm:t>
    </dgm:pt>
    <dgm:pt modelId="{202BCAC9-9A74-427C-8A9C-A47BEF682FE4}" type="parTrans" cxnId="{B7E12AFA-D583-470F-842A-DA0FB82FE643}">
      <dgm:prSet/>
      <dgm:spPr/>
      <dgm:t>
        <a:bodyPr/>
        <a:lstStyle/>
        <a:p>
          <a:endParaRPr lang="es-PA"/>
        </a:p>
      </dgm:t>
    </dgm:pt>
    <dgm:pt modelId="{1D881D5D-B04C-4C83-AC3F-23869916113C}" type="sibTrans" cxnId="{B7E12AFA-D583-470F-842A-DA0FB82FE643}">
      <dgm:prSet/>
      <dgm:spPr/>
      <dgm:t>
        <a:bodyPr/>
        <a:lstStyle/>
        <a:p>
          <a:endParaRPr lang="es-PA"/>
        </a:p>
      </dgm:t>
    </dgm:pt>
    <dgm:pt modelId="{7050C58E-52D6-4CBE-BFAA-321839764D28}">
      <dgm:prSet/>
      <dgm:spPr/>
      <dgm:t>
        <a:bodyPr/>
        <a:lstStyle/>
        <a:p>
          <a:pPr rtl="0"/>
          <a:r>
            <a:rPr lang="es-PA" smtClean="0"/>
            <a:t>Dar les alertas en caso de inicio de parto o complicaciones del mismo</a:t>
          </a:r>
          <a:endParaRPr lang="es-PA"/>
        </a:p>
      </dgm:t>
    </dgm:pt>
    <dgm:pt modelId="{ACBB24A8-9F35-4066-8798-75C5549C1AF9}" type="parTrans" cxnId="{2A207F3E-5564-42C3-BCA2-7D6E069FCE34}">
      <dgm:prSet/>
      <dgm:spPr/>
      <dgm:t>
        <a:bodyPr/>
        <a:lstStyle/>
        <a:p>
          <a:endParaRPr lang="es-PA"/>
        </a:p>
      </dgm:t>
    </dgm:pt>
    <dgm:pt modelId="{5FF0629E-DA46-4039-984C-4BBD816D250E}" type="sibTrans" cxnId="{2A207F3E-5564-42C3-BCA2-7D6E069FCE34}">
      <dgm:prSet/>
      <dgm:spPr/>
      <dgm:t>
        <a:bodyPr/>
        <a:lstStyle/>
        <a:p>
          <a:endParaRPr lang="es-PA"/>
        </a:p>
      </dgm:t>
    </dgm:pt>
    <dgm:pt modelId="{5EFAE435-C830-4C92-8281-CAAA48C71DFD}">
      <dgm:prSet/>
      <dgm:spPr/>
      <dgm:t>
        <a:bodyPr/>
        <a:lstStyle/>
        <a:p>
          <a:pPr rtl="0"/>
          <a:r>
            <a:rPr lang="es-PA" smtClean="0"/>
            <a:t>Permitir una comunicación en línea, chat, teléfono para recibir asistencia medica especializada en cualquier momento</a:t>
          </a:r>
          <a:endParaRPr lang="es-PA"/>
        </a:p>
      </dgm:t>
    </dgm:pt>
    <dgm:pt modelId="{42E116FC-02E6-42CC-9386-AEF997F604D8}" type="parTrans" cxnId="{949B6C12-9209-4C8E-86F0-832FE7747152}">
      <dgm:prSet/>
      <dgm:spPr/>
      <dgm:t>
        <a:bodyPr/>
        <a:lstStyle/>
        <a:p>
          <a:endParaRPr lang="es-PA"/>
        </a:p>
      </dgm:t>
    </dgm:pt>
    <dgm:pt modelId="{DAD101AA-FBDF-4E73-8D9B-E0B9BAC95897}" type="sibTrans" cxnId="{949B6C12-9209-4C8E-86F0-832FE7747152}">
      <dgm:prSet/>
      <dgm:spPr/>
      <dgm:t>
        <a:bodyPr/>
        <a:lstStyle/>
        <a:p>
          <a:endParaRPr lang="es-PA"/>
        </a:p>
      </dgm:t>
    </dgm:pt>
    <dgm:pt modelId="{2F5F5954-BF72-409B-AED6-A7C70CB94B5C}">
      <dgm:prSet/>
      <dgm:spPr/>
      <dgm:t>
        <a:bodyPr/>
        <a:lstStyle/>
        <a:p>
          <a:pPr rtl="0"/>
          <a:r>
            <a:rPr lang="es-PA" smtClean="0"/>
            <a:t>Ubicar las instalaciones de salud para el nivel adecuado de atención requerido o diagnosticado.</a:t>
          </a:r>
          <a:endParaRPr lang="es-PA"/>
        </a:p>
      </dgm:t>
    </dgm:pt>
    <dgm:pt modelId="{04B8B518-4169-46F6-8995-CCB706CBDAD5}" type="parTrans" cxnId="{2FF9869F-F3CA-4133-9669-A63E0219562E}">
      <dgm:prSet/>
      <dgm:spPr/>
      <dgm:t>
        <a:bodyPr/>
        <a:lstStyle/>
        <a:p>
          <a:endParaRPr lang="es-PA"/>
        </a:p>
      </dgm:t>
    </dgm:pt>
    <dgm:pt modelId="{6386536E-308C-41D4-97CC-222B53A21E1F}" type="sibTrans" cxnId="{2FF9869F-F3CA-4133-9669-A63E0219562E}">
      <dgm:prSet/>
      <dgm:spPr/>
      <dgm:t>
        <a:bodyPr/>
        <a:lstStyle/>
        <a:p>
          <a:endParaRPr lang="es-PA"/>
        </a:p>
      </dgm:t>
    </dgm:pt>
    <dgm:pt modelId="{E7315CB3-C911-4E68-BB57-3C739498CED0}" type="pres">
      <dgm:prSet presAssocID="{563B57D0-B9BD-4469-9834-3EDF9B356D32}" presName="linear" presStyleCnt="0">
        <dgm:presLayoutVars>
          <dgm:animLvl val="lvl"/>
          <dgm:resizeHandles val="exact"/>
        </dgm:presLayoutVars>
      </dgm:prSet>
      <dgm:spPr/>
    </dgm:pt>
    <dgm:pt modelId="{E52E0DBD-3408-4392-AB52-E7425B38ED34}" type="pres">
      <dgm:prSet presAssocID="{FD1B6E4D-6FF6-4E03-8F23-66D0CA79A3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BF3DD2-FBE2-4FF4-AA52-2FDE08FD8792}" type="pres">
      <dgm:prSet presAssocID="{F93EA830-BA06-4DE3-AEB1-4A3DA7107B56}" presName="spacer" presStyleCnt="0"/>
      <dgm:spPr/>
    </dgm:pt>
    <dgm:pt modelId="{672E3FD8-59C4-41C5-A62D-C769DC59B4E0}" type="pres">
      <dgm:prSet presAssocID="{2D2E9BFE-53AF-48D3-96AF-13FE89F538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68F83A-A356-463A-968F-FD22F8733ED6}" type="pres">
      <dgm:prSet presAssocID="{75DA5A71-4D01-4863-A1B6-42C4C9CC6A7F}" presName="spacer" presStyleCnt="0"/>
      <dgm:spPr/>
    </dgm:pt>
    <dgm:pt modelId="{915688BC-B206-43A4-B953-1A075D57B4B4}" type="pres">
      <dgm:prSet presAssocID="{1616000D-67C5-42E9-B663-8A53C4BAD52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2CD3EF9-A303-499E-97A7-4074586451AD}" type="pres">
      <dgm:prSet presAssocID="{1D881D5D-B04C-4C83-AC3F-23869916113C}" presName="spacer" presStyleCnt="0"/>
      <dgm:spPr/>
    </dgm:pt>
    <dgm:pt modelId="{CA7C108C-66D6-46F4-9F32-A3AFD1E8A738}" type="pres">
      <dgm:prSet presAssocID="{7050C58E-52D6-4CBE-BFAA-321839764D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874A90-66C0-4A2D-BD27-361D1B29791F}" type="pres">
      <dgm:prSet presAssocID="{5FF0629E-DA46-4039-984C-4BBD816D250E}" presName="spacer" presStyleCnt="0"/>
      <dgm:spPr/>
    </dgm:pt>
    <dgm:pt modelId="{F750B687-A22B-4329-94CE-3550B4A87564}" type="pres">
      <dgm:prSet presAssocID="{5EFAE435-C830-4C92-8281-CAAA48C71D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06BCC67-EAAE-4874-AA4D-E667F95046A8}" type="pres">
      <dgm:prSet presAssocID="{DAD101AA-FBDF-4E73-8D9B-E0B9BAC95897}" presName="spacer" presStyleCnt="0"/>
      <dgm:spPr/>
    </dgm:pt>
    <dgm:pt modelId="{52C87787-BA84-425E-9921-4D044156F24F}" type="pres">
      <dgm:prSet presAssocID="{2F5F5954-BF72-409B-AED6-A7C70CB94B5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AA46662-6F5A-432C-84C4-4A172D36A5FF}" type="presOf" srcId="{FD1B6E4D-6FF6-4E03-8F23-66D0CA79A34B}" destId="{E52E0DBD-3408-4392-AB52-E7425B38ED34}" srcOrd="0" destOrd="0" presId="urn:microsoft.com/office/officeart/2005/8/layout/vList2"/>
    <dgm:cxn modelId="{D9A1A863-5AFC-4C56-9763-0301A269B58F}" type="presOf" srcId="{2D2E9BFE-53AF-48D3-96AF-13FE89F5387F}" destId="{672E3FD8-59C4-41C5-A62D-C769DC59B4E0}" srcOrd="0" destOrd="0" presId="urn:microsoft.com/office/officeart/2005/8/layout/vList2"/>
    <dgm:cxn modelId="{79B64BDF-F67B-495B-937A-45C322BD7F12}" type="presOf" srcId="{1616000D-67C5-42E9-B663-8A53C4BAD524}" destId="{915688BC-B206-43A4-B953-1A075D57B4B4}" srcOrd="0" destOrd="0" presId="urn:microsoft.com/office/officeart/2005/8/layout/vList2"/>
    <dgm:cxn modelId="{949B6C12-9209-4C8E-86F0-832FE7747152}" srcId="{563B57D0-B9BD-4469-9834-3EDF9B356D32}" destId="{5EFAE435-C830-4C92-8281-CAAA48C71DFD}" srcOrd="4" destOrd="0" parTransId="{42E116FC-02E6-42CC-9386-AEF997F604D8}" sibTransId="{DAD101AA-FBDF-4E73-8D9B-E0B9BAC95897}"/>
    <dgm:cxn modelId="{BBF0B38A-3B43-4DBE-A61A-5D3758266D85}" type="presOf" srcId="{5EFAE435-C830-4C92-8281-CAAA48C71DFD}" destId="{F750B687-A22B-4329-94CE-3550B4A87564}" srcOrd="0" destOrd="0" presId="urn:microsoft.com/office/officeart/2005/8/layout/vList2"/>
    <dgm:cxn modelId="{53AE2466-A2CC-4E46-9C50-35B619EB920C}" srcId="{563B57D0-B9BD-4469-9834-3EDF9B356D32}" destId="{2D2E9BFE-53AF-48D3-96AF-13FE89F5387F}" srcOrd="1" destOrd="0" parTransId="{0428D108-27F2-4A6B-82CE-8005952593E0}" sibTransId="{75DA5A71-4D01-4863-A1B6-42C4C9CC6A7F}"/>
    <dgm:cxn modelId="{6AE22A8A-238F-456F-854A-D808B021E4AC}" srcId="{563B57D0-B9BD-4469-9834-3EDF9B356D32}" destId="{FD1B6E4D-6FF6-4E03-8F23-66D0CA79A34B}" srcOrd="0" destOrd="0" parTransId="{63E092D0-14C1-4DD1-A509-64D920CB3756}" sibTransId="{F93EA830-BA06-4DE3-AEB1-4A3DA7107B56}"/>
    <dgm:cxn modelId="{0856D2A5-25EA-4714-BC53-EA9B70101B74}" type="presOf" srcId="{7050C58E-52D6-4CBE-BFAA-321839764D28}" destId="{CA7C108C-66D6-46F4-9F32-A3AFD1E8A738}" srcOrd="0" destOrd="0" presId="urn:microsoft.com/office/officeart/2005/8/layout/vList2"/>
    <dgm:cxn modelId="{855EDBFA-70E6-4C4C-8B57-173C17E8A493}" type="presOf" srcId="{2F5F5954-BF72-409B-AED6-A7C70CB94B5C}" destId="{52C87787-BA84-425E-9921-4D044156F24F}" srcOrd="0" destOrd="0" presId="urn:microsoft.com/office/officeart/2005/8/layout/vList2"/>
    <dgm:cxn modelId="{2A207F3E-5564-42C3-BCA2-7D6E069FCE34}" srcId="{563B57D0-B9BD-4469-9834-3EDF9B356D32}" destId="{7050C58E-52D6-4CBE-BFAA-321839764D28}" srcOrd="3" destOrd="0" parTransId="{ACBB24A8-9F35-4066-8798-75C5549C1AF9}" sibTransId="{5FF0629E-DA46-4039-984C-4BBD816D250E}"/>
    <dgm:cxn modelId="{B7E12AFA-D583-470F-842A-DA0FB82FE643}" srcId="{563B57D0-B9BD-4469-9834-3EDF9B356D32}" destId="{1616000D-67C5-42E9-B663-8A53C4BAD524}" srcOrd="2" destOrd="0" parTransId="{202BCAC9-9A74-427C-8A9C-A47BEF682FE4}" sibTransId="{1D881D5D-B04C-4C83-AC3F-23869916113C}"/>
    <dgm:cxn modelId="{2FF9869F-F3CA-4133-9669-A63E0219562E}" srcId="{563B57D0-B9BD-4469-9834-3EDF9B356D32}" destId="{2F5F5954-BF72-409B-AED6-A7C70CB94B5C}" srcOrd="5" destOrd="0" parTransId="{04B8B518-4169-46F6-8995-CCB706CBDAD5}" sibTransId="{6386536E-308C-41D4-97CC-222B53A21E1F}"/>
    <dgm:cxn modelId="{51E50C09-79C9-4F15-BD02-8663B3F00CA6}" type="presOf" srcId="{563B57D0-B9BD-4469-9834-3EDF9B356D32}" destId="{E7315CB3-C911-4E68-BB57-3C739498CED0}" srcOrd="0" destOrd="0" presId="urn:microsoft.com/office/officeart/2005/8/layout/vList2"/>
    <dgm:cxn modelId="{B196A8EB-2DF9-4A72-A29E-7C55199960A8}" type="presParOf" srcId="{E7315CB3-C911-4E68-BB57-3C739498CED0}" destId="{E52E0DBD-3408-4392-AB52-E7425B38ED34}" srcOrd="0" destOrd="0" presId="urn:microsoft.com/office/officeart/2005/8/layout/vList2"/>
    <dgm:cxn modelId="{3FCE12CF-CD20-4BE1-9E94-C636031BC678}" type="presParOf" srcId="{E7315CB3-C911-4E68-BB57-3C739498CED0}" destId="{F6BF3DD2-FBE2-4FF4-AA52-2FDE08FD8792}" srcOrd="1" destOrd="0" presId="urn:microsoft.com/office/officeart/2005/8/layout/vList2"/>
    <dgm:cxn modelId="{27B5CAE8-0077-4D69-8C0A-7040EE9E8032}" type="presParOf" srcId="{E7315CB3-C911-4E68-BB57-3C739498CED0}" destId="{672E3FD8-59C4-41C5-A62D-C769DC59B4E0}" srcOrd="2" destOrd="0" presId="urn:microsoft.com/office/officeart/2005/8/layout/vList2"/>
    <dgm:cxn modelId="{B61A0683-5C34-4196-B829-E2E7E26BBFED}" type="presParOf" srcId="{E7315CB3-C911-4E68-BB57-3C739498CED0}" destId="{6668F83A-A356-463A-968F-FD22F8733ED6}" srcOrd="3" destOrd="0" presId="urn:microsoft.com/office/officeart/2005/8/layout/vList2"/>
    <dgm:cxn modelId="{593BBC86-33E6-460F-8AC1-3FF11616E1A8}" type="presParOf" srcId="{E7315CB3-C911-4E68-BB57-3C739498CED0}" destId="{915688BC-B206-43A4-B953-1A075D57B4B4}" srcOrd="4" destOrd="0" presId="urn:microsoft.com/office/officeart/2005/8/layout/vList2"/>
    <dgm:cxn modelId="{04A5F092-C7E7-4D90-A759-84B7A90C9CAA}" type="presParOf" srcId="{E7315CB3-C911-4E68-BB57-3C739498CED0}" destId="{52CD3EF9-A303-499E-97A7-4074586451AD}" srcOrd="5" destOrd="0" presId="urn:microsoft.com/office/officeart/2005/8/layout/vList2"/>
    <dgm:cxn modelId="{5793115E-4BBE-4F9D-8E5F-139D7C2627DE}" type="presParOf" srcId="{E7315CB3-C911-4E68-BB57-3C739498CED0}" destId="{CA7C108C-66D6-46F4-9F32-A3AFD1E8A738}" srcOrd="6" destOrd="0" presId="urn:microsoft.com/office/officeart/2005/8/layout/vList2"/>
    <dgm:cxn modelId="{1C30ADB9-F9C2-4FB2-810C-7E748EE81D23}" type="presParOf" srcId="{E7315CB3-C911-4E68-BB57-3C739498CED0}" destId="{45874A90-66C0-4A2D-BD27-361D1B29791F}" srcOrd="7" destOrd="0" presId="urn:microsoft.com/office/officeart/2005/8/layout/vList2"/>
    <dgm:cxn modelId="{B5E6AC03-7357-4A84-915E-F37DE68C4C5D}" type="presParOf" srcId="{E7315CB3-C911-4E68-BB57-3C739498CED0}" destId="{F750B687-A22B-4329-94CE-3550B4A87564}" srcOrd="8" destOrd="0" presId="urn:microsoft.com/office/officeart/2005/8/layout/vList2"/>
    <dgm:cxn modelId="{938DE7D9-3249-4A34-B9D0-886E9A463AC6}" type="presParOf" srcId="{E7315CB3-C911-4E68-BB57-3C739498CED0}" destId="{706BCC67-EAAE-4874-AA4D-E667F95046A8}" srcOrd="9" destOrd="0" presId="urn:microsoft.com/office/officeart/2005/8/layout/vList2"/>
    <dgm:cxn modelId="{69DE051D-B2C2-42C0-AD14-EF66D6362B24}" type="presParOf" srcId="{E7315CB3-C911-4E68-BB57-3C739498CED0}" destId="{52C87787-BA84-425E-9921-4D044156F2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AFFC81-AB5C-4FF0-B149-01593AAC140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PA"/>
        </a:p>
      </dgm:t>
    </dgm:pt>
    <dgm:pt modelId="{22DEB200-A59C-428B-B95C-79B697CF9772}">
      <dgm:prSet/>
      <dgm:spPr/>
      <dgm:t>
        <a:bodyPr/>
        <a:lstStyle/>
        <a:p>
          <a:pPr rtl="0"/>
          <a:r>
            <a:rPr lang="es-PA" smtClean="0"/>
            <a:t>Este sistema propone la utilización de:</a:t>
          </a:r>
          <a:endParaRPr lang="es-PA"/>
        </a:p>
      </dgm:t>
    </dgm:pt>
    <dgm:pt modelId="{444044F2-86F6-457D-A58A-A4D85D4A45EA}" type="parTrans" cxnId="{5C010F5F-6DF9-4520-9177-EF928B87FFA1}">
      <dgm:prSet/>
      <dgm:spPr/>
      <dgm:t>
        <a:bodyPr/>
        <a:lstStyle/>
        <a:p>
          <a:endParaRPr lang="es-PA"/>
        </a:p>
      </dgm:t>
    </dgm:pt>
    <dgm:pt modelId="{A5625849-F4ED-49A2-A14D-02336D3DE804}" type="sibTrans" cxnId="{5C010F5F-6DF9-4520-9177-EF928B87FFA1}">
      <dgm:prSet/>
      <dgm:spPr/>
      <dgm:t>
        <a:bodyPr/>
        <a:lstStyle/>
        <a:p>
          <a:endParaRPr lang="es-PA"/>
        </a:p>
      </dgm:t>
    </dgm:pt>
    <dgm:pt modelId="{C8E16BB3-7877-4A17-B439-054810512756}">
      <dgm:prSet/>
      <dgm:spPr/>
      <dgm:t>
        <a:bodyPr/>
        <a:lstStyle/>
        <a:p>
          <a:pPr rtl="0"/>
          <a:r>
            <a:rPr lang="es-PA" smtClean="0"/>
            <a:t>Dispositivos móviles</a:t>
          </a:r>
          <a:endParaRPr lang="es-PA"/>
        </a:p>
      </dgm:t>
    </dgm:pt>
    <dgm:pt modelId="{22566CD2-4B9F-4DD4-B137-213C26A91825}" type="parTrans" cxnId="{A1F7CF6D-AF23-4427-BC8F-304EAFADDD87}">
      <dgm:prSet/>
      <dgm:spPr/>
      <dgm:t>
        <a:bodyPr/>
        <a:lstStyle/>
        <a:p>
          <a:endParaRPr lang="es-PA"/>
        </a:p>
      </dgm:t>
    </dgm:pt>
    <dgm:pt modelId="{C1663800-52A0-4F92-A5EC-F1AD03E2AF1D}" type="sibTrans" cxnId="{A1F7CF6D-AF23-4427-BC8F-304EAFADDD87}">
      <dgm:prSet/>
      <dgm:spPr/>
      <dgm:t>
        <a:bodyPr/>
        <a:lstStyle/>
        <a:p>
          <a:endParaRPr lang="es-PA"/>
        </a:p>
      </dgm:t>
    </dgm:pt>
    <dgm:pt modelId="{C6C00D1C-A768-4BCA-8560-911DBAC7BF2B}">
      <dgm:prSet/>
      <dgm:spPr/>
      <dgm:t>
        <a:bodyPr/>
        <a:lstStyle/>
        <a:p>
          <a:pPr rtl="0"/>
          <a:r>
            <a:rPr lang="es-PA" dirty="0" smtClean="0"/>
            <a:t>Base de datos</a:t>
          </a:r>
          <a:endParaRPr lang="es-PA" dirty="0"/>
        </a:p>
      </dgm:t>
    </dgm:pt>
    <dgm:pt modelId="{A436AF42-075A-4962-8C9B-3336FFC2AF37}" type="parTrans" cxnId="{447A03FD-14DB-4FD4-9FE1-C9EF61F63049}">
      <dgm:prSet/>
      <dgm:spPr/>
      <dgm:t>
        <a:bodyPr/>
        <a:lstStyle/>
        <a:p>
          <a:endParaRPr lang="es-PA"/>
        </a:p>
      </dgm:t>
    </dgm:pt>
    <dgm:pt modelId="{A233928A-9C5B-4401-8229-FD72A821050D}" type="sibTrans" cxnId="{447A03FD-14DB-4FD4-9FE1-C9EF61F63049}">
      <dgm:prSet/>
      <dgm:spPr/>
      <dgm:t>
        <a:bodyPr/>
        <a:lstStyle/>
        <a:p>
          <a:endParaRPr lang="es-PA"/>
        </a:p>
      </dgm:t>
    </dgm:pt>
    <dgm:pt modelId="{26072B55-A9B9-403F-8DD3-CC5216EC9643}">
      <dgm:prSet/>
      <dgm:spPr/>
      <dgm:t>
        <a:bodyPr/>
        <a:lstStyle/>
        <a:p>
          <a:pPr rtl="0"/>
          <a:r>
            <a:rPr lang="es-PA" smtClean="0"/>
            <a:t>Sistema de posición GPS</a:t>
          </a:r>
          <a:endParaRPr lang="es-PA"/>
        </a:p>
      </dgm:t>
    </dgm:pt>
    <dgm:pt modelId="{3B56C7DE-3ECC-453F-905E-8205D0ECAE87}" type="parTrans" cxnId="{DEF3A2A5-F157-4F48-ACF5-2A779721D70D}">
      <dgm:prSet/>
      <dgm:spPr/>
      <dgm:t>
        <a:bodyPr/>
        <a:lstStyle/>
        <a:p>
          <a:endParaRPr lang="es-PA"/>
        </a:p>
      </dgm:t>
    </dgm:pt>
    <dgm:pt modelId="{8BC3BD70-39C4-472E-9652-619EECD9F182}" type="sibTrans" cxnId="{DEF3A2A5-F157-4F48-ACF5-2A779721D70D}">
      <dgm:prSet/>
      <dgm:spPr/>
      <dgm:t>
        <a:bodyPr/>
        <a:lstStyle/>
        <a:p>
          <a:endParaRPr lang="es-PA"/>
        </a:p>
      </dgm:t>
    </dgm:pt>
    <dgm:pt modelId="{3E3401BB-34C6-41C0-902B-96347B4A6D46}">
      <dgm:prSet/>
      <dgm:spPr/>
      <dgm:t>
        <a:bodyPr/>
        <a:lstStyle/>
        <a:p>
          <a:pPr rtl="0"/>
          <a:r>
            <a:rPr lang="es-PA" smtClean="0"/>
            <a:t>Una aplicación web</a:t>
          </a:r>
          <a:endParaRPr lang="es-PA"/>
        </a:p>
      </dgm:t>
    </dgm:pt>
    <dgm:pt modelId="{4FB2F5DC-FA29-4B03-9E10-7E04B1F05014}" type="parTrans" cxnId="{9E90B664-CB5C-4234-BE80-4CE47C74E76B}">
      <dgm:prSet/>
      <dgm:spPr/>
      <dgm:t>
        <a:bodyPr/>
        <a:lstStyle/>
        <a:p>
          <a:endParaRPr lang="es-PA"/>
        </a:p>
      </dgm:t>
    </dgm:pt>
    <dgm:pt modelId="{73BE8A8F-F089-4232-A30A-23E3E89B9FA3}" type="sibTrans" cxnId="{9E90B664-CB5C-4234-BE80-4CE47C74E76B}">
      <dgm:prSet/>
      <dgm:spPr/>
      <dgm:t>
        <a:bodyPr/>
        <a:lstStyle/>
        <a:p>
          <a:endParaRPr lang="es-PA"/>
        </a:p>
      </dgm:t>
    </dgm:pt>
    <dgm:pt modelId="{71A363DF-8F50-4595-9E19-605C08C261EF}">
      <dgm:prSet/>
      <dgm:spPr/>
      <dgm:t>
        <a:bodyPr/>
        <a:lstStyle/>
        <a:p>
          <a:pPr rtl="0"/>
          <a:r>
            <a:rPr lang="es-PA" smtClean="0"/>
            <a:t>Para satisfacer las necesidades planteadas</a:t>
          </a:r>
          <a:endParaRPr lang="es-PA"/>
        </a:p>
      </dgm:t>
    </dgm:pt>
    <dgm:pt modelId="{52A4545C-4CB1-4861-81B7-77DF11230F69}" type="parTrans" cxnId="{381C38E2-7091-482A-B638-DE6476875A56}">
      <dgm:prSet/>
      <dgm:spPr/>
      <dgm:t>
        <a:bodyPr/>
        <a:lstStyle/>
        <a:p>
          <a:endParaRPr lang="es-PA"/>
        </a:p>
      </dgm:t>
    </dgm:pt>
    <dgm:pt modelId="{1065D512-1827-481A-92A7-B83B5555814E}" type="sibTrans" cxnId="{381C38E2-7091-482A-B638-DE6476875A56}">
      <dgm:prSet/>
      <dgm:spPr/>
      <dgm:t>
        <a:bodyPr/>
        <a:lstStyle/>
        <a:p>
          <a:endParaRPr lang="es-PA"/>
        </a:p>
      </dgm:t>
    </dgm:pt>
    <dgm:pt modelId="{E76B78F1-59A3-4272-BAF0-791BAA9C85E2}" type="pres">
      <dgm:prSet presAssocID="{2DAFFC81-AB5C-4FF0-B149-01593AAC140F}" presName="linear" presStyleCnt="0">
        <dgm:presLayoutVars>
          <dgm:animLvl val="lvl"/>
          <dgm:resizeHandles val="exact"/>
        </dgm:presLayoutVars>
      </dgm:prSet>
      <dgm:spPr/>
    </dgm:pt>
    <dgm:pt modelId="{C3DF81ED-358E-4466-AA5A-30E125FAF6D1}" type="pres">
      <dgm:prSet presAssocID="{22DEB200-A59C-428B-B95C-79B697CF97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FF002E-29C1-4BC4-9219-BAF39C3F74BC}" type="pres">
      <dgm:prSet presAssocID="{22DEB200-A59C-428B-B95C-79B697CF977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B389F8C0-6E5C-4ED5-ACE6-7052D1D9267B}" type="pres">
      <dgm:prSet presAssocID="{71A363DF-8F50-4595-9E19-605C08C261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C010F5F-6DF9-4520-9177-EF928B87FFA1}" srcId="{2DAFFC81-AB5C-4FF0-B149-01593AAC140F}" destId="{22DEB200-A59C-428B-B95C-79B697CF9772}" srcOrd="0" destOrd="0" parTransId="{444044F2-86F6-457D-A58A-A4D85D4A45EA}" sibTransId="{A5625849-F4ED-49A2-A14D-02336D3DE804}"/>
    <dgm:cxn modelId="{A1F7CF6D-AF23-4427-BC8F-304EAFADDD87}" srcId="{22DEB200-A59C-428B-B95C-79B697CF9772}" destId="{C8E16BB3-7877-4A17-B439-054810512756}" srcOrd="0" destOrd="0" parTransId="{22566CD2-4B9F-4DD4-B137-213C26A91825}" sibTransId="{C1663800-52A0-4F92-A5EC-F1AD03E2AF1D}"/>
    <dgm:cxn modelId="{9E90B664-CB5C-4234-BE80-4CE47C74E76B}" srcId="{22DEB200-A59C-428B-B95C-79B697CF9772}" destId="{3E3401BB-34C6-41C0-902B-96347B4A6D46}" srcOrd="3" destOrd="0" parTransId="{4FB2F5DC-FA29-4B03-9E10-7E04B1F05014}" sibTransId="{73BE8A8F-F089-4232-A30A-23E3E89B9FA3}"/>
    <dgm:cxn modelId="{F855E855-A96F-4231-B6C8-F34155AFEF76}" type="presOf" srcId="{22DEB200-A59C-428B-B95C-79B697CF9772}" destId="{C3DF81ED-358E-4466-AA5A-30E125FAF6D1}" srcOrd="0" destOrd="0" presId="urn:microsoft.com/office/officeart/2005/8/layout/vList2"/>
    <dgm:cxn modelId="{447A03FD-14DB-4FD4-9FE1-C9EF61F63049}" srcId="{22DEB200-A59C-428B-B95C-79B697CF9772}" destId="{C6C00D1C-A768-4BCA-8560-911DBAC7BF2B}" srcOrd="1" destOrd="0" parTransId="{A436AF42-075A-4962-8C9B-3336FFC2AF37}" sibTransId="{A233928A-9C5B-4401-8229-FD72A821050D}"/>
    <dgm:cxn modelId="{DEF3A2A5-F157-4F48-ACF5-2A779721D70D}" srcId="{22DEB200-A59C-428B-B95C-79B697CF9772}" destId="{26072B55-A9B9-403F-8DD3-CC5216EC9643}" srcOrd="2" destOrd="0" parTransId="{3B56C7DE-3ECC-453F-905E-8205D0ECAE87}" sibTransId="{8BC3BD70-39C4-472E-9652-619EECD9F182}"/>
    <dgm:cxn modelId="{C17674AA-34FE-4DD6-B1A0-5F0D85D1CFA3}" type="presOf" srcId="{C6C00D1C-A768-4BCA-8560-911DBAC7BF2B}" destId="{08FF002E-29C1-4BC4-9219-BAF39C3F74BC}" srcOrd="0" destOrd="1" presId="urn:microsoft.com/office/officeart/2005/8/layout/vList2"/>
    <dgm:cxn modelId="{5D804C62-2389-49B4-BD35-D94DCFC136B7}" type="presOf" srcId="{26072B55-A9B9-403F-8DD3-CC5216EC9643}" destId="{08FF002E-29C1-4BC4-9219-BAF39C3F74BC}" srcOrd="0" destOrd="2" presId="urn:microsoft.com/office/officeart/2005/8/layout/vList2"/>
    <dgm:cxn modelId="{028AD8A5-4506-4A04-9361-A5BB1924C70F}" type="presOf" srcId="{2DAFFC81-AB5C-4FF0-B149-01593AAC140F}" destId="{E76B78F1-59A3-4272-BAF0-791BAA9C85E2}" srcOrd="0" destOrd="0" presId="urn:microsoft.com/office/officeart/2005/8/layout/vList2"/>
    <dgm:cxn modelId="{A01B1090-4E10-4ADF-A3B8-59D717B35CFD}" type="presOf" srcId="{71A363DF-8F50-4595-9E19-605C08C261EF}" destId="{B389F8C0-6E5C-4ED5-ACE6-7052D1D9267B}" srcOrd="0" destOrd="0" presId="urn:microsoft.com/office/officeart/2005/8/layout/vList2"/>
    <dgm:cxn modelId="{090E8C8A-1C96-427D-A661-FC03CD7B0264}" type="presOf" srcId="{C8E16BB3-7877-4A17-B439-054810512756}" destId="{08FF002E-29C1-4BC4-9219-BAF39C3F74BC}" srcOrd="0" destOrd="0" presId="urn:microsoft.com/office/officeart/2005/8/layout/vList2"/>
    <dgm:cxn modelId="{381C38E2-7091-482A-B638-DE6476875A56}" srcId="{2DAFFC81-AB5C-4FF0-B149-01593AAC140F}" destId="{71A363DF-8F50-4595-9E19-605C08C261EF}" srcOrd="1" destOrd="0" parTransId="{52A4545C-4CB1-4861-81B7-77DF11230F69}" sibTransId="{1065D512-1827-481A-92A7-B83B5555814E}"/>
    <dgm:cxn modelId="{647FA77D-6772-40CC-BEBE-EFBE18C3050A}" type="presOf" srcId="{3E3401BB-34C6-41C0-902B-96347B4A6D46}" destId="{08FF002E-29C1-4BC4-9219-BAF39C3F74BC}" srcOrd="0" destOrd="3" presId="urn:microsoft.com/office/officeart/2005/8/layout/vList2"/>
    <dgm:cxn modelId="{A9A17411-E853-4867-A1E3-D4718BFB013D}" type="presParOf" srcId="{E76B78F1-59A3-4272-BAF0-791BAA9C85E2}" destId="{C3DF81ED-358E-4466-AA5A-30E125FAF6D1}" srcOrd="0" destOrd="0" presId="urn:microsoft.com/office/officeart/2005/8/layout/vList2"/>
    <dgm:cxn modelId="{048CFA5A-8E76-4B5E-A32D-494DB0588E46}" type="presParOf" srcId="{E76B78F1-59A3-4272-BAF0-791BAA9C85E2}" destId="{08FF002E-29C1-4BC4-9219-BAF39C3F74BC}" srcOrd="1" destOrd="0" presId="urn:microsoft.com/office/officeart/2005/8/layout/vList2"/>
    <dgm:cxn modelId="{6B71AC00-914A-4E29-AA10-801AD457225A}" type="presParOf" srcId="{E76B78F1-59A3-4272-BAF0-791BAA9C85E2}" destId="{B389F8C0-6E5C-4ED5-ACE6-7052D1D926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796D08-4501-4A3D-8B6D-79BAABC4C81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PA"/>
        </a:p>
      </dgm:t>
    </dgm:pt>
    <dgm:pt modelId="{DE61B955-CD95-4744-B1EA-486CB6A35BE7}">
      <dgm:prSet/>
      <dgm:spPr/>
      <dgm:t>
        <a:bodyPr/>
        <a:lstStyle/>
        <a:p>
          <a:pPr rtl="0"/>
          <a:r>
            <a:rPr lang="es-PA" smtClean="0"/>
            <a:t>Este sistema se puede dividir en dos partes:</a:t>
          </a:r>
          <a:endParaRPr lang="es-PA"/>
        </a:p>
      </dgm:t>
    </dgm:pt>
    <dgm:pt modelId="{69B4827B-0B0D-413F-ADA4-17B86E7CF311}" type="parTrans" cxnId="{12DC1CE5-0BB3-4F27-8FC3-BC4584DA32AF}">
      <dgm:prSet/>
      <dgm:spPr/>
      <dgm:t>
        <a:bodyPr/>
        <a:lstStyle/>
        <a:p>
          <a:endParaRPr lang="es-PA"/>
        </a:p>
      </dgm:t>
    </dgm:pt>
    <dgm:pt modelId="{D9437373-FDB2-47C9-83AC-5A1AD6BC9774}" type="sibTrans" cxnId="{12DC1CE5-0BB3-4F27-8FC3-BC4584DA32AF}">
      <dgm:prSet/>
      <dgm:spPr/>
      <dgm:t>
        <a:bodyPr/>
        <a:lstStyle/>
        <a:p>
          <a:endParaRPr lang="es-PA"/>
        </a:p>
      </dgm:t>
    </dgm:pt>
    <dgm:pt modelId="{6AD71E62-4F4C-4346-BA52-20663324EED4}">
      <dgm:prSet/>
      <dgm:spPr/>
      <dgm:t>
        <a:bodyPr/>
        <a:lstStyle/>
        <a:p>
          <a:pPr rtl="0"/>
          <a:r>
            <a:rPr lang="es-PA" smtClean="0"/>
            <a:t>Parte Preventiva: es la parte del sistema en donde se define las acciones que se deben tomar par evitar una situación de riesgo.</a:t>
          </a:r>
          <a:endParaRPr lang="es-PA"/>
        </a:p>
      </dgm:t>
    </dgm:pt>
    <dgm:pt modelId="{AAAFE337-6ECB-4C70-803F-68C403B4A87F}" type="parTrans" cxnId="{159C8079-193A-487C-873B-901DE771CB07}">
      <dgm:prSet/>
      <dgm:spPr/>
      <dgm:t>
        <a:bodyPr/>
        <a:lstStyle/>
        <a:p>
          <a:endParaRPr lang="es-PA"/>
        </a:p>
      </dgm:t>
    </dgm:pt>
    <dgm:pt modelId="{6DE2B950-99C0-482F-9066-BBB7569E981A}" type="sibTrans" cxnId="{159C8079-193A-487C-873B-901DE771CB07}">
      <dgm:prSet/>
      <dgm:spPr/>
      <dgm:t>
        <a:bodyPr/>
        <a:lstStyle/>
        <a:p>
          <a:endParaRPr lang="es-PA"/>
        </a:p>
      </dgm:t>
    </dgm:pt>
    <dgm:pt modelId="{EA138FB1-2BEF-4AB2-BC0B-9D83364115BB}">
      <dgm:prSet/>
      <dgm:spPr/>
      <dgm:t>
        <a:bodyPr/>
        <a:lstStyle/>
        <a:p>
          <a:pPr rtl="0"/>
          <a:r>
            <a:rPr lang="es-PA" smtClean="0"/>
            <a:t>Comprende:</a:t>
          </a:r>
          <a:endParaRPr lang="es-PA"/>
        </a:p>
      </dgm:t>
    </dgm:pt>
    <dgm:pt modelId="{D92F12B6-8DD8-4D59-AA24-8B47EC064F09}" type="parTrans" cxnId="{720F1066-AC70-48FB-B82D-94B697E1413C}">
      <dgm:prSet/>
      <dgm:spPr/>
      <dgm:t>
        <a:bodyPr/>
        <a:lstStyle/>
        <a:p>
          <a:endParaRPr lang="es-PA"/>
        </a:p>
      </dgm:t>
    </dgm:pt>
    <dgm:pt modelId="{CF508217-9A6F-4389-83F9-174C752AD055}" type="sibTrans" cxnId="{720F1066-AC70-48FB-B82D-94B697E1413C}">
      <dgm:prSet/>
      <dgm:spPr/>
      <dgm:t>
        <a:bodyPr/>
        <a:lstStyle/>
        <a:p>
          <a:endParaRPr lang="es-PA"/>
        </a:p>
      </dgm:t>
    </dgm:pt>
    <dgm:pt modelId="{C6AD6CA0-FBA2-42C4-9DCA-54DA9B41F31C}">
      <dgm:prSet/>
      <dgm:spPr/>
      <dgm:t>
        <a:bodyPr/>
        <a:lstStyle/>
        <a:p>
          <a:pPr rtl="0"/>
          <a:r>
            <a:rPr lang="es-PA" smtClean="0"/>
            <a:t>Monitoreo de las comunidades	</a:t>
          </a:r>
          <a:endParaRPr lang="es-PA"/>
        </a:p>
      </dgm:t>
    </dgm:pt>
    <dgm:pt modelId="{7C238293-BF70-4402-923A-006A6C674F80}" type="parTrans" cxnId="{C8586530-6629-41DA-A393-994D2C85A8BF}">
      <dgm:prSet/>
      <dgm:spPr/>
      <dgm:t>
        <a:bodyPr/>
        <a:lstStyle/>
        <a:p>
          <a:endParaRPr lang="es-PA"/>
        </a:p>
      </dgm:t>
    </dgm:pt>
    <dgm:pt modelId="{9DF67122-1647-442C-A7DF-17B04BC9968D}" type="sibTrans" cxnId="{C8586530-6629-41DA-A393-994D2C85A8BF}">
      <dgm:prSet/>
      <dgm:spPr/>
      <dgm:t>
        <a:bodyPr/>
        <a:lstStyle/>
        <a:p>
          <a:endParaRPr lang="es-PA"/>
        </a:p>
      </dgm:t>
    </dgm:pt>
    <dgm:pt modelId="{129D1955-02CF-40D8-BD9E-2E8E401E0DB7}">
      <dgm:prSet/>
      <dgm:spPr/>
      <dgm:t>
        <a:bodyPr/>
        <a:lstStyle/>
        <a:p>
          <a:pPr rtl="0"/>
          <a:r>
            <a:rPr lang="es-PA" smtClean="0"/>
            <a:t>La captura de la información de la comunidad en cuestión</a:t>
          </a:r>
          <a:endParaRPr lang="es-PA"/>
        </a:p>
      </dgm:t>
    </dgm:pt>
    <dgm:pt modelId="{81A27AE2-FB55-473B-A944-12AB8E3CC1B9}" type="parTrans" cxnId="{7581A167-5C13-4BD4-8532-3B2DC5577473}">
      <dgm:prSet/>
      <dgm:spPr/>
      <dgm:t>
        <a:bodyPr/>
        <a:lstStyle/>
        <a:p>
          <a:endParaRPr lang="es-PA"/>
        </a:p>
      </dgm:t>
    </dgm:pt>
    <dgm:pt modelId="{CF0FF08D-B9F7-4F4C-B39B-3B5DA58C8BA8}" type="sibTrans" cxnId="{7581A167-5C13-4BD4-8532-3B2DC5577473}">
      <dgm:prSet/>
      <dgm:spPr/>
      <dgm:t>
        <a:bodyPr/>
        <a:lstStyle/>
        <a:p>
          <a:endParaRPr lang="es-PA"/>
        </a:p>
      </dgm:t>
    </dgm:pt>
    <dgm:pt modelId="{F323CE73-D540-425A-BB34-A556335A02BA}">
      <dgm:prSet/>
      <dgm:spPr/>
      <dgm:t>
        <a:bodyPr/>
        <a:lstStyle/>
        <a:p>
          <a:pPr rtl="0"/>
          <a:r>
            <a:rPr lang="es-PA" smtClean="0"/>
            <a:t>Realizar avisos a las mujeres con probabilidad de parto</a:t>
          </a:r>
          <a:endParaRPr lang="es-PA"/>
        </a:p>
      </dgm:t>
    </dgm:pt>
    <dgm:pt modelId="{DA6C5EF2-4B22-46CF-A4AF-16C349E3B67C}" type="parTrans" cxnId="{B6F8CE23-1182-4851-9254-AC3009D75B1F}">
      <dgm:prSet/>
      <dgm:spPr/>
      <dgm:t>
        <a:bodyPr/>
        <a:lstStyle/>
        <a:p>
          <a:endParaRPr lang="es-PA"/>
        </a:p>
      </dgm:t>
    </dgm:pt>
    <dgm:pt modelId="{3BB50479-30C7-4AEE-80F3-BB4FF179AF4D}" type="sibTrans" cxnId="{B6F8CE23-1182-4851-9254-AC3009D75B1F}">
      <dgm:prSet/>
      <dgm:spPr/>
      <dgm:t>
        <a:bodyPr/>
        <a:lstStyle/>
        <a:p>
          <a:endParaRPr lang="es-PA"/>
        </a:p>
      </dgm:t>
    </dgm:pt>
    <dgm:pt modelId="{736BB135-7F69-47AA-BE07-175A0586AF54}">
      <dgm:prSet/>
      <dgm:spPr/>
      <dgm:t>
        <a:bodyPr/>
        <a:lstStyle/>
        <a:p>
          <a:pPr rtl="0"/>
          <a:r>
            <a:rPr lang="es-PA" smtClean="0"/>
            <a:t>Sincronización de la información recolectada a hacia una pagina web</a:t>
          </a:r>
          <a:endParaRPr lang="es-PA"/>
        </a:p>
      </dgm:t>
    </dgm:pt>
    <dgm:pt modelId="{51097E7F-4A48-4D04-B717-D40A37FA3516}" type="parTrans" cxnId="{B1FA0A0D-F67B-4FCD-9B79-20021C2D3D30}">
      <dgm:prSet/>
      <dgm:spPr/>
      <dgm:t>
        <a:bodyPr/>
        <a:lstStyle/>
        <a:p>
          <a:endParaRPr lang="es-PA"/>
        </a:p>
      </dgm:t>
    </dgm:pt>
    <dgm:pt modelId="{AF5614B2-C84A-4141-A9F0-A583A401C620}" type="sibTrans" cxnId="{B1FA0A0D-F67B-4FCD-9B79-20021C2D3D30}">
      <dgm:prSet/>
      <dgm:spPr/>
      <dgm:t>
        <a:bodyPr/>
        <a:lstStyle/>
        <a:p>
          <a:endParaRPr lang="es-PA"/>
        </a:p>
      </dgm:t>
    </dgm:pt>
    <dgm:pt modelId="{D22B1BC5-C454-498A-8DA2-F290900A93F0}" type="pres">
      <dgm:prSet presAssocID="{9C796D08-4501-4A3D-8B6D-79BAABC4C81B}" presName="linear" presStyleCnt="0">
        <dgm:presLayoutVars>
          <dgm:animLvl val="lvl"/>
          <dgm:resizeHandles val="exact"/>
        </dgm:presLayoutVars>
      </dgm:prSet>
      <dgm:spPr/>
    </dgm:pt>
    <dgm:pt modelId="{96FDED5B-8947-4377-9741-4E482989599C}" type="pres">
      <dgm:prSet presAssocID="{DE61B955-CD95-4744-B1EA-486CB6A35B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F1DBEA-3734-438A-963D-B31D0E07D413}" type="pres">
      <dgm:prSet presAssocID="{DE61B955-CD95-4744-B1EA-486CB6A35B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B002E0-A7B1-4F27-ABFE-95C863F678D1}" type="presOf" srcId="{EA138FB1-2BEF-4AB2-BC0B-9D83364115BB}" destId="{FCF1DBEA-3734-438A-963D-B31D0E07D413}" srcOrd="0" destOrd="1" presId="urn:microsoft.com/office/officeart/2005/8/layout/vList2"/>
    <dgm:cxn modelId="{12DC1CE5-0BB3-4F27-8FC3-BC4584DA32AF}" srcId="{9C796D08-4501-4A3D-8B6D-79BAABC4C81B}" destId="{DE61B955-CD95-4744-B1EA-486CB6A35BE7}" srcOrd="0" destOrd="0" parTransId="{69B4827B-0B0D-413F-ADA4-17B86E7CF311}" sibTransId="{D9437373-FDB2-47C9-83AC-5A1AD6BC9774}"/>
    <dgm:cxn modelId="{7581A167-5C13-4BD4-8532-3B2DC5577473}" srcId="{EA138FB1-2BEF-4AB2-BC0B-9D83364115BB}" destId="{129D1955-02CF-40D8-BD9E-2E8E401E0DB7}" srcOrd="1" destOrd="0" parTransId="{81A27AE2-FB55-473B-A944-12AB8E3CC1B9}" sibTransId="{CF0FF08D-B9F7-4F4C-B39B-3B5DA58C8BA8}"/>
    <dgm:cxn modelId="{D05F2D86-343B-4D2D-A99A-58ECECF00BFB}" type="presOf" srcId="{DE61B955-CD95-4744-B1EA-486CB6A35BE7}" destId="{96FDED5B-8947-4377-9741-4E482989599C}" srcOrd="0" destOrd="0" presId="urn:microsoft.com/office/officeart/2005/8/layout/vList2"/>
    <dgm:cxn modelId="{B1FA0A0D-F67B-4FCD-9B79-20021C2D3D30}" srcId="{EA138FB1-2BEF-4AB2-BC0B-9D83364115BB}" destId="{736BB135-7F69-47AA-BE07-175A0586AF54}" srcOrd="3" destOrd="0" parTransId="{51097E7F-4A48-4D04-B717-D40A37FA3516}" sibTransId="{AF5614B2-C84A-4141-A9F0-A583A401C620}"/>
    <dgm:cxn modelId="{08E07334-1A5B-453E-88D8-AB118DBD8AB5}" type="presOf" srcId="{F323CE73-D540-425A-BB34-A556335A02BA}" destId="{FCF1DBEA-3734-438A-963D-B31D0E07D413}" srcOrd="0" destOrd="4" presId="urn:microsoft.com/office/officeart/2005/8/layout/vList2"/>
    <dgm:cxn modelId="{DCA5027C-844A-47BA-8F02-E3BDCD27D820}" type="presOf" srcId="{9C796D08-4501-4A3D-8B6D-79BAABC4C81B}" destId="{D22B1BC5-C454-498A-8DA2-F290900A93F0}" srcOrd="0" destOrd="0" presId="urn:microsoft.com/office/officeart/2005/8/layout/vList2"/>
    <dgm:cxn modelId="{17320026-D3C8-494D-91F8-A9519522BBEF}" type="presOf" srcId="{6AD71E62-4F4C-4346-BA52-20663324EED4}" destId="{FCF1DBEA-3734-438A-963D-B31D0E07D413}" srcOrd="0" destOrd="0" presId="urn:microsoft.com/office/officeart/2005/8/layout/vList2"/>
    <dgm:cxn modelId="{C8586530-6629-41DA-A393-994D2C85A8BF}" srcId="{EA138FB1-2BEF-4AB2-BC0B-9D83364115BB}" destId="{C6AD6CA0-FBA2-42C4-9DCA-54DA9B41F31C}" srcOrd="0" destOrd="0" parTransId="{7C238293-BF70-4402-923A-006A6C674F80}" sibTransId="{9DF67122-1647-442C-A7DF-17B04BC9968D}"/>
    <dgm:cxn modelId="{B6F8CE23-1182-4851-9254-AC3009D75B1F}" srcId="{EA138FB1-2BEF-4AB2-BC0B-9D83364115BB}" destId="{F323CE73-D540-425A-BB34-A556335A02BA}" srcOrd="2" destOrd="0" parTransId="{DA6C5EF2-4B22-46CF-A4AF-16C349E3B67C}" sibTransId="{3BB50479-30C7-4AEE-80F3-BB4FF179AF4D}"/>
    <dgm:cxn modelId="{159C8079-193A-487C-873B-901DE771CB07}" srcId="{DE61B955-CD95-4744-B1EA-486CB6A35BE7}" destId="{6AD71E62-4F4C-4346-BA52-20663324EED4}" srcOrd="0" destOrd="0" parTransId="{AAAFE337-6ECB-4C70-803F-68C403B4A87F}" sibTransId="{6DE2B950-99C0-482F-9066-BBB7569E981A}"/>
    <dgm:cxn modelId="{4FC5AA24-1FCD-477A-B9EF-800B40A20CC1}" type="presOf" srcId="{736BB135-7F69-47AA-BE07-175A0586AF54}" destId="{FCF1DBEA-3734-438A-963D-B31D0E07D413}" srcOrd="0" destOrd="5" presId="urn:microsoft.com/office/officeart/2005/8/layout/vList2"/>
    <dgm:cxn modelId="{0CCCD551-0652-461E-A9F0-BDC1836973C3}" type="presOf" srcId="{C6AD6CA0-FBA2-42C4-9DCA-54DA9B41F31C}" destId="{FCF1DBEA-3734-438A-963D-B31D0E07D413}" srcOrd="0" destOrd="2" presId="urn:microsoft.com/office/officeart/2005/8/layout/vList2"/>
    <dgm:cxn modelId="{C40B38F8-5BE8-4407-8714-50CA3CBEB827}" type="presOf" srcId="{129D1955-02CF-40D8-BD9E-2E8E401E0DB7}" destId="{FCF1DBEA-3734-438A-963D-B31D0E07D413}" srcOrd="0" destOrd="3" presId="urn:microsoft.com/office/officeart/2005/8/layout/vList2"/>
    <dgm:cxn modelId="{720F1066-AC70-48FB-B82D-94B697E1413C}" srcId="{DE61B955-CD95-4744-B1EA-486CB6A35BE7}" destId="{EA138FB1-2BEF-4AB2-BC0B-9D83364115BB}" srcOrd="1" destOrd="0" parTransId="{D92F12B6-8DD8-4D59-AA24-8B47EC064F09}" sibTransId="{CF508217-9A6F-4389-83F9-174C752AD055}"/>
    <dgm:cxn modelId="{9EB8DF29-8B5D-4097-97F3-9B00371BDA2F}" type="presParOf" srcId="{D22B1BC5-C454-498A-8DA2-F290900A93F0}" destId="{96FDED5B-8947-4377-9741-4E482989599C}" srcOrd="0" destOrd="0" presId="urn:microsoft.com/office/officeart/2005/8/layout/vList2"/>
    <dgm:cxn modelId="{A208D496-5891-45CA-8AA5-140931994D01}" type="presParOf" srcId="{D22B1BC5-C454-498A-8DA2-F290900A93F0}" destId="{FCF1DBEA-3734-438A-963D-B31D0E07D41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ED044-C437-4786-8AEF-F442551A3C00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PA"/>
        </a:p>
      </dgm:t>
    </dgm:pt>
    <dgm:pt modelId="{B90B0489-D865-4ACF-A191-1C1547B86FD3}">
      <dgm:prSet/>
      <dgm:spPr/>
      <dgm:t>
        <a:bodyPr/>
        <a:lstStyle/>
        <a:p>
          <a:pPr rtl="0"/>
          <a:r>
            <a:rPr lang="es-PA" dirty="0" smtClean="0"/>
            <a:t>Es la parte del sistema que definen las acciones que se van a tomar en caso de alguna emergencia</a:t>
          </a:r>
          <a:endParaRPr lang="es-PA" dirty="0"/>
        </a:p>
      </dgm:t>
    </dgm:pt>
    <dgm:pt modelId="{5BA735CD-77C7-4EFF-BAAC-FD59EEEF35E0}" type="parTrans" cxnId="{3ADC9FF4-26BF-421A-9F25-4D6D0B2198D2}">
      <dgm:prSet/>
      <dgm:spPr/>
      <dgm:t>
        <a:bodyPr/>
        <a:lstStyle/>
        <a:p>
          <a:endParaRPr lang="es-PA"/>
        </a:p>
      </dgm:t>
    </dgm:pt>
    <dgm:pt modelId="{220DBEE7-C8C7-4855-843E-0E7203797745}" type="sibTrans" cxnId="{3ADC9FF4-26BF-421A-9F25-4D6D0B2198D2}">
      <dgm:prSet/>
      <dgm:spPr/>
      <dgm:t>
        <a:bodyPr/>
        <a:lstStyle/>
        <a:p>
          <a:endParaRPr lang="es-PA"/>
        </a:p>
      </dgm:t>
    </dgm:pt>
    <dgm:pt modelId="{114A9480-9178-4D5C-B38A-AC689A291341}">
      <dgm:prSet/>
      <dgm:spPr/>
      <dgm:t>
        <a:bodyPr/>
        <a:lstStyle/>
        <a:p>
          <a:pPr rtl="0"/>
          <a:r>
            <a:rPr lang="es-PA" smtClean="0"/>
            <a:t>Comprende:</a:t>
          </a:r>
          <a:endParaRPr lang="es-PA"/>
        </a:p>
      </dgm:t>
    </dgm:pt>
    <dgm:pt modelId="{BA27B15C-5C57-4E51-8778-FD56A345E8FD}" type="parTrans" cxnId="{74EDF9AC-451B-49BA-8485-C580AF6AE01A}">
      <dgm:prSet/>
      <dgm:spPr/>
      <dgm:t>
        <a:bodyPr/>
        <a:lstStyle/>
        <a:p>
          <a:endParaRPr lang="es-PA"/>
        </a:p>
      </dgm:t>
    </dgm:pt>
    <dgm:pt modelId="{7E13C17D-1A02-48FC-B71A-C8B97C03B693}" type="sibTrans" cxnId="{74EDF9AC-451B-49BA-8485-C580AF6AE01A}">
      <dgm:prSet/>
      <dgm:spPr/>
      <dgm:t>
        <a:bodyPr/>
        <a:lstStyle/>
        <a:p>
          <a:endParaRPr lang="es-PA"/>
        </a:p>
      </dgm:t>
    </dgm:pt>
    <dgm:pt modelId="{FDAC6547-6074-4C6B-8072-0306C24C7CE4}">
      <dgm:prSet/>
      <dgm:spPr/>
      <dgm:t>
        <a:bodyPr/>
        <a:lstStyle/>
        <a:p>
          <a:pPr rtl="0"/>
          <a:r>
            <a:rPr lang="es-PA" dirty="0" smtClean="0"/>
            <a:t>El sistema de identificación de la significancia del estatus del la parturienta mediante colores.</a:t>
          </a:r>
          <a:endParaRPr lang="es-PA" dirty="0"/>
        </a:p>
      </dgm:t>
    </dgm:pt>
    <dgm:pt modelId="{1511E39D-24B1-45A9-87CA-111A98F2FF90}" type="parTrans" cxnId="{412559A1-FDEC-48B4-AE58-DC5FB2412A03}">
      <dgm:prSet/>
      <dgm:spPr/>
      <dgm:t>
        <a:bodyPr/>
        <a:lstStyle/>
        <a:p>
          <a:endParaRPr lang="es-PA"/>
        </a:p>
      </dgm:t>
    </dgm:pt>
    <dgm:pt modelId="{DAEBA7AE-1C17-46B3-8456-E28EC81B1176}" type="sibTrans" cxnId="{412559A1-FDEC-48B4-AE58-DC5FB2412A03}">
      <dgm:prSet/>
      <dgm:spPr/>
      <dgm:t>
        <a:bodyPr/>
        <a:lstStyle/>
        <a:p>
          <a:endParaRPr lang="es-PA"/>
        </a:p>
      </dgm:t>
    </dgm:pt>
    <dgm:pt modelId="{E3C67982-EC7A-4A23-B255-ACF09D505183}" type="pres">
      <dgm:prSet presAssocID="{B5EED044-C437-4786-8AEF-F442551A3C00}" presName="linear" presStyleCnt="0">
        <dgm:presLayoutVars>
          <dgm:animLvl val="lvl"/>
          <dgm:resizeHandles val="exact"/>
        </dgm:presLayoutVars>
      </dgm:prSet>
      <dgm:spPr/>
    </dgm:pt>
    <dgm:pt modelId="{04AC8563-33F5-46F2-8A31-1F3BA43901D3}" type="pres">
      <dgm:prSet presAssocID="{B90B0489-D865-4ACF-A191-1C1547B86FD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E4AB75-0F98-4337-B2DE-FEF3E74F565F}" type="pres">
      <dgm:prSet presAssocID="{B90B0489-D865-4ACF-A191-1C1547B86F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74EDF9AC-451B-49BA-8485-C580AF6AE01A}" srcId="{B90B0489-D865-4ACF-A191-1C1547B86FD3}" destId="{114A9480-9178-4D5C-B38A-AC689A291341}" srcOrd="0" destOrd="0" parTransId="{BA27B15C-5C57-4E51-8778-FD56A345E8FD}" sibTransId="{7E13C17D-1A02-48FC-B71A-C8B97C03B693}"/>
    <dgm:cxn modelId="{8CB2FDBA-E47F-4BF8-92AF-C98C21E7863A}" type="presOf" srcId="{B5EED044-C437-4786-8AEF-F442551A3C00}" destId="{E3C67982-EC7A-4A23-B255-ACF09D505183}" srcOrd="0" destOrd="0" presId="urn:microsoft.com/office/officeart/2005/8/layout/vList2"/>
    <dgm:cxn modelId="{AC43E1D3-0100-48B1-BAB5-C2A9492B4BC5}" type="presOf" srcId="{B90B0489-D865-4ACF-A191-1C1547B86FD3}" destId="{04AC8563-33F5-46F2-8A31-1F3BA43901D3}" srcOrd="0" destOrd="0" presId="urn:microsoft.com/office/officeart/2005/8/layout/vList2"/>
    <dgm:cxn modelId="{412559A1-FDEC-48B4-AE58-DC5FB2412A03}" srcId="{114A9480-9178-4D5C-B38A-AC689A291341}" destId="{FDAC6547-6074-4C6B-8072-0306C24C7CE4}" srcOrd="0" destOrd="0" parTransId="{1511E39D-24B1-45A9-87CA-111A98F2FF90}" sibTransId="{DAEBA7AE-1C17-46B3-8456-E28EC81B1176}"/>
    <dgm:cxn modelId="{53161A84-1B2A-4732-B699-BC825B8FC8D7}" type="presOf" srcId="{FDAC6547-6074-4C6B-8072-0306C24C7CE4}" destId="{31E4AB75-0F98-4337-B2DE-FEF3E74F565F}" srcOrd="0" destOrd="1" presId="urn:microsoft.com/office/officeart/2005/8/layout/vList2"/>
    <dgm:cxn modelId="{C4AEAC74-C516-4C1D-A8A0-0B607BA4DFEB}" type="presOf" srcId="{114A9480-9178-4D5C-B38A-AC689A291341}" destId="{31E4AB75-0F98-4337-B2DE-FEF3E74F565F}" srcOrd="0" destOrd="0" presId="urn:microsoft.com/office/officeart/2005/8/layout/vList2"/>
    <dgm:cxn modelId="{3ADC9FF4-26BF-421A-9F25-4D6D0B2198D2}" srcId="{B5EED044-C437-4786-8AEF-F442551A3C00}" destId="{B90B0489-D865-4ACF-A191-1C1547B86FD3}" srcOrd="0" destOrd="0" parTransId="{5BA735CD-77C7-4EFF-BAAC-FD59EEEF35E0}" sibTransId="{220DBEE7-C8C7-4855-843E-0E7203797745}"/>
    <dgm:cxn modelId="{8826E9BB-D491-4816-8341-0BCAD077C420}" type="presParOf" srcId="{E3C67982-EC7A-4A23-B255-ACF09D505183}" destId="{04AC8563-33F5-46F2-8A31-1F3BA43901D3}" srcOrd="0" destOrd="0" presId="urn:microsoft.com/office/officeart/2005/8/layout/vList2"/>
    <dgm:cxn modelId="{3321E6E1-F3A4-41D9-8432-4338B47F0083}" type="presParOf" srcId="{E3C67982-EC7A-4A23-B255-ACF09D505183}" destId="{31E4AB75-0F98-4337-B2DE-FEF3E74F56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35F998-7880-44FB-A805-D414757F6559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PA"/>
        </a:p>
      </dgm:t>
    </dgm:pt>
    <dgm:pt modelId="{A884ACCA-790D-455D-B365-43D06FFA34CC}">
      <dgm:prSet/>
      <dgm:spPr/>
      <dgm:t>
        <a:bodyPr/>
        <a:lstStyle/>
        <a:p>
          <a:pPr rtl="0"/>
          <a:r>
            <a:rPr lang="es-PA" dirty="0" smtClean="0"/>
            <a:t>Verde</a:t>
          </a:r>
          <a:endParaRPr lang="es-PA" dirty="0"/>
        </a:p>
      </dgm:t>
    </dgm:pt>
    <dgm:pt modelId="{378272C7-B5F1-4F1E-9B0E-57F0FABB81B5}" type="parTrans" cxnId="{8E1A6A72-57BB-4186-9DA2-44FBFF39E8EC}">
      <dgm:prSet/>
      <dgm:spPr/>
      <dgm:t>
        <a:bodyPr/>
        <a:lstStyle/>
        <a:p>
          <a:endParaRPr lang="es-PA"/>
        </a:p>
      </dgm:t>
    </dgm:pt>
    <dgm:pt modelId="{D7DBF377-CAC1-4B66-8BD9-057ECD041DC3}" type="sibTrans" cxnId="{8E1A6A72-57BB-4186-9DA2-44FBFF39E8EC}">
      <dgm:prSet/>
      <dgm:spPr/>
      <dgm:t>
        <a:bodyPr/>
        <a:lstStyle/>
        <a:p>
          <a:endParaRPr lang="es-PA"/>
        </a:p>
      </dgm:t>
    </dgm:pt>
    <dgm:pt modelId="{1C2259B1-516D-43D3-AE50-AF7F3C0E3D67}">
      <dgm:prSet/>
      <dgm:spPr/>
      <dgm:t>
        <a:bodyPr/>
        <a:lstStyle/>
        <a:p>
          <a:pPr rtl="0"/>
          <a:r>
            <a:rPr lang="es-PA" dirty="0" smtClean="0"/>
            <a:t>Normal</a:t>
          </a:r>
          <a:endParaRPr lang="es-PA" dirty="0"/>
        </a:p>
      </dgm:t>
    </dgm:pt>
    <dgm:pt modelId="{4FD4D549-D4DC-410F-8B26-9F612009D7DB}" type="parTrans" cxnId="{76C22F84-02D7-49E7-9EC9-66119276C34F}">
      <dgm:prSet/>
      <dgm:spPr/>
      <dgm:t>
        <a:bodyPr/>
        <a:lstStyle/>
        <a:p>
          <a:endParaRPr lang="es-PA"/>
        </a:p>
      </dgm:t>
    </dgm:pt>
    <dgm:pt modelId="{56CF96FD-1367-490A-BC3C-4A47DADE612D}" type="sibTrans" cxnId="{76C22F84-02D7-49E7-9EC9-66119276C34F}">
      <dgm:prSet/>
      <dgm:spPr/>
      <dgm:t>
        <a:bodyPr/>
        <a:lstStyle/>
        <a:p>
          <a:endParaRPr lang="es-PA"/>
        </a:p>
      </dgm:t>
    </dgm:pt>
    <dgm:pt modelId="{39866F15-CE23-4E20-BE1E-21CDD237986B}">
      <dgm:prSet/>
      <dgm:spPr/>
      <dgm:t>
        <a:bodyPr/>
        <a:lstStyle/>
        <a:p>
          <a:pPr rtl="0"/>
          <a:r>
            <a:rPr lang="es-PA" smtClean="0"/>
            <a:t>Amarillo</a:t>
          </a:r>
          <a:endParaRPr lang="es-PA"/>
        </a:p>
      </dgm:t>
    </dgm:pt>
    <dgm:pt modelId="{D1FF49A6-29FC-4EB3-9F4A-CA6F70DA71C6}" type="parTrans" cxnId="{4CE1DF32-B759-4047-B28F-DC9EE42EC2CD}">
      <dgm:prSet/>
      <dgm:spPr/>
      <dgm:t>
        <a:bodyPr/>
        <a:lstStyle/>
        <a:p>
          <a:endParaRPr lang="es-PA"/>
        </a:p>
      </dgm:t>
    </dgm:pt>
    <dgm:pt modelId="{A670B87A-A581-40F8-916D-9147C7AA9F9C}" type="sibTrans" cxnId="{4CE1DF32-B759-4047-B28F-DC9EE42EC2CD}">
      <dgm:prSet/>
      <dgm:spPr/>
      <dgm:t>
        <a:bodyPr/>
        <a:lstStyle/>
        <a:p>
          <a:endParaRPr lang="es-PA"/>
        </a:p>
      </dgm:t>
    </dgm:pt>
    <dgm:pt modelId="{AA6EEF25-D76C-4522-B47F-57EFE0FA1BFB}">
      <dgm:prSet/>
      <dgm:spPr/>
      <dgm:t>
        <a:bodyPr/>
        <a:lstStyle/>
        <a:p>
          <a:pPr rtl="0"/>
          <a:r>
            <a:rPr lang="es-PA" dirty="0" smtClean="0"/>
            <a:t>Con riesgo</a:t>
          </a:r>
          <a:endParaRPr lang="es-PA" dirty="0"/>
        </a:p>
      </dgm:t>
    </dgm:pt>
    <dgm:pt modelId="{0A2B3E41-6312-49CD-99A0-EF2571585A56}" type="parTrans" cxnId="{32B69847-3EA9-44C7-ADF8-5F02BBAC044D}">
      <dgm:prSet/>
      <dgm:spPr/>
      <dgm:t>
        <a:bodyPr/>
        <a:lstStyle/>
        <a:p>
          <a:endParaRPr lang="es-PA"/>
        </a:p>
      </dgm:t>
    </dgm:pt>
    <dgm:pt modelId="{E2ECA6F9-91D4-4CA2-A099-337034F8D772}" type="sibTrans" cxnId="{32B69847-3EA9-44C7-ADF8-5F02BBAC044D}">
      <dgm:prSet/>
      <dgm:spPr/>
      <dgm:t>
        <a:bodyPr/>
        <a:lstStyle/>
        <a:p>
          <a:endParaRPr lang="es-PA"/>
        </a:p>
      </dgm:t>
    </dgm:pt>
    <dgm:pt modelId="{EA64541B-A93E-4042-AE52-62F8B43319BA}">
      <dgm:prSet/>
      <dgm:spPr/>
      <dgm:t>
        <a:bodyPr/>
        <a:lstStyle/>
        <a:p>
          <a:pPr rtl="0"/>
          <a:r>
            <a:rPr lang="es-PA" smtClean="0"/>
            <a:t>Rojo</a:t>
          </a:r>
          <a:endParaRPr lang="es-PA"/>
        </a:p>
      </dgm:t>
    </dgm:pt>
    <dgm:pt modelId="{292CF516-D0BB-4192-9902-C5BE0AE94113}" type="parTrans" cxnId="{B5F3BE3C-CF9D-4971-BEC0-27EE93B8E5D9}">
      <dgm:prSet/>
      <dgm:spPr/>
      <dgm:t>
        <a:bodyPr/>
        <a:lstStyle/>
        <a:p>
          <a:endParaRPr lang="es-PA"/>
        </a:p>
      </dgm:t>
    </dgm:pt>
    <dgm:pt modelId="{45C2D864-39E6-4F45-BD53-3D3A9DB5202B}" type="sibTrans" cxnId="{B5F3BE3C-CF9D-4971-BEC0-27EE93B8E5D9}">
      <dgm:prSet/>
      <dgm:spPr/>
      <dgm:t>
        <a:bodyPr/>
        <a:lstStyle/>
        <a:p>
          <a:endParaRPr lang="es-PA"/>
        </a:p>
      </dgm:t>
    </dgm:pt>
    <dgm:pt modelId="{9A648F5F-0447-4C90-9D98-F0255007F150}">
      <dgm:prSet/>
      <dgm:spPr/>
      <dgm:t>
        <a:bodyPr/>
        <a:lstStyle/>
        <a:p>
          <a:pPr rtl="0"/>
          <a:r>
            <a:rPr lang="es-PA" dirty="0" smtClean="0"/>
            <a:t>Critico</a:t>
          </a:r>
          <a:endParaRPr lang="es-PA" dirty="0"/>
        </a:p>
      </dgm:t>
    </dgm:pt>
    <dgm:pt modelId="{AD782A3F-55C8-4BFB-A1EA-044695613043}" type="parTrans" cxnId="{0F3147E4-AF20-43E3-8CE8-75B870F51F55}">
      <dgm:prSet/>
      <dgm:spPr/>
      <dgm:t>
        <a:bodyPr/>
        <a:lstStyle/>
        <a:p>
          <a:endParaRPr lang="es-PA"/>
        </a:p>
      </dgm:t>
    </dgm:pt>
    <dgm:pt modelId="{BDB8E09D-9373-40E4-8AF3-A5958FEB682E}" type="sibTrans" cxnId="{0F3147E4-AF20-43E3-8CE8-75B870F51F55}">
      <dgm:prSet/>
      <dgm:spPr/>
      <dgm:t>
        <a:bodyPr/>
        <a:lstStyle/>
        <a:p>
          <a:endParaRPr lang="es-PA"/>
        </a:p>
      </dgm:t>
    </dgm:pt>
    <dgm:pt modelId="{00BC83B8-A13C-49EA-B3AD-0FED2306FD79}" type="pres">
      <dgm:prSet presAssocID="{BE35F998-7880-44FB-A805-D414757F6559}" presName="Name0" presStyleCnt="0">
        <dgm:presLayoutVars>
          <dgm:dir/>
          <dgm:animLvl val="lvl"/>
          <dgm:resizeHandles val="exact"/>
        </dgm:presLayoutVars>
      </dgm:prSet>
      <dgm:spPr/>
    </dgm:pt>
    <dgm:pt modelId="{26C40B35-DFC6-4BB6-9017-E80E31E1FA52}" type="pres">
      <dgm:prSet presAssocID="{A884ACCA-790D-455D-B365-43D06FFA34CC}" presName="composite" presStyleCnt="0"/>
      <dgm:spPr/>
    </dgm:pt>
    <dgm:pt modelId="{FA5282DD-227C-4194-A4F5-D86042414399}" type="pres">
      <dgm:prSet presAssocID="{A884ACCA-790D-455D-B365-43D06FFA34C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DA86D9D-0A8E-4FA6-BB71-D43E3F1FF610}" type="pres">
      <dgm:prSet presAssocID="{A884ACCA-790D-455D-B365-43D06FFA34C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9ED212D6-EA62-4E9D-86AD-E928B7C6645D}" type="pres">
      <dgm:prSet presAssocID="{D7DBF377-CAC1-4B66-8BD9-057ECD041DC3}" presName="space" presStyleCnt="0"/>
      <dgm:spPr/>
    </dgm:pt>
    <dgm:pt modelId="{98F7A3D5-5B90-45E2-B0E0-3CCE1876132C}" type="pres">
      <dgm:prSet presAssocID="{39866F15-CE23-4E20-BE1E-21CDD237986B}" presName="composite" presStyleCnt="0"/>
      <dgm:spPr/>
    </dgm:pt>
    <dgm:pt modelId="{0E7912CE-9917-4AE4-B3F2-2F17F204D75C}" type="pres">
      <dgm:prSet presAssocID="{39866F15-CE23-4E20-BE1E-21CDD2379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3A6302A-8461-4C65-85C5-54FFA2D52485}" type="pres">
      <dgm:prSet presAssocID="{39866F15-CE23-4E20-BE1E-21CDD2379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5DCB8375-E7D7-472E-AEE4-5984292E2E1E}" type="pres">
      <dgm:prSet presAssocID="{A670B87A-A581-40F8-916D-9147C7AA9F9C}" presName="space" presStyleCnt="0"/>
      <dgm:spPr/>
    </dgm:pt>
    <dgm:pt modelId="{EEE70FA1-E3D3-47CA-A74E-676A0FDCF671}" type="pres">
      <dgm:prSet presAssocID="{EA64541B-A93E-4042-AE52-62F8B43319BA}" presName="composite" presStyleCnt="0"/>
      <dgm:spPr/>
    </dgm:pt>
    <dgm:pt modelId="{E0A1DD3F-9910-4D8E-AB05-01036A3E0CBB}" type="pres">
      <dgm:prSet presAssocID="{EA64541B-A93E-4042-AE52-62F8B43319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67C7167-5A6A-4FFB-B435-2CFC999748BB}" type="pres">
      <dgm:prSet presAssocID="{EA64541B-A93E-4042-AE52-62F8B43319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383402C9-A53C-427D-9C7B-B832852DC35F}" type="presOf" srcId="{BE35F998-7880-44FB-A805-D414757F6559}" destId="{00BC83B8-A13C-49EA-B3AD-0FED2306FD79}" srcOrd="0" destOrd="0" presId="urn:microsoft.com/office/officeart/2005/8/layout/hList1"/>
    <dgm:cxn modelId="{3ED70B34-4DA0-4CE4-A6E1-368207F65249}" type="presOf" srcId="{EA64541B-A93E-4042-AE52-62F8B43319BA}" destId="{E0A1DD3F-9910-4D8E-AB05-01036A3E0CBB}" srcOrd="0" destOrd="0" presId="urn:microsoft.com/office/officeart/2005/8/layout/hList1"/>
    <dgm:cxn modelId="{32B69847-3EA9-44C7-ADF8-5F02BBAC044D}" srcId="{39866F15-CE23-4E20-BE1E-21CDD237986B}" destId="{AA6EEF25-D76C-4522-B47F-57EFE0FA1BFB}" srcOrd="0" destOrd="0" parTransId="{0A2B3E41-6312-49CD-99A0-EF2571585A56}" sibTransId="{E2ECA6F9-91D4-4CA2-A099-337034F8D772}"/>
    <dgm:cxn modelId="{441E81B2-DA33-47E8-B51A-67C8C2DED63A}" type="presOf" srcId="{39866F15-CE23-4E20-BE1E-21CDD237986B}" destId="{0E7912CE-9917-4AE4-B3F2-2F17F204D75C}" srcOrd="0" destOrd="0" presId="urn:microsoft.com/office/officeart/2005/8/layout/hList1"/>
    <dgm:cxn modelId="{B5F3BE3C-CF9D-4971-BEC0-27EE93B8E5D9}" srcId="{BE35F998-7880-44FB-A805-D414757F6559}" destId="{EA64541B-A93E-4042-AE52-62F8B43319BA}" srcOrd="2" destOrd="0" parTransId="{292CF516-D0BB-4192-9902-C5BE0AE94113}" sibTransId="{45C2D864-39E6-4F45-BD53-3D3A9DB5202B}"/>
    <dgm:cxn modelId="{8E622FAD-3C5C-4395-8C5F-05AC3C68731C}" type="presOf" srcId="{9A648F5F-0447-4C90-9D98-F0255007F150}" destId="{F67C7167-5A6A-4FFB-B435-2CFC999748BB}" srcOrd="0" destOrd="0" presId="urn:microsoft.com/office/officeart/2005/8/layout/hList1"/>
    <dgm:cxn modelId="{4CE1DF32-B759-4047-B28F-DC9EE42EC2CD}" srcId="{BE35F998-7880-44FB-A805-D414757F6559}" destId="{39866F15-CE23-4E20-BE1E-21CDD237986B}" srcOrd="1" destOrd="0" parTransId="{D1FF49A6-29FC-4EB3-9F4A-CA6F70DA71C6}" sibTransId="{A670B87A-A581-40F8-916D-9147C7AA9F9C}"/>
    <dgm:cxn modelId="{8DE37103-D968-45B8-ACC5-3603E9421D80}" type="presOf" srcId="{AA6EEF25-D76C-4522-B47F-57EFE0FA1BFB}" destId="{83A6302A-8461-4C65-85C5-54FFA2D52485}" srcOrd="0" destOrd="0" presId="urn:microsoft.com/office/officeart/2005/8/layout/hList1"/>
    <dgm:cxn modelId="{8E1A6A72-57BB-4186-9DA2-44FBFF39E8EC}" srcId="{BE35F998-7880-44FB-A805-D414757F6559}" destId="{A884ACCA-790D-455D-B365-43D06FFA34CC}" srcOrd="0" destOrd="0" parTransId="{378272C7-B5F1-4F1E-9B0E-57F0FABB81B5}" sibTransId="{D7DBF377-CAC1-4B66-8BD9-057ECD041DC3}"/>
    <dgm:cxn modelId="{525C4D56-3849-4893-A80B-C7BE09781E11}" type="presOf" srcId="{1C2259B1-516D-43D3-AE50-AF7F3C0E3D67}" destId="{DDA86D9D-0A8E-4FA6-BB71-D43E3F1FF610}" srcOrd="0" destOrd="0" presId="urn:microsoft.com/office/officeart/2005/8/layout/hList1"/>
    <dgm:cxn modelId="{0F3147E4-AF20-43E3-8CE8-75B870F51F55}" srcId="{EA64541B-A93E-4042-AE52-62F8B43319BA}" destId="{9A648F5F-0447-4C90-9D98-F0255007F150}" srcOrd="0" destOrd="0" parTransId="{AD782A3F-55C8-4BFB-A1EA-044695613043}" sibTransId="{BDB8E09D-9373-40E4-8AF3-A5958FEB682E}"/>
    <dgm:cxn modelId="{92B04729-2561-4B93-BAA2-A2E3D5AF0FED}" type="presOf" srcId="{A884ACCA-790D-455D-B365-43D06FFA34CC}" destId="{FA5282DD-227C-4194-A4F5-D86042414399}" srcOrd="0" destOrd="0" presId="urn:microsoft.com/office/officeart/2005/8/layout/hList1"/>
    <dgm:cxn modelId="{76C22F84-02D7-49E7-9EC9-66119276C34F}" srcId="{A884ACCA-790D-455D-B365-43D06FFA34CC}" destId="{1C2259B1-516D-43D3-AE50-AF7F3C0E3D67}" srcOrd="0" destOrd="0" parTransId="{4FD4D549-D4DC-410F-8B26-9F612009D7DB}" sibTransId="{56CF96FD-1367-490A-BC3C-4A47DADE612D}"/>
    <dgm:cxn modelId="{69D820AF-82F8-4953-947F-AC3BEF57868F}" type="presParOf" srcId="{00BC83B8-A13C-49EA-B3AD-0FED2306FD79}" destId="{26C40B35-DFC6-4BB6-9017-E80E31E1FA52}" srcOrd="0" destOrd="0" presId="urn:microsoft.com/office/officeart/2005/8/layout/hList1"/>
    <dgm:cxn modelId="{23FCFCE3-36B8-4400-9782-75D693185964}" type="presParOf" srcId="{26C40B35-DFC6-4BB6-9017-E80E31E1FA52}" destId="{FA5282DD-227C-4194-A4F5-D86042414399}" srcOrd="0" destOrd="0" presId="urn:microsoft.com/office/officeart/2005/8/layout/hList1"/>
    <dgm:cxn modelId="{3CA819E7-1F0A-45CF-B0EF-333087C2DF08}" type="presParOf" srcId="{26C40B35-DFC6-4BB6-9017-E80E31E1FA52}" destId="{DDA86D9D-0A8E-4FA6-BB71-D43E3F1FF610}" srcOrd="1" destOrd="0" presId="urn:microsoft.com/office/officeart/2005/8/layout/hList1"/>
    <dgm:cxn modelId="{F352FFA3-D6D9-486E-94F2-4A4BB128B640}" type="presParOf" srcId="{00BC83B8-A13C-49EA-B3AD-0FED2306FD79}" destId="{9ED212D6-EA62-4E9D-86AD-E928B7C6645D}" srcOrd="1" destOrd="0" presId="urn:microsoft.com/office/officeart/2005/8/layout/hList1"/>
    <dgm:cxn modelId="{4038D3B3-BF9B-46C4-85A3-45E3F246ACA4}" type="presParOf" srcId="{00BC83B8-A13C-49EA-B3AD-0FED2306FD79}" destId="{98F7A3D5-5B90-45E2-B0E0-3CCE1876132C}" srcOrd="2" destOrd="0" presId="urn:microsoft.com/office/officeart/2005/8/layout/hList1"/>
    <dgm:cxn modelId="{16D747CE-4405-467B-AE9D-9FD5E640537F}" type="presParOf" srcId="{98F7A3D5-5B90-45E2-B0E0-3CCE1876132C}" destId="{0E7912CE-9917-4AE4-B3F2-2F17F204D75C}" srcOrd="0" destOrd="0" presId="urn:microsoft.com/office/officeart/2005/8/layout/hList1"/>
    <dgm:cxn modelId="{AC83F2FE-536E-474A-ADE8-4C1DFAD6AA83}" type="presParOf" srcId="{98F7A3D5-5B90-45E2-B0E0-3CCE1876132C}" destId="{83A6302A-8461-4C65-85C5-54FFA2D52485}" srcOrd="1" destOrd="0" presId="urn:microsoft.com/office/officeart/2005/8/layout/hList1"/>
    <dgm:cxn modelId="{C285CAB3-83FA-4BFB-B3B8-8BEA0841F007}" type="presParOf" srcId="{00BC83B8-A13C-49EA-B3AD-0FED2306FD79}" destId="{5DCB8375-E7D7-472E-AEE4-5984292E2E1E}" srcOrd="3" destOrd="0" presId="urn:microsoft.com/office/officeart/2005/8/layout/hList1"/>
    <dgm:cxn modelId="{EB5AE01D-4115-4255-B1D4-2436F26321A8}" type="presParOf" srcId="{00BC83B8-A13C-49EA-B3AD-0FED2306FD79}" destId="{EEE70FA1-E3D3-47CA-A74E-676A0FDCF671}" srcOrd="4" destOrd="0" presId="urn:microsoft.com/office/officeart/2005/8/layout/hList1"/>
    <dgm:cxn modelId="{7EA9BA16-1223-402A-BD0A-1FF6153A3E9E}" type="presParOf" srcId="{EEE70FA1-E3D3-47CA-A74E-676A0FDCF671}" destId="{E0A1DD3F-9910-4D8E-AB05-01036A3E0CBB}" srcOrd="0" destOrd="0" presId="urn:microsoft.com/office/officeart/2005/8/layout/hList1"/>
    <dgm:cxn modelId="{C8007B45-B94A-4854-B47A-35A5C8FC18FF}" type="presParOf" srcId="{EEE70FA1-E3D3-47CA-A74E-676A0FDCF671}" destId="{F67C7167-5A6A-4FFB-B435-2CFC999748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3A34EA-7F31-418C-9D87-5EFEFFA32BDB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PA"/>
        </a:p>
      </dgm:t>
    </dgm:pt>
    <dgm:pt modelId="{FAEB1F17-894D-48C6-82B4-A1D6317F6F98}">
      <dgm:prSet/>
      <dgm:spPr/>
      <dgm:t>
        <a:bodyPr/>
        <a:lstStyle/>
        <a:p>
          <a:pPr rtl="0"/>
          <a:r>
            <a:rPr lang="es-PA" smtClean="0"/>
            <a:t>Reactivo</a:t>
          </a:r>
          <a:endParaRPr lang="es-PA"/>
        </a:p>
      </dgm:t>
    </dgm:pt>
    <dgm:pt modelId="{D896E9EF-2D30-425B-978D-33B66D66088F}" type="parTrans" cxnId="{DF4D5AFF-DF7D-46B6-BF2C-C9D8BE94112D}">
      <dgm:prSet/>
      <dgm:spPr/>
      <dgm:t>
        <a:bodyPr/>
        <a:lstStyle/>
        <a:p>
          <a:endParaRPr lang="es-PA"/>
        </a:p>
      </dgm:t>
    </dgm:pt>
    <dgm:pt modelId="{2A2768E6-62BE-41F5-8022-6AEB5FF55D4A}" type="sibTrans" cxnId="{DF4D5AFF-DF7D-46B6-BF2C-C9D8BE94112D}">
      <dgm:prSet/>
      <dgm:spPr/>
      <dgm:t>
        <a:bodyPr/>
        <a:lstStyle/>
        <a:p>
          <a:endParaRPr lang="es-PA"/>
        </a:p>
      </dgm:t>
    </dgm:pt>
    <dgm:pt modelId="{061F9BDA-D9B8-4F95-8278-9DD0A1FC177C}">
      <dgm:prSet/>
      <dgm:spPr/>
      <dgm:t>
        <a:bodyPr/>
        <a:lstStyle/>
        <a:p>
          <a:pPr rtl="0"/>
          <a:r>
            <a:rPr lang="es-PA" dirty="0" smtClean="0"/>
            <a:t>Verde</a:t>
          </a:r>
          <a:endParaRPr lang="es-PA" dirty="0"/>
        </a:p>
      </dgm:t>
    </dgm:pt>
    <dgm:pt modelId="{5EA7D447-FDB5-42E5-B607-5230A7AB8325}" type="parTrans" cxnId="{882DBB50-A8E4-4E6F-BAD7-DBC31B915586}">
      <dgm:prSet/>
      <dgm:spPr/>
      <dgm:t>
        <a:bodyPr/>
        <a:lstStyle/>
        <a:p>
          <a:endParaRPr lang="es-PA"/>
        </a:p>
      </dgm:t>
    </dgm:pt>
    <dgm:pt modelId="{3C538FCD-35EF-4306-A053-D842BD2D468D}" type="sibTrans" cxnId="{882DBB50-A8E4-4E6F-BAD7-DBC31B915586}">
      <dgm:prSet/>
      <dgm:spPr/>
      <dgm:t>
        <a:bodyPr/>
        <a:lstStyle/>
        <a:p>
          <a:endParaRPr lang="es-PA"/>
        </a:p>
      </dgm:t>
    </dgm:pt>
    <dgm:pt modelId="{8D933382-26D7-403B-A0E9-579A5033E886}">
      <dgm:prSet/>
      <dgm:spPr/>
      <dgm:t>
        <a:bodyPr/>
        <a:lstStyle/>
        <a:p>
          <a:pPr rtl="0"/>
          <a:r>
            <a:rPr lang="es-PA" smtClean="0"/>
            <a:t>Monitoreo</a:t>
          </a:r>
          <a:endParaRPr lang="es-PA"/>
        </a:p>
      </dgm:t>
    </dgm:pt>
    <dgm:pt modelId="{0DD97B2A-14F7-4DA2-9744-E213E9E48E53}" type="parTrans" cxnId="{2223C160-1541-4832-ABC4-63D16728721F}">
      <dgm:prSet/>
      <dgm:spPr/>
      <dgm:t>
        <a:bodyPr/>
        <a:lstStyle/>
        <a:p>
          <a:endParaRPr lang="es-PA"/>
        </a:p>
      </dgm:t>
    </dgm:pt>
    <dgm:pt modelId="{31C684E6-21A7-45C5-90B1-DBF99B5AC3D8}" type="sibTrans" cxnId="{2223C160-1541-4832-ABC4-63D16728721F}">
      <dgm:prSet/>
      <dgm:spPr/>
      <dgm:t>
        <a:bodyPr/>
        <a:lstStyle/>
        <a:p>
          <a:endParaRPr lang="es-PA"/>
        </a:p>
      </dgm:t>
    </dgm:pt>
    <dgm:pt modelId="{F07C0A50-CE57-48BD-96C4-5615E2A76AA8}">
      <dgm:prSet/>
      <dgm:spPr/>
      <dgm:t>
        <a:bodyPr/>
        <a:lstStyle/>
        <a:p>
          <a:pPr rtl="0"/>
          <a:r>
            <a:rPr lang="es-PA" smtClean="0"/>
            <a:t>Conducta</a:t>
          </a:r>
          <a:endParaRPr lang="es-PA"/>
        </a:p>
      </dgm:t>
    </dgm:pt>
    <dgm:pt modelId="{F89AEF6C-4F7F-46A2-A23D-503BBB3203E3}" type="parTrans" cxnId="{026192E9-37F4-463C-A365-116A76DB1D52}">
      <dgm:prSet/>
      <dgm:spPr/>
      <dgm:t>
        <a:bodyPr/>
        <a:lstStyle/>
        <a:p>
          <a:endParaRPr lang="es-PA"/>
        </a:p>
      </dgm:t>
    </dgm:pt>
    <dgm:pt modelId="{FD292663-0B98-4283-AE94-1946A0A0295D}" type="sibTrans" cxnId="{026192E9-37F4-463C-A365-116A76DB1D52}">
      <dgm:prSet/>
      <dgm:spPr/>
      <dgm:t>
        <a:bodyPr/>
        <a:lstStyle/>
        <a:p>
          <a:endParaRPr lang="es-PA"/>
        </a:p>
      </dgm:t>
    </dgm:pt>
    <dgm:pt modelId="{A006BBDB-10A8-40A1-A09D-576A69FF79D7}">
      <dgm:prSet/>
      <dgm:spPr/>
      <dgm:t>
        <a:bodyPr/>
        <a:lstStyle/>
        <a:p>
          <a:pPr rtl="0"/>
          <a:r>
            <a:rPr lang="es-PA" smtClean="0"/>
            <a:t>Amarillo</a:t>
          </a:r>
          <a:endParaRPr lang="es-PA"/>
        </a:p>
      </dgm:t>
    </dgm:pt>
    <dgm:pt modelId="{75C1583F-CF71-45F0-8883-F1F6D1CD23C2}" type="parTrans" cxnId="{3A287995-3810-4419-A0E1-772973B68788}">
      <dgm:prSet/>
      <dgm:spPr/>
      <dgm:t>
        <a:bodyPr/>
        <a:lstStyle/>
        <a:p>
          <a:endParaRPr lang="es-PA"/>
        </a:p>
      </dgm:t>
    </dgm:pt>
    <dgm:pt modelId="{9FDC5F60-EF44-476B-ACF1-19590CEAF834}" type="sibTrans" cxnId="{3A287995-3810-4419-A0E1-772973B68788}">
      <dgm:prSet/>
      <dgm:spPr/>
      <dgm:t>
        <a:bodyPr/>
        <a:lstStyle/>
        <a:p>
          <a:endParaRPr lang="es-PA"/>
        </a:p>
      </dgm:t>
    </dgm:pt>
    <dgm:pt modelId="{A4BD7AB5-8321-4731-8EB1-5D367AEAE507}">
      <dgm:prSet/>
      <dgm:spPr/>
      <dgm:t>
        <a:bodyPr/>
        <a:lstStyle/>
        <a:p>
          <a:pPr rtl="0"/>
          <a:r>
            <a:rPr lang="es-PA" smtClean="0"/>
            <a:t>Asistencia</a:t>
          </a:r>
          <a:endParaRPr lang="es-PA"/>
        </a:p>
      </dgm:t>
    </dgm:pt>
    <dgm:pt modelId="{B41E2114-B802-4D24-8C28-B19E861ABB5F}" type="parTrans" cxnId="{7E92268C-306C-4DEF-9630-F156FE6D31AF}">
      <dgm:prSet/>
      <dgm:spPr/>
      <dgm:t>
        <a:bodyPr/>
        <a:lstStyle/>
        <a:p>
          <a:endParaRPr lang="es-PA"/>
        </a:p>
      </dgm:t>
    </dgm:pt>
    <dgm:pt modelId="{F205DDFE-6FDE-4231-BE34-20A402C8069E}" type="sibTrans" cxnId="{7E92268C-306C-4DEF-9630-F156FE6D31AF}">
      <dgm:prSet/>
      <dgm:spPr/>
      <dgm:t>
        <a:bodyPr/>
        <a:lstStyle/>
        <a:p>
          <a:endParaRPr lang="es-PA"/>
        </a:p>
      </dgm:t>
    </dgm:pt>
    <dgm:pt modelId="{FB90FE3C-062E-4569-BD7D-429D9F9EC04F}">
      <dgm:prSet/>
      <dgm:spPr/>
      <dgm:t>
        <a:bodyPr/>
        <a:lstStyle/>
        <a:p>
          <a:pPr rtl="0"/>
          <a:r>
            <a:rPr lang="es-PA" smtClean="0"/>
            <a:t>Transporte</a:t>
          </a:r>
          <a:endParaRPr lang="es-PA"/>
        </a:p>
      </dgm:t>
    </dgm:pt>
    <dgm:pt modelId="{8B7AFE25-DBA5-48E5-8FE5-B284C4A1A123}" type="parTrans" cxnId="{12F5E316-7EDC-49ED-A2E6-085E067B244B}">
      <dgm:prSet/>
      <dgm:spPr/>
      <dgm:t>
        <a:bodyPr/>
        <a:lstStyle/>
        <a:p>
          <a:endParaRPr lang="es-PA"/>
        </a:p>
      </dgm:t>
    </dgm:pt>
    <dgm:pt modelId="{BF0FC0C9-992C-4B3A-BDF8-709ECECE7B96}" type="sibTrans" cxnId="{12F5E316-7EDC-49ED-A2E6-085E067B244B}">
      <dgm:prSet/>
      <dgm:spPr/>
      <dgm:t>
        <a:bodyPr/>
        <a:lstStyle/>
        <a:p>
          <a:endParaRPr lang="es-PA"/>
        </a:p>
      </dgm:t>
    </dgm:pt>
    <dgm:pt modelId="{584A6DC2-3A82-441B-B781-95EF683E47E2}">
      <dgm:prSet/>
      <dgm:spPr/>
      <dgm:t>
        <a:bodyPr/>
        <a:lstStyle/>
        <a:p>
          <a:pPr rtl="0"/>
          <a:r>
            <a:rPr lang="es-PA" smtClean="0"/>
            <a:t>Calcular coordenadas</a:t>
          </a:r>
          <a:endParaRPr lang="es-PA"/>
        </a:p>
      </dgm:t>
    </dgm:pt>
    <dgm:pt modelId="{4181166D-4AC4-44E5-B0B1-D2F6B050F2FD}" type="parTrans" cxnId="{31AC1E5B-C705-4DCE-8DA7-6847E42802AC}">
      <dgm:prSet/>
      <dgm:spPr/>
      <dgm:t>
        <a:bodyPr/>
        <a:lstStyle/>
        <a:p>
          <a:endParaRPr lang="es-PA"/>
        </a:p>
      </dgm:t>
    </dgm:pt>
    <dgm:pt modelId="{02CCD53C-B764-43EA-ADCC-CB35D437F895}" type="sibTrans" cxnId="{31AC1E5B-C705-4DCE-8DA7-6847E42802AC}">
      <dgm:prSet/>
      <dgm:spPr/>
      <dgm:t>
        <a:bodyPr/>
        <a:lstStyle/>
        <a:p>
          <a:endParaRPr lang="es-PA"/>
        </a:p>
      </dgm:t>
    </dgm:pt>
    <dgm:pt modelId="{2777D0E8-8CB3-4C43-8965-3FA094E64AD0}">
      <dgm:prSet/>
      <dgm:spPr/>
      <dgm:t>
        <a:bodyPr/>
        <a:lstStyle/>
        <a:p>
          <a:pPr rtl="0"/>
          <a:r>
            <a:rPr lang="es-PA" smtClean="0"/>
            <a:t>Asistencia medica</a:t>
          </a:r>
          <a:endParaRPr lang="es-PA"/>
        </a:p>
      </dgm:t>
    </dgm:pt>
    <dgm:pt modelId="{FE60E36E-DBAB-4E19-BB93-89ABA9BA5167}" type="parTrans" cxnId="{F35300B2-CEFD-4874-8C7E-272A8A915766}">
      <dgm:prSet/>
      <dgm:spPr/>
      <dgm:t>
        <a:bodyPr/>
        <a:lstStyle/>
        <a:p>
          <a:endParaRPr lang="es-PA"/>
        </a:p>
      </dgm:t>
    </dgm:pt>
    <dgm:pt modelId="{952B8050-F945-4F7B-B51C-0F4C13551876}" type="sibTrans" cxnId="{F35300B2-CEFD-4874-8C7E-272A8A915766}">
      <dgm:prSet/>
      <dgm:spPr/>
      <dgm:t>
        <a:bodyPr/>
        <a:lstStyle/>
        <a:p>
          <a:endParaRPr lang="es-PA"/>
        </a:p>
      </dgm:t>
    </dgm:pt>
    <dgm:pt modelId="{FBEB100F-37D7-432D-AF45-3C644B749D8C}">
      <dgm:prSet/>
      <dgm:spPr/>
      <dgm:t>
        <a:bodyPr/>
        <a:lstStyle/>
        <a:p>
          <a:pPr rtl="0"/>
          <a:r>
            <a:rPr lang="es-PA" smtClean="0"/>
            <a:t>Aviso a médicos</a:t>
          </a:r>
          <a:endParaRPr lang="es-PA"/>
        </a:p>
      </dgm:t>
    </dgm:pt>
    <dgm:pt modelId="{C75B9C35-8F12-462F-A875-592D21C9631B}" type="parTrans" cxnId="{08BF0C94-B9A0-4C2B-B3D6-41D8C8AA47E2}">
      <dgm:prSet/>
      <dgm:spPr/>
      <dgm:t>
        <a:bodyPr/>
        <a:lstStyle/>
        <a:p>
          <a:endParaRPr lang="es-PA"/>
        </a:p>
      </dgm:t>
    </dgm:pt>
    <dgm:pt modelId="{C958ED6C-5F0A-4705-8086-D99604A4F3C2}" type="sibTrans" cxnId="{08BF0C94-B9A0-4C2B-B3D6-41D8C8AA47E2}">
      <dgm:prSet/>
      <dgm:spPr/>
      <dgm:t>
        <a:bodyPr/>
        <a:lstStyle/>
        <a:p>
          <a:endParaRPr lang="es-PA"/>
        </a:p>
      </dgm:t>
    </dgm:pt>
    <dgm:pt modelId="{40F41E21-CDD8-4276-8C09-01D5E9E7E7DA}">
      <dgm:prSet/>
      <dgm:spPr/>
      <dgm:t>
        <a:bodyPr/>
        <a:lstStyle/>
        <a:p>
          <a:pPr rtl="0"/>
          <a:r>
            <a:rPr lang="es-PA" smtClean="0"/>
            <a:t>Rojo</a:t>
          </a:r>
          <a:endParaRPr lang="es-PA"/>
        </a:p>
      </dgm:t>
    </dgm:pt>
    <dgm:pt modelId="{60C23C87-FA2A-4B79-89D1-70F50C1D5A60}" type="parTrans" cxnId="{E40BD43A-3D40-43C4-95FD-3B1DC34EB927}">
      <dgm:prSet/>
      <dgm:spPr/>
      <dgm:t>
        <a:bodyPr/>
        <a:lstStyle/>
        <a:p>
          <a:endParaRPr lang="es-PA"/>
        </a:p>
      </dgm:t>
    </dgm:pt>
    <dgm:pt modelId="{92C86301-D819-4DC9-84F7-786726855E19}" type="sibTrans" cxnId="{E40BD43A-3D40-43C4-95FD-3B1DC34EB927}">
      <dgm:prSet/>
      <dgm:spPr/>
      <dgm:t>
        <a:bodyPr/>
        <a:lstStyle/>
        <a:p>
          <a:endParaRPr lang="es-PA"/>
        </a:p>
      </dgm:t>
    </dgm:pt>
    <dgm:pt modelId="{BA1541F6-541C-4165-9C7C-2635F50B7DF8}">
      <dgm:prSet/>
      <dgm:spPr/>
      <dgm:t>
        <a:bodyPr/>
        <a:lstStyle/>
        <a:p>
          <a:pPr rtl="0"/>
          <a:r>
            <a:rPr lang="es-PA" smtClean="0"/>
            <a:t>Al hospital</a:t>
          </a:r>
          <a:endParaRPr lang="es-PA"/>
        </a:p>
      </dgm:t>
    </dgm:pt>
    <dgm:pt modelId="{8178B22E-53E8-4172-B2A5-21D0991373B2}" type="parTrans" cxnId="{B0E72C91-82B0-4C45-87FE-9FC607725D79}">
      <dgm:prSet/>
      <dgm:spPr/>
      <dgm:t>
        <a:bodyPr/>
        <a:lstStyle/>
        <a:p>
          <a:endParaRPr lang="es-PA"/>
        </a:p>
      </dgm:t>
    </dgm:pt>
    <dgm:pt modelId="{DBC27F61-EA7E-40FC-8F14-BB813A5DFCF2}" type="sibTrans" cxnId="{B0E72C91-82B0-4C45-87FE-9FC607725D79}">
      <dgm:prSet/>
      <dgm:spPr/>
      <dgm:t>
        <a:bodyPr/>
        <a:lstStyle/>
        <a:p>
          <a:endParaRPr lang="es-PA"/>
        </a:p>
      </dgm:t>
    </dgm:pt>
    <dgm:pt modelId="{1BB558B0-1A69-49FA-86F1-2849DEEAB4D4}">
      <dgm:prSet/>
      <dgm:spPr/>
      <dgm:t>
        <a:bodyPr/>
        <a:lstStyle/>
        <a:p>
          <a:pPr rtl="0"/>
          <a:r>
            <a:rPr lang="es-PA" smtClean="0"/>
            <a:t>Contacto</a:t>
          </a:r>
          <a:endParaRPr lang="es-PA"/>
        </a:p>
      </dgm:t>
    </dgm:pt>
    <dgm:pt modelId="{F504D84B-C035-4A98-8EA9-5037F8B52E1F}" type="parTrans" cxnId="{63CA32AD-843A-429B-B3BF-5A686D0A3E21}">
      <dgm:prSet/>
      <dgm:spPr/>
      <dgm:t>
        <a:bodyPr/>
        <a:lstStyle/>
        <a:p>
          <a:endParaRPr lang="es-PA"/>
        </a:p>
      </dgm:t>
    </dgm:pt>
    <dgm:pt modelId="{D879E777-5222-48E9-BE62-48E4E66ED7C0}" type="sibTrans" cxnId="{63CA32AD-843A-429B-B3BF-5A686D0A3E21}">
      <dgm:prSet/>
      <dgm:spPr/>
      <dgm:t>
        <a:bodyPr/>
        <a:lstStyle/>
        <a:p>
          <a:endParaRPr lang="es-PA"/>
        </a:p>
      </dgm:t>
    </dgm:pt>
    <dgm:pt modelId="{449AE78F-0780-41C1-B12D-5AF47E483A0C}">
      <dgm:prSet/>
      <dgm:spPr/>
      <dgm:t>
        <a:bodyPr/>
        <a:lstStyle/>
        <a:p>
          <a:pPr rtl="0"/>
          <a:r>
            <a:rPr lang="es-PA" baseline="0" smtClean="0"/>
            <a:t>Policía</a:t>
          </a:r>
          <a:endParaRPr lang="es-PA"/>
        </a:p>
      </dgm:t>
    </dgm:pt>
    <dgm:pt modelId="{0C0EB8C8-3984-44F0-898D-59969739413F}" type="parTrans" cxnId="{32CC304A-5822-4FED-B2BB-C2025DC8822A}">
      <dgm:prSet/>
      <dgm:spPr/>
      <dgm:t>
        <a:bodyPr/>
        <a:lstStyle/>
        <a:p>
          <a:endParaRPr lang="es-PA"/>
        </a:p>
      </dgm:t>
    </dgm:pt>
    <dgm:pt modelId="{0152AD44-923B-4C2E-A26D-769FAD2A14CF}" type="sibTrans" cxnId="{32CC304A-5822-4FED-B2BB-C2025DC8822A}">
      <dgm:prSet/>
      <dgm:spPr/>
      <dgm:t>
        <a:bodyPr/>
        <a:lstStyle/>
        <a:p>
          <a:endParaRPr lang="es-PA"/>
        </a:p>
      </dgm:t>
    </dgm:pt>
    <dgm:pt modelId="{A492368A-BF33-46EA-B4C7-9C228C529EB5}">
      <dgm:prSet/>
      <dgm:spPr/>
      <dgm:t>
        <a:bodyPr/>
        <a:lstStyle/>
        <a:p>
          <a:pPr rtl="0"/>
          <a:r>
            <a:rPr lang="es-PA" baseline="0" smtClean="0"/>
            <a:t>Hospital</a:t>
          </a:r>
          <a:endParaRPr lang="es-PA"/>
        </a:p>
      </dgm:t>
    </dgm:pt>
    <dgm:pt modelId="{3A2903B1-61F0-48F2-92F3-54BD8A1FF8D6}" type="parTrans" cxnId="{5B658DE6-49F7-4B19-9693-E80E1E71BE87}">
      <dgm:prSet/>
      <dgm:spPr/>
      <dgm:t>
        <a:bodyPr/>
        <a:lstStyle/>
        <a:p>
          <a:endParaRPr lang="es-PA"/>
        </a:p>
      </dgm:t>
    </dgm:pt>
    <dgm:pt modelId="{88328564-A057-4DF4-87D3-D7629D946A05}" type="sibTrans" cxnId="{5B658DE6-49F7-4B19-9693-E80E1E71BE87}">
      <dgm:prSet/>
      <dgm:spPr/>
      <dgm:t>
        <a:bodyPr/>
        <a:lstStyle/>
        <a:p>
          <a:endParaRPr lang="es-PA"/>
        </a:p>
      </dgm:t>
    </dgm:pt>
    <dgm:pt modelId="{E3CC150F-F1C7-428D-857E-712D77E12CE6}">
      <dgm:prSet/>
      <dgm:spPr/>
      <dgm:t>
        <a:bodyPr/>
        <a:lstStyle/>
        <a:p>
          <a:pPr rtl="0"/>
          <a:r>
            <a:rPr lang="es-PA" baseline="0" smtClean="0"/>
            <a:t>Paciente</a:t>
          </a:r>
          <a:endParaRPr lang="es-PA"/>
        </a:p>
      </dgm:t>
    </dgm:pt>
    <dgm:pt modelId="{BA498BCE-461C-4227-ABB2-9EDEFD2F37C6}" type="parTrans" cxnId="{CB78E76F-CA88-41FE-BA3F-4F8C265D9880}">
      <dgm:prSet/>
      <dgm:spPr/>
      <dgm:t>
        <a:bodyPr/>
        <a:lstStyle/>
        <a:p>
          <a:endParaRPr lang="es-PA"/>
        </a:p>
      </dgm:t>
    </dgm:pt>
    <dgm:pt modelId="{351218F6-4BB4-4ED8-BBBC-49377CD91978}" type="sibTrans" cxnId="{CB78E76F-CA88-41FE-BA3F-4F8C265D9880}">
      <dgm:prSet/>
      <dgm:spPr/>
      <dgm:t>
        <a:bodyPr/>
        <a:lstStyle/>
        <a:p>
          <a:endParaRPr lang="es-PA"/>
        </a:p>
      </dgm:t>
    </dgm:pt>
    <dgm:pt modelId="{640E20D4-0F75-4F19-BDE8-D99CC9820727}" type="pres">
      <dgm:prSet presAssocID="{7F3A34EA-7F31-418C-9D87-5EFEFFA32B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F95680-B14F-498B-8E4A-F95608B9A782}" type="pres">
      <dgm:prSet presAssocID="{FAEB1F17-894D-48C6-82B4-A1D6317F6F98}" presName="root1" presStyleCnt="0"/>
      <dgm:spPr/>
    </dgm:pt>
    <dgm:pt modelId="{876666AB-7583-4BE6-9521-EDDEE85198F5}" type="pres">
      <dgm:prSet presAssocID="{FAEB1F17-894D-48C6-82B4-A1D6317F6F98}" presName="LevelOneTextNode" presStyleLbl="node0" presStyleIdx="0" presStyleCnt="1">
        <dgm:presLayoutVars>
          <dgm:chPref val="3"/>
        </dgm:presLayoutVars>
      </dgm:prSet>
      <dgm:spPr/>
    </dgm:pt>
    <dgm:pt modelId="{7C19134B-F804-4F56-99E8-877070F2071E}" type="pres">
      <dgm:prSet presAssocID="{FAEB1F17-894D-48C6-82B4-A1D6317F6F98}" presName="level2hierChild" presStyleCnt="0"/>
      <dgm:spPr/>
    </dgm:pt>
    <dgm:pt modelId="{59E6BE67-0A3C-4F21-8412-BE94AA225B94}" type="pres">
      <dgm:prSet presAssocID="{5EA7D447-FDB5-42E5-B607-5230A7AB8325}" presName="conn2-1" presStyleLbl="parChTrans1D2" presStyleIdx="0" presStyleCnt="3"/>
      <dgm:spPr/>
    </dgm:pt>
    <dgm:pt modelId="{94563DB8-D3CD-4B29-9131-5C27A16ECC85}" type="pres">
      <dgm:prSet presAssocID="{5EA7D447-FDB5-42E5-B607-5230A7AB8325}" presName="connTx" presStyleLbl="parChTrans1D2" presStyleIdx="0" presStyleCnt="3"/>
      <dgm:spPr/>
    </dgm:pt>
    <dgm:pt modelId="{F22451CD-51AD-421B-AA6E-A62E12D22D09}" type="pres">
      <dgm:prSet presAssocID="{061F9BDA-D9B8-4F95-8278-9DD0A1FC177C}" presName="root2" presStyleCnt="0"/>
      <dgm:spPr/>
    </dgm:pt>
    <dgm:pt modelId="{3345AA1F-D1DF-46E9-83F2-BEF7B4D75B79}" type="pres">
      <dgm:prSet presAssocID="{061F9BDA-D9B8-4F95-8278-9DD0A1FC177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PA"/>
        </a:p>
      </dgm:t>
    </dgm:pt>
    <dgm:pt modelId="{1693EBCB-E4CB-45BF-92F5-8148879DF47A}" type="pres">
      <dgm:prSet presAssocID="{061F9BDA-D9B8-4F95-8278-9DD0A1FC177C}" presName="level3hierChild" presStyleCnt="0"/>
      <dgm:spPr/>
    </dgm:pt>
    <dgm:pt modelId="{F9526C84-7E2F-4CBE-BF8E-AF2A5EA02940}" type="pres">
      <dgm:prSet presAssocID="{0DD97B2A-14F7-4DA2-9744-E213E9E48E53}" presName="conn2-1" presStyleLbl="parChTrans1D3" presStyleIdx="0" presStyleCnt="3"/>
      <dgm:spPr/>
    </dgm:pt>
    <dgm:pt modelId="{9ADE7BA7-97E7-4DE1-88AD-37A9688F6B69}" type="pres">
      <dgm:prSet presAssocID="{0DD97B2A-14F7-4DA2-9744-E213E9E48E53}" presName="connTx" presStyleLbl="parChTrans1D3" presStyleIdx="0" presStyleCnt="3"/>
      <dgm:spPr/>
    </dgm:pt>
    <dgm:pt modelId="{1FC0C181-630F-4506-9740-BE4CEEA49282}" type="pres">
      <dgm:prSet presAssocID="{8D933382-26D7-403B-A0E9-579A5033E886}" presName="root2" presStyleCnt="0"/>
      <dgm:spPr/>
    </dgm:pt>
    <dgm:pt modelId="{13EC90AF-F2E4-46A2-85C8-27AB589E2D11}" type="pres">
      <dgm:prSet presAssocID="{8D933382-26D7-403B-A0E9-579A5033E886}" presName="LevelTwoTextNode" presStyleLbl="node3" presStyleIdx="0" presStyleCnt="3">
        <dgm:presLayoutVars>
          <dgm:chPref val="3"/>
        </dgm:presLayoutVars>
      </dgm:prSet>
      <dgm:spPr/>
    </dgm:pt>
    <dgm:pt modelId="{8E53A36C-C92B-4146-B424-F46456CDEA89}" type="pres">
      <dgm:prSet presAssocID="{8D933382-26D7-403B-A0E9-579A5033E886}" presName="level3hierChild" presStyleCnt="0"/>
      <dgm:spPr/>
    </dgm:pt>
    <dgm:pt modelId="{C2D299FE-8215-496D-9A8E-9E2936FB8F7B}" type="pres">
      <dgm:prSet presAssocID="{F89AEF6C-4F7F-46A2-A23D-503BBB3203E3}" presName="conn2-1" presStyleLbl="parChTrans1D4" presStyleIdx="0" presStyleCnt="9"/>
      <dgm:spPr/>
    </dgm:pt>
    <dgm:pt modelId="{47283E0F-4E4C-4827-9F6E-160F31F21152}" type="pres">
      <dgm:prSet presAssocID="{F89AEF6C-4F7F-46A2-A23D-503BBB3203E3}" presName="connTx" presStyleLbl="parChTrans1D4" presStyleIdx="0" presStyleCnt="9"/>
      <dgm:spPr/>
    </dgm:pt>
    <dgm:pt modelId="{F012D7BC-4211-4990-89F9-E73C8DE7D7CF}" type="pres">
      <dgm:prSet presAssocID="{F07C0A50-CE57-48BD-96C4-5615E2A76AA8}" presName="root2" presStyleCnt="0"/>
      <dgm:spPr/>
    </dgm:pt>
    <dgm:pt modelId="{0ED77CAB-1348-4F88-A043-59837EF8D2D6}" type="pres">
      <dgm:prSet presAssocID="{F07C0A50-CE57-48BD-96C4-5615E2A76AA8}" presName="LevelTwoTextNode" presStyleLbl="node4" presStyleIdx="0" presStyleCnt="9">
        <dgm:presLayoutVars>
          <dgm:chPref val="3"/>
        </dgm:presLayoutVars>
      </dgm:prSet>
      <dgm:spPr/>
    </dgm:pt>
    <dgm:pt modelId="{AB92F9EE-E0CD-4F82-A9DC-E88165E18540}" type="pres">
      <dgm:prSet presAssocID="{F07C0A50-CE57-48BD-96C4-5615E2A76AA8}" presName="level3hierChild" presStyleCnt="0"/>
      <dgm:spPr/>
    </dgm:pt>
    <dgm:pt modelId="{A5E6A504-E9BC-4F1A-A113-00D176B88D62}" type="pres">
      <dgm:prSet presAssocID="{75C1583F-CF71-45F0-8883-F1F6D1CD23C2}" presName="conn2-1" presStyleLbl="parChTrans1D2" presStyleIdx="1" presStyleCnt="3"/>
      <dgm:spPr/>
    </dgm:pt>
    <dgm:pt modelId="{55B38543-3D04-4E42-90F8-2F2360686BE1}" type="pres">
      <dgm:prSet presAssocID="{75C1583F-CF71-45F0-8883-F1F6D1CD23C2}" presName="connTx" presStyleLbl="parChTrans1D2" presStyleIdx="1" presStyleCnt="3"/>
      <dgm:spPr/>
    </dgm:pt>
    <dgm:pt modelId="{9AA753AE-B615-4476-B50C-3B07609729DC}" type="pres">
      <dgm:prSet presAssocID="{A006BBDB-10A8-40A1-A09D-576A69FF79D7}" presName="root2" presStyleCnt="0"/>
      <dgm:spPr/>
    </dgm:pt>
    <dgm:pt modelId="{1F8D27F5-FCDC-4860-BC1B-7DFA2142827E}" type="pres">
      <dgm:prSet presAssocID="{A006BBDB-10A8-40A1-A09D-576A69FF79D7}" presName="LevelTwoTextNode" presStyleLbl="node2" presStyleIdx="1" presStyleCnt="3">
        <dgm:presLayoutVars>
          <dgm:chPref val="3"/>
        </dgm:presLayoutVars>
      </dgm:prSet>
      <dgm:spPr/>
    </dgm:pt>
    <dgm:pt modelId="{4A656AE8-BEA0-41B2-9C0B-C931B8752753}" type="pres">
      <dgm:prSet presAssocID="{A006BBDB-10A8-40A1-A09D-576A69FF79D7}" presName="level3hierChild" presStyleCnt="0"/>
      <dgm:spPr/>
    </dgm:pt>
    <dgm:pt modelId="{1B8BA495-169A-47F8-9F3E-6FE1B7096B6A}" type="pres">
      <dgm:prSet presAssocID="{B41E2114-B802-4D24-8C28-B19E861ABB5F}" presName="conn2-1" presStyleLbl="parChTrans1D3" presStyleIdx="1" presStyleCnt="3"/>
      <dgm:spPr/>
    </dgm:pt>
    <dgm:pt modelId="{15390324-C678-437E-ACAA-B8E1F0C74A7A}" type="pres">
      <dgm:prSet presAssocID="{B41E2114-B802-4D24-8C28-B19E861ABB5F}" presName="connTx" presStyleLbl="parChTrans1D3" presStyleIdx="1" presStyleCnt="3"/>
      <dgm:spPr/>
    </dgm:pt>
    <dgm:pt modelId="{57ED2DF0-1164-4090-A981-78F81AB81599}" type="pres">
      <dgm:prSet presAssocID="{A4BD7AB5-8321-4731-8EB1-5D367AEAE507}" presName="root2" presStyleCnt="0"/>
      <dgm:spPr/>
    </dgm:pt>
    <dgm:pt modelId="{41BC0797-BD87-43EE-AFE0-222F7B954A3E}" type="pres">
      <dgm:prSet presAssocID="{A4BD7AB5-8321-4731-8EB1-5D367AEAE507}" presName="LevelTwoTextNode" presStyleLbl="node3" presStyleIdx="1" presStyleCnt="3">
        <dgm:presLayoutVars>
          <dgm:chPref val="3"/>
        </dgm:presLayoutVars>
      </dgm:prSet>
      <dgm:spPr/>
    </dgm:pt>
    <dgm:pt modelId="{4FFBB633-D86A-477C-AD85-AAD8450B6E90}" type="pres">
      <dgm:prSet presAssocID="{A4BD7AB5-8321-4731-8EB1-5D367AEAE507}" presName="level3hierChild" presStyleCnt="0"/>
      <dgm:spPr/>
    </dgm:pt>
    <dgm:pt modelId="{AD01E238-E149-4836-B780-0E3485A08296}" type="pres">
      <dgm:prSet presAssocID="{8B7AFE25-DBA5-48E5-8FE5-B284C4A1A123}" presName="conn2-1" presStyleLbl="parChTrans1D4" presStyleIdx="1" presStyleCnt="9"/>
      <dgm:spPr/>
    </dgm:pt>
    <dgm:pt modelId="{1C12C57A-6F7B-4DD0-82A7-1863D4DCEFC7}" type="pres">
      <dgm:prSet presAssocID="{8B7AFE25-DBA5-48E5-8FE5-B284C4A1A123}" presName="connTx" presStyleLbl="parChTrans1D4" presStyleIdx="1" presStyleCnt="9"/>
      <dgm:spPr/>
    </dgm:pt>
    <dgm:pt modelId="{E6D38C36-552A-4CA7-BC2B-DC883432B923}" type="pres">
      <dgm:prSet presAssocID="{FB90FE3C-062E-4569-BD7D-429D9F9EC04F}" presName="root2" presStyleCnt="0"/>
      <dgm:spPr/>
    </dgm:pt>
    <dgm:pt modelId="{6F4972A9-637E-422B-88AA-C666C2090852}" type="pres">
      <dgm:prSet presAssocID="{FB90FE3C-062E-4569-BD7D-429D9F9EC04F}" presName="LevelTwoTextNode" presStyleLbl="node4" presStyleIdx="1" presStyleCnt="9">
        <dgm:presLayoutVars>
          <dgm:chPref val="3"/>
        </dgm:presLayoutVars>
      </dgm:prSet>
      <dgm:spPr/>
    </dgm:pt>
    <dgm:pt modelId="{F53FB9BE-BC55-492C-9D31-8ADB9977993C}" type="pres">
      <dgm:prSet presAssocID="{FB90FE3C-062E-4569-BD7D-429D9F9EC04F}" presName="level3hierChild" presStyleCnt="0"/>
      <dgm:spPr/>
    </dgm:pt>
    <dgm:pt modelId="{438E4142-09CE-4BBF-8306-37507E7FC116}" type="pres">
      <dgm:prSet presAssocID="{4181166D-4AC4-44E5-B0B1-D2F6B050F2FD}" presName="conn2-1" presStyleLbl="parChTrans1D4" presStyleIdx="2" presStyleCnt="9"/>
      <dgm:spPr/>
    </dgm:pt>
    <dgm:pt modelId="{5F27A844-49ED-405A-B309-6847AECA430D}" type="pres">
      <dgm:prSet presAssocID="{4181166D-4AC4-44E5-B0B1-D2F6B050F2FD}" presName="connTx" presStyleLbl="parChTrans1D4" presStyleIdx="2" presStyleCnt="9"/>
      <dgm:spPr/>
    </dgm:pt>
    <dgm:pt modelId="{C7376573-CD32-4FEA-877E-2120967AD272}" type="pres">
      <dgm:prSet presAssocID="{584A6DC2-3A82-441B-B781-95EF683E47E2}" presName="root2" presStyleCnt="0"/>
      <dgm:spPr/>
    </dgm:pt>
    <dgm:pt modelId="{4CA84B83-5AAB-4188-BA11-1CB8F394CC6E}" type="pres">
      <dgm:prSet presAssocID="{584A6DC2-3A82-441B-B781-95EF683E47E2}" presName="LevelTwoTextNode" presStyleLbl="node4" presStyleIdx="2" presStyleCnt="9">
        <dgm:presLayoutVars>
          <dgm:chPref val="3"/>
        </dgm:presLayoutVars>
      </dgm:prSet>
      <dgm:spPr/>
    </dgm:pt>
    <dgm:pt modelId="{36FC54AC-4A14-4C89-AEF2-FA009F99E866}" type="pres">
      <dgm:prSet presAssocID="{584A6DC2-3A82-441B-B781-95EF683E47E2}" presName="level3hierChild" presStyleCnt="0"/>
      <dgm:spPr/>
    </dgm:pt>
    <dgm:pt modelId="{DBA75A27-971B-4F59-B5E3-10CBB229C2D5}" type="pres">
      <dgm:prSet presAssocID="{FE60E36E-DBAB-4E19-BB93-89ABA9BA5167}" presName="conn2-1" presStyleLbl="parChTrans1D4" presStyleIdx="3" presStyleCnt="9"/>
      <dgm:spPr/>
    </dgm:pt>
    <dgm:pt modelId="{D0EF652A-A6D3-4ABC-B289-770265B96FED}" type="pres">
      <dgm:prSet presAssocID="{FE60E36E-DBAB-4E19-BB93-89ABA9BA5167}" presName="connTx" presStyleLbl="parChTrans1D4" presStyleIdx="3" presStyleCnt="9"/>
      <dgm:spPr/>
    </dgm:pt>
    <dgm:pt modelId="{2BE09777-1E9F-43E3-A2DD-45CC73E6DD01}" type="pres">
      <dgm:prSet presAssocID="{2777D0E8-8CB3-4C43-8965-3FA094E64AD0}" presName="root2" presStyleCnt="0"/>
      <dgm:spPr/>
    </dgm:pt>
    <dgm:pt modelId="{88A9B44D-B042-4671-BD5B-A37AC4F1D3E5}" type="pres">
      <dgm:prSet presAssocID="{2777D0E8-8CB3-4C43-8965-3FA094E64AD0}" presName="LevelTwoTextNode" presStyleLbl="node4" presStyleIdx="3" presStyleCnt="9">
        <dgm:presLayoutVars>
          <dgm:chPref val="3"/>
        </dgm:presLayoutVars>
      </dgm:prSet>
      <dgm:spPr/>
    </dgm:pt>
    <dgm:pt modelId="{9F783974-3962-4727-8166-ACA5F377FF56}" type="pres">
      <dgm:prSet presAssocID="{2777D0E8-8CB3-4C43-8965-3FA094E64AD0}" presName="level3hierChild" presStyleCnt="0"/>
      <dgm:spPr/>
    </dgm:pt>
    <dgm:pt modelId="{F497C9F4-4710-48BA-861D-5D7D5E16B700}" type="pres">
      <dgm:prSet presAssocID="{C75B9C35-8F12-462F-A875-592D21C9631B}" presName="conn2-1" presStyleLbl="parChTrans1D4" presStyleIdx="4" presStyleCnt="9"/>
      <dgm:spPr/>
    </dgm:pt>
    <dgm:pt modelId="{94AAA765-24D6-4F2B-8CC3-63C3EBB6E179}" type="pres">
      <dgm:prSet presAssocID="{C75B9C35-8F12-462F-A875-592D21C9631B}" presName="connTx" presStyleLbl="parChTrans1D4" presStyleIdx="4" presStyleCnt="9"/>
      <dgm:spPr/>
    </dgm:pt>
    <dgm:pt modelId="{1DB0AAB2-ED60-4143-B14C-0B014C2765F0}" type="pres">
      <dgm:prSet presAssocID="{FBEB100F-37D7-432D-AF45-3C644B749D8C}" presName="root2" presStyleCnt="0"/>
      <dgm:spPr/>
    </dgm:pt>
    <dgm:pt modelId="{C0939FE3-687C-43FD-B71D-3033B496DBE7}" type="pres">
      <dgm:prSet presAssocID="{FBEB100F-37D7-432D-AF45-3C644B749D8C}" presName="LevelTwoTextNode" presStyleLbl="node4" presStyleIdx="4" presStyleCnt="9">
        <dgm:presLayoutVars>
          <dgm:chPref val="3"/>
        </dgm:presLayoutVars>
      </dgm:prSet>
      <dgm:spPr/>
    </dgm:pt>
    <dgm:pt modelId="{8CF5DA2E-B20B-4E8D-8FF9-9927F81F225C}" type="pres">
      <dgm:prSet presAssocID="{FBEB100F-37D7-432D-AF45-3C644B749D8C}" presName="level3hierChild" presStyleCnt="0"/>
      <dgm:spPr/>
    </dgm:pt>
    <dgm:pt modelId="{54CC181D-1514-4EC1-850A-7E381F5C8B4F}" type="pres">
      <dgm:prSet presAssocID="{60C23C87-FA2A-4B79-89D1-70F50C1D5A60}" presName="conn2-1" presStyleLbl="parChTrans1D2" presStyleIdx="2" presStyleCnt="3"/>
      <dgm:spPr/>
    </dgm:pt>
    <dgm:pt modelId="{89EB6297-74C7-4D80-9D50-F3D5976E2E0F}" type="pres">
      <dgm:prSet presAssocID="{60C23C87-FA2A-4B79-89D1-70F50C1D5A60}" presName="connTx" presStyleLbl="parChTrans1D2" presStyleIdx="2" presStyleCnt="3"/>
      <dgm:spPr/>
    </dgm:pt>
    <dgm:pt modelId="{C3B3070A-8145-476C-9504-79762D87C4AD}" type="pres">
      <dgm:prSet presAssocID="{40F41E21-CDD8-4276-8C09-01D5E9E7E7DA}" presName="root2" presStyleCnt="0"/>
      <dgm:spPr/>
    </dgm:pt>
    <dgm:pt modelId="{859EC3D3-0678-4DCA-8584-5200A9F16E9D}" type="pres">
      <dgm:prSet presAssocID="{40F41E21-CDD8-4276-8C09-01D5E9E7E7DA}" presName="LevelTwoTextNode" presStyleLbl="node2" presStyleIdx="2" presStyleCnt="3">
        <dgm:presLayoutVars>
          <dgm:chPref val="3"/>
        </dgm:presLayoutVars>
      </dgm:prSet>
      <dgm:spPr/>
    </dgm:pt>
    <dgm:pt modelId="{4B336412-1507-49B8-8804-CB1B1FBD72DC}" type="pres">
      <dgm:prSet presAssocID="{40F41E21-CDD8-4276-8C09-01D5E9E7E7DA}" presName="level3hierChild" presStyleCnt="0"/>
      <dgm:spPr/>
    </dgm:pt>
    <dgm:pt modelId="{F68EB293-9D25-47E8-B0BF-851BA25AE350}" type="pres">
      <dgm:prSet presAssocID="{8178B22E-53E8-4172-B2A5-21D0991373B2}" presName="conn2-1" presStyleLbl="parChTrans1D3" presStyleIdx="2" presStyleCnt="3"/>
      <dgm:spPr/>
    </dgm:pt>
    <dgm:pt modelId="{27AAC13D-732C-49B3-BF38-DE3BFEF69726}" type="pres">
      <dgm:prSet presAssocID="{8178B22E-53E8-4172-B2A5-21D0991373B2}" presName="connTx" presStyleLbl="parChTrans1D3" presStyleIdx="2" presStyleCnt="3"/>
      <dgm:spPr/>
    </dgm:pt>
    <dgm:pt modelId="{79773CE2-B8B8-488A-99AC-42698DCB5A66}" type="pres">
      <dgm:prSet presAssocID="{BA1541F6-541C-4165-9C7C-2635F50B7DF8}" presName="root2" presStyleCnt="0"/>
      <dgm:spPr/>
    </dgm:pt>
    <dgm:pt modelId="{94E119AF-DEA3-4040-9EA1-AE6F757D0941}" type="pres">
      <dgm:prSet presAssocID="{BA1541F6-541C-4165-9C7C-2635F50B7DF8}" presName="LevelTwoTextNode" presStyleLbl="node3" presStyleIdx="2" presStyleCnt="3">
        <dgm:presLayoutVars>
          <dgm:chPref val="3"/>
        </dgm:presLayoutVars>
      </dgm:prSet>
      <dgm:spPr/>
    </dgm:pt>
    <dgm:pt modelId="{4702452A-BC47-4B35-B3E6-B9A76551B4DF}" type="pres">
      <dgm:prSet presAssocID="{BA1541F6-541C-4165-9C7C-2635F50B7DF8}" presName="level3hierChild" presStyleCnt="0"/>
      <dgm:spPr/>
    </dgm:pt>
    <dgm:pt modelId="{4EC95200-B62E-470F-AA20-663BD49E15AF}" type="pres">
      <dgm:prSet presAssocID="{F504D84B-C035-4A98-8EA9-5037F8B52E1F}" presName="conn2-1" presStyleLbl="parChTrans1D4" presStyleIdx="5" presStyleCnt="9"/>
      <dgm:spPr/>
    </dgm:pt>
    <dgm:pt modelId="{1FC5B44B-04D6-4FA2-8D33-1365163F0AF5}" type="pres">
      <dgm:prSet presAssocID="{F504D84B-C035-4A98-8EA9-5037F8B52E1F}" presName="connTx" presStyleLbl="parChTrans1D4" presStyleIdx="5" presStyleCnt="9"/>
      <dgm:spPr/>
    </dgm:pt>
    <dgm:pt modelId="{F4796EFC-33CF-431A-B27F-0EDA69E718FB}" type="pres">
      <dgm:prSet presAssocID="{1BB558B0-1A69-49FA-86F1-2849DEEAB4D4}" presName="root2" presStyleCnt="0"/>
      <dgm:spPr/>
    </dgm:pt>
    <dgm:pt modelId="{BEFD10E8-ACB8-4EC3-B2AB-AFA51A7A6BF6}" type="pres">
      <dgm:prSet presAssocID="{1BB558B0-1A69-49FA-86F1-2849DEEAB4D4}" presName="LevelTwoTextNode" presStyleLbl="node4" presStyleIdx="5" presStyleCnt="9">
        <dgm:presLayoutVars>
          <dgm:chPref val="3"/>
        </dgm:presLayoutVars>
      </dgm:prSet>
      <dgm:spPr/>
    </dgm:pt>
    <dgm:pt modelId="{5FD5D8F9-AC5A-49EA-AFE5-D48B5608C8A6}" type="pres">
      <dgm:prSet presAssocID="{1BB558B0-1A69-49FA-86F1-2849DEEAB4D4}" presName="level3hierChild" presStyleCnt="0"/>
      <dgm:spPr/>
    </dgm:pt>
    <dgm:pt modelId="{AEA42D4A-B3B4-4659-9FCE-778273BFA7E3}" type="pres">
      <dgm:prSet presAssocID="{0C0EB8C8-3984-44F0-898D-59969739413F}" presName="conn2-1" presStyleLbl="parChTrans1D4" presStyleIdx="6" presStyleCnt="9"/>
      <dgm:spPr/>
    </dgm:pt>
    <dgm:pt modelId="{81BBABA4-3C65-4749-8562-9FEF29B23B79}" type="pres">
      <dgm:prSet presAssocID="{0C0EB8C8-3984-44F0-898D-59969739413F}" presName="connTx" presStyleLbl="parChTrans1D4" presStyleIdx="6" presStyleCnt="9"/>
      <dgm:spPr/>
    </dgm:pt>
    <dgm:pt modelId="{C93345BE-D2C3-4F9E-8AA7-BD904C97C86F}" type="pres">
      <dgm:prSet presAssocID="{449AE78F-0780-41C1-B12D-5AF47E483A0C}" presName="root2" presStyleCnt="0"/>
      <dgm:spPr/>
    </dgm:pt>
    <dgm:pt modelId="{CAA0F9D8-3E48-4AA7-94A7-DE0248C4F762}" type="pres">
      <dgm:prSet presAssocID="{449AE78F-0780-41C1-B12D-5AF47E483A0C}" presName="LevelTwoTextNode" presStyleLbl="node4" presStyleIdx="6" presStyleCnt="9">
        <dgm:presLayoutVars>
          <dgm:chPref val="3"/>
        </dgm:presLayoutVars>
      </dgm:prSet>
      <dgm:spPr/>
    </dgm:pt>
    <dgm:pt modelId="{6784E14C-CB6C-404B-A10C-3AA6FA26DAC8}" type="pres">
      <dgm:prSet presAssocID="{449AE78F-0780-41C1-B12D-5AF47E483A0C}" presName="level3hierChild" presStyleCnt="0"/>
      <dgm:spPr/>
    </dgm:pt>
    <dgm:pt modelId="{1FE2BE81-2FF7-40E8-8F56-CD70440CE7BF}" type="pres">
      <dgm:prSet presAssocID="{3A2903B1-61F0-48F2-92F3-54BD8A1FF8D6}" presName="conn2-1" presStyleLbl="parChTrans1D4" presStyleIdx="7" presStyleCnt="9"/>
      <dgm:spPr/>
    </dgm:pt>
    <dgm:pt modelId="{7825C229-0C88-4FAA-8897-BC5E20BBB232}" type="pres">
      <dgm:prSet presAssocID="{3A2903B1-61F0-48F2-92F3-54BD8A1FF8D6}" presName="connTx" presStyleLbl="parChTrans1D4" presStyleIdx="7" presStyleCnt="9"/>
      <dgm:spPr/>
    </dgm:pt>
    <dgm:pt modelId="{44805AEB-9758-499E-89C7-ACEEF0C08C12}" type="pres">
      <dgm:prSet presAssocID="{A492368A-BF33-46EA-B4C7-9C228C529EB5}" presName="root2" presStyleCnt="0"/>
      <dgm:spPr/>
    </dgm:pt>
    <dgm:pt modelId="{3FBE4DAC-5D42-48D8-B563-9AD40F47EA07}" type="pres">
      <dgm:prSet presAssocID="{A492368A-BF33-46EA-B4C7-9C228C529EB5}" presName="LevelTwoTextNode" presStyleLbl="node4" presStyleIdx="7" presStyleCnt="9">
        <dgm:presLayoutVars>
          <dgm:chPref val="3"/>
        </dgm:presLayoutVars>
      </dgm:prSet>
      <dgm:spPr/>
    </dgm:pt>
    <dgm:pt modelId="{E158056E-EF85-4DC5-9784-02CB6FC8695C}" type="pres">
      <dgm:prSet presAssocID="{A492368A-BF33-46EA-B4C7-9C228C529EB5}" presName="level3hierChild" presStyleCnt="0"/>
      <dgm:spPr/>
    </dgm:pt>
    <dgm:pt modelId="{38AADCFC-5C7E-46FB-AD59-8515F7501B80}" type="pres">
      <dgm:prSet presAssocID="{BA498BCE-461C-4227-ABB2-9EDEFD2F37C6}" presName="conn2-1" presStyleLbl="parChTrans1D4" presStyleIdx="8" presStyleCnt="9"/>
      <dgm:spPr/>
    </dgm:pt>
    <dgm:pt modelId="{AAF93B7D-F141-4C28-9148-724F8B7F3CD1}" type="pres">
      <dgm:prSet presAssocID="{BA498BCE-461C-4227-ABB2-9EDEFD2F37C6}" presName="connTx" presStyleLbl="parChTrans1D4" presStyleIdx="8" presStyleCnt="9"/>
      <dgm:spPr/>
    </dgm:pt>
    <dgm:pt modelId="{326EED9B-D96E-49C5-A493-961BA03736B3}" type="pres">
      <dgm:prSet presAssocID="{E3CC150F-F1C7-428D-857E-712D77E12CE6}" presName="root2" presStyleCnt="0"/>
      <dgm:spPr/>
    </dgm:pt>
    <dgm:pt modelId="{2343FC6C-CF42-475F-B06F-E4BF2B4A3CC7}" type="pres">
      <dgm:prSet presAssocID="{E3CC150F-F1C7-428D-857E-712D77E12CE6}" presName="LevelTwoTextNode" presStyleLbl="node4" presStyleIdx="8" presStyleCnt="9">
        <dgm:presLayoutVars>
          <dgm:chPref val="3"/>
        </dgm:presLayoutVars>
      </dgm:prSet>
      <dgm:spPr/>
    </dgm:pt>
    <dgm:pt modelId="{10FAFD00-1738-4608-8552-F3BA7DD32424}" type="pres">
      <dgm:prSet presAssocID="{E3CC150F-F1C7-428D-857E-712D77E12CE6}" presName="level3hierChild" presStyleCnt="0"/>
      <dgm:spPr/>
    </dgm:pt>
  </dgm:ptLst>
  <dgm:cxnLst>
    <dgm:cxn modelId="{8668FBD2-18C9-423F-A0BC-AAE5CA5C04DD}" type="presOf" srcId="{C75B9C35-8F12-462F-A875-592D21C9631B}" destId="{94AAA765-24D6-4F2B-8CC3-63C3EBB6E179}" srcOrd="1" destOrd="0" presId="urn:microsoft.com/office/officeart/2005/8/layout/hierarchy2"/>
    <dgm:cxn modelId="{F35300B2-CEFD-4874-8C7E-272A8A915766}" srcId="{A4BD7AB5-8321-4731-8EB1-5D367AEAE507}" destId="{2777D0E8-8CB3-4C43-8965-3FA094E64AD0}" srcOrd="2" destOrd="0" parTransId="{FE60E36E-DBAB-4E19-BB93-89ABA9BA5167}" sibTransId="{952B8050-F945-4F7B-B51C-0F4C13551876}"/>
    <dgm:cxn modelId="{E40BD43A-3D40-43C4-95FD-3B1DC34EB927}" srcId="{FAEB1F17-894D-48C6-82B4-A1D6317F6F98}" destId="{40F41E21-CDD8-4276-8C09-01D5E9E7E7DA}" srcOrd="2" destOrd="0" parTransId="{60C23C87-FA2A-4B79-89D1-70F50C1D5A60}" sibTransId="{92C86301-D819-4DC9-84F7-786726855E19}"/>
    <dgm:cxn modelId="{79C645B8-C8E5-4F20-B96B-64A57134E634}" type="presOf" srcId="{FE60E36E-DBAB-4E19-BB93-89ABA9BA5167}" destId="{D0EF652A-A6D3-4ABC-B289-770265B96FED}" srcOrd="1" destOrd="0" presId="urn:microsoft.com/office/officeart/2005/8/layout/hierarchy2"/>
    <dgm:cxn modelId="{217AAEDB-B9D5-48B5-B4D3-7669C892D178}" type="presOf" srcId="{60C23C87-FA2A-4B79-89D1-70F50C1D5A60}" destId="{89EB6297-74C7-4D80-9D50-F3D5976E2E0F}" srcOrd="1" destOrd="0" presId="urn:microsoft.com/office/officeart/2005/8/layout/hierarchy2"/>
    <dgm:cxn modelId="{3A287995-3810-4419-A0E1-772973B68788}" srcId="{FAEB1F17-894D-48C6-82B4-A1D6317F6F98}" destId="{A006BBDB-10A8-40A1-A09D-576A69FF79D7}" srcOrd="1" destOrd="0" parTransId="{75C1583F-CF71-45F0-8883-F1F6D1CD23C2}" sibTransId="{9FDC5F60-EF44-476B-ACF1-19590CEAF834}"/>
    <dgm:cxn modelId="{D60A18D0-7D7E-4420-8706-EFE748BE6901}" type="presOf" srcId="{4181166D-4AC4-44E5-B0B1-D2F6B050F2FD}" destId="{438E4142-09CE-4BBF-8306-37507E7FC116}" srcOrd="0" destOrd="0" presId="urn:microsoft.com/office/officeart/2005/8/layout/hierarchy2"/>
    <dgm:cxn modelId="{03CCEC12-97A9-4938-A987-F55F420F0A72}" type="presOf" srcId="{5EA7D447-FDB5-42E5-B607-5230A7AB8325}" destId="{59E6BE67-0A3C-4F21-8412-BE94AA225B94}" srcOrd="0" destOrd="0" presId="urn:microsoft.com/office/officeart/2005/8/layout/hierarchy2"/>
    <dgm:cxn modelId="{68AE60B7-1892-48EA-8CB5-9554F6B5EB33}" type="presOf" srcId="{F89AEF6C-4F7F-46A2-A23D-503BBB3203E3}" destId="{C2D299FE-8215-496D-9A8E-9E2936FB8F7B}" srcOrd="0" destOrd="0" presId="urn:microsoft.com/office/officeart/2005/8/layout/hierarchy2"/>
    <dgm:cxn modelId="{2223C160-1541-4832-ABC4-63D16728721F}" srcId="{061F9BDA-D9B8-4F95-8278-9DD0A1FC177C}" destId="{8D933382-26D7-403B-A0E9-579A5033E886}" srcOrd="0" destOrd="0" parTransId="{0DD97B2A-14F7-4DA2-9744-E213E9E48E53}" sibTransId="{31C684E6-21A7-45C5-90B1-DBF99B5AC3D8}"/>
    <dgm:cxn modelId="{DF4D5AFF-DF7D-46B6-BF2C-C9D8BE94112D}" srcId="{7F3A34EA-7F31-418C-9D87-5EFEFFA32BDB}" destId="{FAEB1F17-894D-48C6-82B4-A1D6317F6F98}" srcOrd="0" destOrd="0" parTransId="{D896E9EF-2D30-425B-978D-33B66D66088F}" sibTransId="{2A2768E6-62BE-41F5-8022-6AEB5FF55D4A}"/>
    <dgm:cxn modelId="{86B4E816-5C73-48EF-8929-230F82DA731B}" type="presOf" srcId="{BA1541F6-541C-4165-9C7C-2635F50B7DF8}" destId="{94E119AF-DEA3-4040-9EA1-AE6F757D0941}" srcOrd="0" destOrd="0" presId="urn:microsoft.com/office/officeart/2005/8/layout/hierarchy2"/>
    <dgm:cxn modelId="{0503641C-D312-4FFD-9F60-D42CF7E7283F}" type="presOf" srcId="{2777D0E8-8CB3-4C43-8965-3FA094E64AD0}" destId="{88A9B44D-B042-4671-BD5B-A37AC4F1D3E5}" srcOrd="0" destOrd="0" presId="urn:microsoft.com/office/officeart/2005/8/layout/hierarchy2"/>
    <dgm:cxn modelId="{6C92D098-4E41-4DFE-BA0F-26EDD4A30363}" type="presOf" srcId="{5EA7D447-FDB5-42E5-B607-5230A7AB8325}" destId="{94563DB8-D3CD-4B29-9131-5C27A16ECC85}" srcOrd="1" destOrd="0" presId="urn:microsoft.com/office/officeart/2005/8/layout/hierarchy2"/>
    <dgm:cxn modelId="{32CC304A-5822-4FED-B2BB-C2025DC8822A}" srcId="{1BB558B0-1A69-49FA-86F1-2849DEEAB4D4}" destId="{449AE78F-0780-41C1-B12D-5AF47E483A0C}" srcOrd="0" destOrd="0" parTransId="{0C0EB8C8-3984-44F0-898D-59969739413F}" sibTransId="{0152AD44-923B-4C2E-A26D-769FAD2A14CF}"/>
    <dgm:cxn modelId="{026192E9-37F4-463C-A365-116A76DB1D52}" srcId="{8D933382-26D7-403B-A0E9-579A5033E886}" destId="{F07C0A50-CE57-48BD-96C4-5615E2A76AA8}" srcOrd="0" destOrd="0" parTransId="{F89AEF6C-4F7F-46A2-A23D-503BBB3203E3}" sibTransId="{FD292663-0B98-4283-AE94-1946A0A0295D}"/>
    <dgm:cxn modelId="{24AF38CD-A95E-4F8D-A4FD-E04B90AC069A}" type="presOf" srcId="{449AE78F-0780-41C1-B12D-5AF47E483A0C}" destId="{CAA0F9D8-3E48-4AA7-94A7-DE0248C4F762}" srcOrd="0" destOrd="0" presId="urn:microsoft.com/office/officeart/2005/8/layout/hierarchy2"/>
    <dgm:cxn modelId="{D179C4EA-DE15-41BC-AD64-F1023352AF23}" type="presOf" srcId="{7F3A34EA-7F31-418C-9D87-5EFEFFA32BDB}" destId="{640E20D4-0F75-4F19-BDE8-D99CC9820727}" srcOrd="0" destOrd="0" presId="urn:microsoft.com/office/officeart/2005/8/layout/hierarchy2"/>
    <dgm:cxn modelId="{C8FCBE93-AFCF-4851-8641-391F7AB47767}" type="presOf" srcId="{F504D84B-C035-4A98-8EA9-5037F8B52E1F}" destId="{1FC5B44B-04D6-4FA2-8D33-1365163F0AF5}" srcOrd="1" destOrd="0" presId="urn:microsoft.com/office/officeart/2005/8/layout/hierarchy2"/>
    <dgm:cxn modelId="{72020838-F3FF-4364-8475-439FA48957A4}" type="presOf" srcId="{E3CC150F-F1C7-428D-857E-712D77E12CE6}" destId="{2343FC6C-CF42-475F-B06F-E4BF2B4A3CC7}" srcOrd="0" destOrd="0" presId="urn:microsoft.com/office/officeart/2005/8/layout/hierarchy2"/>
    <dgm:cxn modelId="{31AC1E5B-C705-4DCE-8DA7-6847E42802AC}" srcId="{A4BD7AB5-8321-4731-8EB1-5D367AEAE507}" destId="{584A6DC2-3A82-441B-B781-95EF683E47E2}" srcOrd="1" destOrd="0" parTransId="{4181166D-4AC4-44E5-B0B1-D2F6B050F2FD}" sibTransId="{02CCD53C-B764-43EA-ADCC-CB35D437F895}"/>
    <dgm:cxn modelId="{F16F69CF-4919-4E0F-B478-2F46687149AC}" type="presOf" srcId="{0DD97B2A-14F7-4DA2-9744-E213E9E48E53}" destId="{9ADE7BA7-97E7-4DE1-88AD-37A9688F6B69}" srcOrd="1" destOrd="0" presId="urn:microsoft.com/office/officeart/2005/8/layout/hierarchy2"/>
    <dgm:cxn modelId="{8FA75280-C75A-4F3C-B20B-38BBBB6647E1}" type="presOf" srcId="{FB90FE3C-062E-4569-BD7D-429D9F9EC04F}" destId="{6F4972A9-637E-422B-88AA-C666C2090852}" srcOrd="0" destOrd="0" presId="urn:microsoft.com/office/officeart/2005/8/layout/hierarchy2"/>
    <dgm:cxn modelId="{DCA17870-8E78-42B2-AABB-326188B32AA8}" type="presOf" srcId="{0C0EB8C8-3984-44F0-898D-59969739413F}" destId="{81BBABA4-3C65-4749-8562-9FEF29B23B79}" srcOrd="1" destOrd="0" presId="urn:microsoft.com/office/officeart/2005/8/layout/hierarchy2"/>
    <dgm:cxn modelId="{0F2EC882-9E9B-4751-8A92-C754BC5BEDE6}" type="presOf" srcId="{BA498BCE-461C-4227-ABB2-9EDEFD2F37C6}" destId="{38AADCFC-5C7E-46FB-AD59-8515F7501B80}" srcOrd="0" destOrd="0" presId="urn:microsoft.com/office/officeart/2005/8/layout/hierarchy2"/>
    <dgm:cxn modelId="{63CA32AD-843A-429B-B3BF-5A686D0A3E21}" srcId="{BA1541F6-541C-4165-9C7C-2635F50B7DF8}" destId="{1BB558B0-1A69-49FA-86F1-2849DEEAB4D4}" srcOrd="0" destOrd="0" parTransId="{F504D84B-C035-4A98-8EA9-5037F8B52E1F}" sibTransId="{D879E777-5222-48E9-BE62-48E4E66ED7C0}"/>
    <dgm:cxn modelId="{A9320D6B-C907-40B4-979B-CCDA233D02D7}" type="presOf" srcId="{8178B22E-53E8-4172-B2A5-21D0991373B2}" destId="{F68EB293-9D25-47E8-B0BF-851BA25AE350}" srcOrd="0" destOrd="0" presId="urn:microsoft.com/office/officeart/2005/8/layout/hierarchy2"/>
    <dgm:cxn modelId="{63A68018-DA96-4656-9540-B24C9C409A95}" type="presOf" srcId="{F07C0A50-CE57-48BD-96C4-5615E2A76AA8}" destId="{0ED77CAB-1348-4F88-A043-59837EF8D2D6}" srcOrd="0" destOrd="0" presId="urn:microsoft.com/office/officeart/2005/8/layout/hierarchy2"/>
    <dgm:cxn modelId="{08BF0C94-B9A0-4C2B-B3D6-41D8C8AA47E2}" srcId="{A4BD7AB5-8321-4731-8EB1-5D367AEAE507}" destId="{FBEB100F-37D7-432D-AF45-3C644B749D8C}" srcOrd="3" destOrd="0" parTransId="{C75B9C35-8F12-462F-A875-592D21C9631B}" sibTransId="{C958ED6C-5F0A-4705-8086-D99604A4F3C2}"/>
    <dgm:cxn modelId="{882DBB50-A8E4-4E6F-BAD7-DBC31B915586}" srcId="{FAEB1F17-894D-48C6-82B4-A1D6317F6F98}" destId="{061F9BDA-D9B8-4F95-8278-9DD0A1FC177C}" srcOrd="0" destOrd="0" parTransId="{5EA7D447-FDB5-42E5-B607-5230A7AB8325}" sibTransId="{3C538FCD-35EF-4306-A053-D842BD2D468D}"/>
    <dgm:cxn modelId="{8AFA2B06-C2BD-4381-BBA8-90B6DA7B315D}" type="presOf" srcId="{8D933382-26D7-403B-A0E9-579A5033E886}" destId="{13EC90AF-F2E4-46A2-85C8-27AB589E2D11}" srcOrd="0" destOrd="0" presId="urn:microsoft.com/office/officeart/2005/8/layout/hierarchy2"/>
    <dgm:cxn modelId="{12F5E316-7EDC-49ED-A2E6-085E067B244B}" srcId="{A4BD7AB5-8321-4731-8EB1-5D367AEAE507}" destId="{FB90FE3C-062E-4569-BD7D-429D9F9EC04F}" srcOrd="0" destOrd="0" parTransId="{8B7AFE25-DBA5-48E5-8FE5-B284C4A1A123}" sibTransId="{BF0FC0C9-992C-4B3A-BDF8-709ECECE7B96}"/>
    <dgm:cxn modelId="{F47DA823-98EC-454F-B06F-9FBCF7BA7148}" type="presOf" srcId="{8B7AFE25-DBA5-48E5-8FE5-B284C4A1A123}" destId="{AD01E238-E149-4836-B780-0E3485A08296}" srcOrd="0" destOrd="0" presId="urn:microsoft.com/office/officeart/2005/8/layout/hierarchy2"/>
    <dgm:cxn modelId="{5B658DE6-49F7-4B19-9693-E80E1E71BE87}" srcId="{1BB558B0-1A69-49FA-86F1-2849DEEAB4D4}" destId="{A492368A-BF33-46EA-B4C7-9C228C529EB5}" srcOrd="1" destOrd="0" parTransId="{3A2903B1-61F0-48F2-92F3-54BD8A1FF8D6}" sibTransId="{88328564-A057-4DF4-87D3-D7629D946A05}"/>
    <dgm:cxn modelId="{1F9EF122-E2FF-4488-83BE-3EB1A764FE50}" type="presOf" srcId="{B41E2114-B802-4D24-8C28-B19E861ABB5F}" destId="{1B8BA495-169A-47F8-9F3E-6FE1B7096B6A}" srcOrd="0" destOrd="0" presId="urn:microsoft.com/office/officeart/2005/8/layout/hierarchy2"/>
    <dgm:cxn modelId="{3C568AB2-3670-41A1-B505-877BE0274E12}" type="presOf" srcId="{3A2903B1-61F0-48F2-92F3-54BD8A1FF8D6}" destId="{1FE2BE81-2FF7-40E8-8F56-CD70440CE7BF}" srcOrd="0" destOrd="0" presId="urn:microsoft.com/office/officeart/2005/8/layout/hierarchy2"/>
    <dgm:cxn modelId="{305EDFD3-737F-4BD2-87C1-4E4C10DDF99E}" type="presOf" srcId="{A4BD7AB5-8321-4731-8EB1-5D367AEAE507}" destId="{41BC0797-BD87-43EE-AFE0-222F7B954A3E}" srcOrd="0" destOrd="0" presId="urn:microsoft.com/office/officeart/2005/8/layout/hierarchy2"/>
    <dgm:cxn modelId="{A828E08E-16D2-43C0-B1FE-1E1778C26E7E}" type="presOf" srcId="{75C1583F-CF71-45F0-8883-F1F6D1CD23C2}" destId="{A5E6A504-E9BC-4F1A-A113-00D176B88D62}" srcOrd="0" destOrd="0" presId="urn:microsoft.com/office/officeart/2005/8/layout/hierarchy2"/>
    <dgm:cxn modelId="{E8C8B250-46E7-46DF-8506-6D7B7083677F}" type="presOf" srcId="{40F41E21-CDD8-4276-8C09-01D5E9E7E7DA}" destId="{859EC3D3-0678-4DCA-8584-5200A9F16E9D}" srcOrd="0" destOrd="0" presId="urn:microsoft.com/office/officeart/2005/8/layout/hierarchy2"/>
    <dgm:cxn modelId="{0E301121-A245-4D2A-961F-B33FAFC56623}" type="presOf" srcId="{0DD97B2A-14F7-4DA2-9744-E213E9E48E53}" destId="{F9526C84-7E2F-4CBE-BF8E-AF2A5EA02940}" srcOrd="0" destOrd="0" presId="urn:microsoft.com/office/officeart/2005/8/layout/hierarchy2"/>
    <dgm:cxn modelId="{87B71DD7-8FA1-429B-8E4B-51E421C31635}" type="presOf" srcId="{A492368A-BF33-46EA-B4C7-9C228C529EB5}" destId="{3FBE4DAC-5D42-48D8-B563-9AD40F47EA07}" srcOrd="0" destOrd="0" presId="urn:microsoft.com/office/officeart/2005/8/layout/hierarchy2"/>
    <dgm:cxn modelId="{BC1398C1-2E05-4D9C-8EF7-8989619F3B54}" type="presOf" srcId="{60C23C87-FA2A-4B79-89D1-70F50C1D5A60}" destId="{54CC181D-1514-4EC1-850A-7E381F5C8B4F}" srcOrd="0" destOrd="0" presId="urn:microsoft.com/office/officeart/2005/8/layout/hierarchy2"/>
    <dgm:cxn modelId="{F123916F-B227-419A-A2E2-49EEFA98481A}" type="presOf" srcId="{B41E2114-B802-4D24-8C28-B19E861ABB5F}" destId="{15390324-C678-437E-ACAA-B8E1F0C74A7A}" srcOrd="1" destOrd="0" presId="urn:microsoft.com/office/officeart/2005/8/layout/hierarchy2"/>
    <dgm:cxn modelId="{3D2A98F9-D2B3-4FBE-8E01-BDD778EB9A9B}" type="presOf" srcId="{FAEB1F17-894D-48C6-82B4-A1D6317F6F98}" destId="{876666AB-7583-4BE6-9521-EDDEE85198F5}" srcOrd="0" destOrd="0" presId="urn:microsoft.com/office/officeart/2005/8/layout/hierarchy2"/>
    <dgm:cxn modelId="{6E7593B9-D444-4A01-B3ED-C2499B21F25A}" type="presOf" srcId="{F504D84B-C035-4A98-8EA9-5037F8B52E1F}" destId="{4EC95200-B62E-470F-AA20-663BD49E15AF}" srcOrd="0" destOrd="0" presId="urn:microsoft.com/office/officeart/2005/8/layout/hierarchy2"/>
    <dgm:cxn modelId="{AB29CC3E-2D64-4709-9769-488DADE2D3F4}" type="presOf" srcId="{8B7AFE25-DBA5-48E5-8FE5-B284C4A1A123}" destId="{1C12C57A-6F7B-4DD0-82A7-1863D4DCEFC7}" srcOrd="1" destOrd="0" presId="urn:microsoft.com/office/officeart/2005/8/layout/hierarchy2"/>
    <dgm:cxn modelId="{F02A74AE-403C-4AEC-8FB0-1ECC48496A29}" type="presOf" srcId="{75C1583F-CF71-45F0-8883-F1F6D1CD23C2}" destId="{55B38543-3D04-4E42-90F8-2F2360686BE1}" srcOrd="1" destOrd="0" presId="urn:microsoft.com/office/officeart/2005/8/layout/hierarchy2"/>
    <dgm:cxn modelId="{9F83FAB2-097E-496F-9693-4E93A472ED22}" type="presOf" srcId="{BA498BCE-461C-4227-ABB2-9EDEFD2F37C6}" destId="{AAF93B7D-F141-4C28-9148-724F8B7F3CD1}" srcOrd="1" destOrd="0" presId="urn:microsoft.com/office/officeart/2005/8/layout/hierarchy2"/>
    <dgm:cxn modelId="{207A45F3-2FED-4DF0-ADD5-CC9D28ECB4EB}" type="presOf" srcId="{0C0EB8C8-3984-44F0-898D-59969739413F}" destId="{AEA42D4A-B3B4-4659-9FCE-778273BFA7E3}" srcOrd="0" destOrd="0" presId="urn:microsoft.com/office/officeart/2005/8/layout/hierarchy2"/>
    <dgm:cxn modelId="{81BE576E-990A-49FB-9FD1-7DC4ACCCFA51}" type="presOf" srcId="{C75B9C35-8F12-462F-A875-592D21C9631B}" destId="{F497C9F4-4710-48BA-861D-5D7D5E16B700}" srcOrd="0" destOrd="0" presId="urn:microsoft.com/office/officeart/2005/8/layout/hierarchy2"/>
    <dgm:cxn modelId="{F03F54D1-BB91-423B-871B-19821260B9AA}" type="presOf" srcId="{F89AEF6C-4F7F-46A2-A23D-503BBB3203E3}" destId="{47283E0F-4E4C-4827-9F6E-160F31F21152}" srcOrd="1" destOrd="0" presId="urn:microsoft.com/office/officeart/2005/8/layout/hierarchy2"/>
    <dgm:cxn modelId="{CB78E76F-CA88-41FE-BA3F-4F8C265D9880}" srcId="{1BB558B0-1A69-49FA-86F1-2849DEEAB4D4}" destId="{E3CC150F-F1C7-428D-857E-712D77E12CE6}" srcOrd="2" destOrd="0" parTransId="{BA498BCE-461C-4227-ABB2-9EDEFD2F37C6}" sibTransId="{351218F6-4BB4-4ED8-BBBC-49377CD91978}"/>
    <dgm:cxn modelId="{14AF7098-B1FB-4E6C-89C0-BD9904046535}" type="presOf" srcId="{A006BBDB-10A8-40A1-A09D-576A69FF79D7}" destId="{1F8D27F5-FCDC-4860-BC1B-7DFA2142827E}" srcOrd="0" destOrd="0" presId="urn:microsoft.com/office/officeart/2005/8/layout/hierarchy2"/>
    <dgm:cxn modelId="{7539CE36-A376-436A-B1DF-4E68C4033D04}" type="presOf" srcId="{3A2903B1-61F0-48F2-92F3-54BD8A1FF8D6}" destId="{7825C229-0C88-4FAA-8897-BC5E20BBB232}" srcOrd="1" destOrd="0" presId="urn:microsoft.com/office/officeart/2005/8/layout/hierarchy2"/>
    <dgm:cxn modelId="{DE7C0499-1F4D-4908-966E-31052CECDD3F}" type="presOf" srcId="{4181166D-4AC4-44E5-B0B1-D2F6B050F2FD}" destId="{5F27A844-49ED-405A-B309-6847AECA430D}" srcOrd="1" destOrd="0" presId="urn:microsoft.com/office/officeart/2005/8/layout/hierarchy2"/>
    <dgm:cxn modelId="{1033A78C-3C67-46F5-88AD-89F84FECAE24}" type="presOf" srcId="{061F9BDA-D9B8-4F95-8278-9DD0A1FC177C}" destId="{3345AA1F-D1DF-46E9-83F2-BEF7B4D75B79}" srcOrd="0" destOrd="0" presId="urn:microsoft.com/office/officeart/2005/8/layout/hierarchy2"/>
    <dgm:cxn modelId="{EBACF1C6-AECC-4D35-BE2C-CE44173A2FC3}" type="presOf" srcId="{584A6DC2-3A82-441B-B781-95EF683E47E2}" destId="{4CA84B83-5AAB-4188-BA11-1CB8F394CC6E}" srcOrd="0" destOrd="0" presId="urn:microsoft.com/office/officeart/2005/8/layout/hierarchy2"/>
    <dgm:cxn modelId="{CA3DA6FB-D1AE-4E3E-9229-9B6FC6C08C7C}" type="presOf" srcId="{FE60E36E-DBAB-4E19-BB93-89ABA9BA5167}" destId="{DBA75A27-971B-4F59-B5E3-10CBB229C2D5}" srcOrd="0" destOrd="0" presId="urn:microsoft.com/office/officeart/2005/8/layout/hierarchy2"/>
    <dgm:cxn modelId="{4A0F0585-9A1D-4650-BFE6-93802D766B60}" type="presOf" srcId="{8178B22E-53E8-4172-B2A5-21D0991373B2}" destId="{27AAC13D-732C-49B3-BF38-DE3BFEF69726}" srcOrd="1" destOrd="0" presId="urn:microsoft.com/office/officeart/2005/8/layout/hierarchy2"/>
    <dgm:cxn modelId="{D8CFD692-25C0-4026-B4A5-B685D5AC605A}" type="presOf" srcId="{FBEB100F-37D7-432D-AF45-3C644B749D8C}" destId="{C0939FE3-687C-43FD-B71D-3033B496DBE7}" srcOrd="0" destOrd="0" presId="urn:microsoft.com/office/officeart/2005/8/layout/hierarchy2"/>
    <dgm:cxn modelId="{7E92268C-306C-4DEF-9630-F156FE6D31AF}" srcId="{A006BBDB-10A8-40A1-A09D-576A69FF79D7}" destId="{A4BD7AB5-8321-4731-8EB1-5D367AEAE507}" srcOrd="0" destOrd="0" parTransId="{B41E2114-B802-4D24-8C28-B19E861ABB5F}" sibTransId="{F205DDFE-6FDE-4231-BE34-20A402C8069E}"/>
    <dgm:cxn modelId="{752106B8-0B1E-4A7B-BC58-94AA0E0156B0}" type="presOf" srcId="{1BB558B0-1A69-49FA-86F1-2849DEEAB4D4}" destId="{BEFD10E8-ACB8-4EC3-B2AB-AFA51A7A6BF6}" srcOrd="0" destOrd="0" presId="urn:microsoft.com/office/officeart/2005/8/layout/hierarchy2"/>
    <dgm:cxn modelId="{B0E72C91-82B0-4C45-87FE-9FC607725D79}" srcId="{40F41E21-CDD8-4276-8C09-01D5E9E7E7DA}" destId="{BA1541F6-541C-4165-9C7C-2635F50B7DF8}" srcOrd="0" destOrd="0" parTransId="{8178B22E-53E8-4172-B2A5-21D0991373B2}" sibTransId="{DBC27F61-EA7E-40FC-8F14-BB813A5DFCF2}"/>
    <dgm:cxn modelId="{B94BAE9E-7A34-422B-B492-DF259B86EFA3}" type="presParOf" srcId="{640E20D4-0F75-4F19-BDE8-D99CC9820727}" destId="{30F95680-B14F-498B-8E4A-F95608B9A782}" srcOrd="0" destOrd="0" presId="urn:microsoft.com/office/officeart/2005/8/layout/hierarchy2"/>
    <dgm:cxn modelId="{D80F7064-0299-43FC-B234-FAD65E6AAA7B}" type="presParOf" srcId="{30F95680-B14F-498B-8E4A-F95608B9A782}" destId="{876666AB-7583-4BE6-9521-EDDEE85198F5}" srcOrd="0" destOrd="0" presId="urn:microsoft.com/office/officeart/2005/8/layout/hierarchy2"/>
    <dgm:cxn modelId="{9A9CC229-F73E-48C2-AF73-91DEB1075198}" type="presParOf" srcId="{30F95680-B14F-498B-8E4A-F95608B9A782}" destId="{7C19134B-F804-4F56-99E8-877070F2071E}" srcOrd="1" destOrd="0" presId="urn:microsoft.com/office/officeart/2005/8/layout/hierarchy2"/>
    <dgm:cxn modelId="{D392BE55-3A04-460A-81F2-DA327F1F418B}" type="presParOf" srcId="{7C19134B-F804-4F56-99E8-877070F2071E}" destId="{59E6BE67-0A3C-4F21-8412-BE94AA225B94}" srcOrd="0" destOrd="0" presId="urn:microsoft.com/office/officeart/2005/8/layout/hierarchy2"/>
    <dgm:cxn modelId="{AE5069FE-858B-4672-81EC-A84DCF1753C3}" type="presParOf" srcId="{59E6BE67-0A3C-4F21-8412-BE94AA225B94}" destId="{94563DB8-D3CD-4B29-9131-5C27A16ECC85}" srcOrd="0" destOrd="0" presId="urn:microsoft.com/office/officeart/2005/8/layout/hierarchy2"/>
    <dgm:cxn modelId="{F4AD29FB-47E2-4164-8508-2EE04C8811AF}" type="presParOf" srcId="{7C19134B-F804-4F56-99E8-877070F2071E}" destId="{F22451CD-51AD-421B-AA6E-A62E12D22D09}" srcOrd="1" destOrd="0" presId="urn:microsoft.com/office/officeart/2005/8/layout/hierarchy2"/>
    <dgm:cxn modelId="{25B1C38F-D517-4686-8DAE-7FEA04DEB808}" type="presParOf" srcId="{F22451CD-51AD-421B-AA6E-A62E12D22D09}" destId="{3345AA1F-D1DF-46E9-83F2-BEF7B4D75B79}" srcOrd="0" destOrd="0" presId="urn:microsoft.com/office/officeart/2005/8/layout/hierarchy2"/>
    <dgm:cxn modelId="{A9E6BD58-EF67-47ED-9F82-B86139713A8F}" type="presParOf" srcId="{F22451CD-51AD-421B-AA6E-A62E12D22D09}" destId="{1693EBCB-E4CB-45BF-92F5-8148879DF47A}" srcOrd="1" destOrd="0" presId="urn:microsoft.com/office/officeart/2005/8/layout/hierarchy2"/>
    <dgm:cxn modelId="{DBB17DC5-4E5B-46FD-B8C2-1C82D80D4A52}" type="presParOf" srcId="{1693EBCB-E4CB-45BF-92F5-8148879DF47A}" destId="{F9526C84-7E2F-4CBE-BF8E-AF2A5EA02940}" srcOrd="0" destOrd="0" presId="urn:microsoft.com/office/officeart/2005/8/layout/hierarchy2"/>
    <dgm:cxn modelId="{F6C7B5B6-3FD7-4AA5-8D5A-BDADA5810C48}" type="presParOf" srcId="{F9526C84-7E2F-4CBE-BF8E-AF2A5EA02940}" destId="{9ADE7BA7-97E7-4DE1-88AD-37A9688F6B69}" srcOrd="0" destOrd="0" presId="urn:microsoft.com/office/officeart/2005/8/layout/hierarchy2"/>
    <dgm:cxn modelId="{A78CDFE4-8259-40F8-80F0-7A4E01D2C875}" type="presParOf" srcId="{1693EBCB-E4CB-45BF-92F5-8148879DF47A}" destId="{1FC0C181-630F-4506-9740-BE4CEEA49282}" srcOrd="1" destOrd="0" presId="urn:microsoft.com/office/officeart/2005/8/layout/hierarchy2"/>
    <dgm:cxn modelId="{5EFEC7C8-7EBC-4C83-9DF3-3936BCF3D13E}" type="presParOf" srcId="{1FC0C181-630F-4506-9740-BE4CEEA49282}" destId="{13EC90AF-F2E4-46A2-85C8-27AB589E2D11}" srcOrd="0" destOrd="0" presId="urn:microsoft.com/office/officeart/2005/8/layout/hierarchy2"/>
    <dgm:cxn modelId="{43E3F4AF-BF04-4388-B4D0-F9C504D752B8}" type="presParOf" srcId="{1FC0C181-630F-4506-9740-BE4CEEA49282}" destId="{8E53A36C-C92B-4146-B424-F46456CDEA89}" srcOrd="1" destOrd="0" presId="urn:microsoft.com/office/officeart/2005/8/layout/hierarchy2"/>
    <dgm:cxn modelId="{E61B006A-B5D6-4A06-B980-5605903E463D}" type="presParOf" srcId="{8E53A36C-C92B-4146-B424-F46456CDEA89}" destId="{C2D299FE-8215-496D-9A8E-9E2936FB8F7B}" srcOrd="0" destOrd="0" presId="urn:microsoft.com/office/officeart/2005/8/layout/hierarchy2"/>
    <dgm:cxn modelId="{67CD690C-8AA0-482D-8DF1-E09FB9AD511C}" type="presParOf" srcId="{C2D299FE-8215-496D-9A8E-9E2936FB8F7B}" destId="{47283E0F-4E4C-4827-9F6E-160F31F21152}" srcOrd="0" destOrd="0" presId="urn:microsoft.com/office/officeart/2005/8/layout/hierarchy2"/>
    <dgm:cxn modelId="{65BFB565-44F2-40F8-94C9-C60385E72A29}" type="presParOf" srcId="{8E53A36C-C92B-4146-B424-F46456CDEA89}" destId="{F012D7BC-4211-4990-89F9-E73C8DE7D7CF}" srcOrd="1" destOrd="0" presId="urn:microsoft.com/office/officeart/2005/8/layout/hierarchy2"/>
    <dgm:cxn modelId="{D108BF9F-684A-48C4-93CC-C0F3C00CE1B9}" type="presParOf" srcId="{F012D7BC-4211-4990-89F9-E73C8DE7D7CF}" destId="{0ED77CAB-1348-4F88-A043-59837EF8D2D6}" srcOrd="0" destOrd="0" presId="urn:microsoft.com/office/officeart/2005/8/layout/hierarchy2"/>
    <dgm:cxn modelId="{23614F34-537C-499A-86FC-7DE57F99E604}" type="presParOf" srcId="{F012D7BC-4211-4990-89F9-E73C8DE7D7CF}" destId="{AB92F9EE-E0CD-4F82-A9DC-E88165E18540}" srcOrd="1" destOrd="0" presId="urn:microsoft.com/office/officeart/2005/8/layout/hierarchy2"/>
    <dgm:cxn modelId="{241CBA5E-86FC-49B1-B569-4183486873EB}" type="presParOf" srcId="{7C19134B-F804-4F56-99E8-877070F2071E}" destId="{A5E6A504-E9BC-4F1A-A113-00D176B88D62}" srcOrd="2" destOrd="0" presId="urn:microsoft.com/office/officeart/2005/8/layout/hierarchy2"/>
    <dgm:cxn modelId="{0143E279-846B-4815-85D0-65882447C916}" type="presParOf" srcId="{A5E6A504-E9BC-4F1A-A113-00D176B88D62}" destId="{55B38543-3D04-4E42-90F8-2F2360686BE1}" srcOrd="0" destOrd="0" presId="urn:microsoft.com/office/officeart/2005/8/layout/hierarchy2"/>
    <dgm:cxn modelId="{29CEA733-FF9A-41CB-AE93-D904BC5F9BBD}" type="presParOf" srcId="{7C19134B-F804-4F56-99E8-877070F2071E}" destId="{9AA753AE-B615-4476-B50C-3B07609729DC}" srcOrd="3" destOrd="0" presId="urn:microsoft.com/office/officeart/2005/8/layout/hierarchy2"/>
    <dgm:cxn modelId="{B872EFA8-3477-49A8-9331-6280E407660E}" type="presParOf" srcId="{9AA753AE-B615-4476-B50C-3B07609729DC}" destId="{1F8D27F5-FCDC-4860-BC1B-7DFA2142827E}" srcOrd="0" destOrd="0" presId="urn:microsoft.com/office/officeart/2005/8/layout/hierarchy2"/>
    <dgm:cxn modelId="{4E936E75-A990-4F66-97E8-B44D549EBFBA}" type="presParOf" srcId="{9AA753AE-B615-4476-B50C-3B07609729DC}" destId="{4A656AE8-BEA0-41B2-9C0B-C931B8752753}" srcOrd="1" destOrd="0" presId="urn:microsoft.com/office/officeart/2005/8/layout/hierarchy2"/>
    <dgm:cxn modelId="{79A01723-31E9-4FCD-8A11-326DD6DB68BB}" type="presParOf" srcId="{4A656AE8-BEA0-41B2-9C0B-C931B8752753}" destId="{1B8BA495-169A-47F8-9F3E-6FE1B7096B6A}" srcOrd="0" destOrd="0" presId="urn:microsoft.com/office/officeart/2005/8/layout/hierarchy2"/>
    <dgm:cxn modelId="{65721EC2-CC3B-4420-BAF8-9FFAB262CA6B}" type="presParOf" srcId="{1B8BA495-169A-47F8-9F3E-6FE1B7096B6A}" destId="{15390324-C678-437E-ACAA-B8E1F0C74A7A}" srcOrd="0" destOrd="0" presId="urn:microsoft.com/office/officeart/2005/8/layout/hierarchy2"/>
    <dgm:cxn modelId="{059DAB8E-82C6-4077-A07C-11DFF8E8C174}" type="presParOf" srcId="{4A656AE8-BEA0-41B2-9C0B-C931B8752753}" destId="{57ED2DF0-1164-4090-A981-78F81AB81599}" srcOrd="1" destOrd="0" presId="urn:microsoft.com/office/officeart/2005/8/layout/hierarchy2"/>
    <dgm:cxn modelId="{58C06F2A-C89B-468B-9AA9-106D54F27245}" type="presParOf" srcId="{57ED2DF0-1164-4090-A981-78F81AB81599}" destId="{41BC0797-BD87-43EE-AFE0-222F7B954A3E}" srcOrd="0" destOrd="0" presId="urn:microsoft.com/office/officeart/2005/8/layout/hierarchy2"/>
    <dgm:cxn modelId="{7E7A4D18-EAD4-4C0B-9FAB-F90C51E58F57}" type="presParOf" srcId="{57ED2DF0-1164-4090-A981-78F81AB81599}" destId="{4FFBB633-D86A-477C-AD85-AAD8450B6E90}" srcOrd="1" destOrd="0" presId="urn:microsoft.com/office/officeart/2005/8/layout/hierarchy2"/>
    <dgm:cxn modelId="{F7E45DEF-D4EB-4F0F-A5C6-3C948167859C}" type="presParOf" srcId="{4FFBB633-D86A-477C-AD85-AAD8450B6E90}" destId="{AD01E238-E149-4836-B780-0E3485A08296}" srcOrd="0" destOrd="0" presId="urn:microsoft.com/office/officeart/2005/8/layout/hierarchy2"/>
    <dgm:cxn modelId="{E54E28B0-739A-43E4-BD5B-AF2B355831D7}" type="presParOf" srcId="{AD01E238-E149-4836-B780-0E3485A08296}" destId="{1C12C57A-6F7B-4DD0-82A7-1863D4DCEFC7}" srcOrd="0" destOrd="0" presId="urn:microsoft.com/office/officeart/2005/8/layout/hierarchy2"/>
    <dgm:cxn modelId="{7407917F-1532-41EF-AF7C-F9D2D11D5D4D}" type="presParOf" srcId="{4FFBB633-D86A-477C-AD85-AAD8450B6E90}" destId="{E6D38C36-552A-4CA7-BC2B-DC883432B923}" srcOrd="1" destOrd="0" presId="urn:microsoft.com/office/officeart/2005/8/layout/hierarchy2"/>
    <dgm:cxn modelId="{35DAF47D-6F6D-43CB-903B-3D700DDD662C}" type="presParOf" srcId="{E6D38C36-552A-4CA7-BC2B-DC883432B923}" destId="{6F4972A9-637E-422B-88AA-C666C2090852}" srcOrd="0" destOrd="0" presId="urn:microsoft.com/office/officeart/2005/8/layout/hierarchy2"/>
    <dgm:cxn modelId="{FD101C53-19A4-432E-9F29-46124BFE4C20}" type="presParOf" srcId="{E6D38C36-552A-4CA7-BC2B-DC883432B923}" destId="{F53FB9BE-BC55-492C-9D31-8ADB9977993C}" srcOrd="1" destOrd="0" presId="urn:microsoft.com/office/officeart/2005/8/layout/hierarchy2"/>
    <dgm:cxn modelId="{9BB39665-226C-4E7A-BAFA-7081012C479B}" type="presParOf" srcId="{4FFBB633-D86A-477C-AD85-AAD8450B6E90}" destId="{438E4142-09CE-4BBF-8306-37507E7FC116}" srcOrd="2" destOrd="0" presId="urn:microsoft.com/office/officeart/2005/8/layout/hierarchy2"/>
    <dgm:cxn modelId="{BC9E4CAF-AD10-424D-905E-964BCDFD7398}" type="presParOf" srcId="{438E4142-09CE-4BBF-8306-37507E7FC116}" destId="{5F27A844-49ED-405A-B309-6847AECA430D}" srcOrd="0" destOrd="0" presId="urn:microsoft.com/office/officeart/2005/8/layout/hierarchy2"/>
    <dgm:cxn modelId="{E1113AB3-D0FC-4EDE-A12A-CA3E55B136AC}" type="presParOf" srcId="{4FFBB633-D86A-477C-AD85-AAD8450B6E90}" destId="{C7376573-CD32-4FEA-877E-2120967AD272}" srcOrd="3" destOrd="0" presId="urn:microsoft.com/office/officeart/2005/8/layout/hierarchy2"/>
    <dgm:cxn modelId="{BBBDE09C-9E48-4645-9E73-CBB04E5B80DA}" type="presParOf" srcId="{C7376573-CD32-4FEA-877E-2120967AD272}" destId="{4CA84B83-5AAB-4188-BA11-1CB8F394CC6E}" srcOrd="0" destOrd="0" presId="urn:microsoft.com/office/officeart/2005/8/layout/hierarchy2"/>
    <dgm:cxn modelId="{343659ED-E815-4C95-8866-63172DC63B55}" type="presParOf" srcId="{C7376573-CD32-4FEA-877E-2120967AD272}" destId="{36FC54AC-4A14-4C89-AEF2-FA009F99E866}" srcOrd="1" destOrd="0" presId="urn:microsoft.com/office/officeart/2005/8/layout/hierarchy2"/>
    <dgm:cxn modelId="{C9E93CEE-1EDF-4D81-9A96-B951C5F60314}" type="presParOf" srcId="{4FFBB633-D86A-477C-AD85-AAD8450B6E90}" destId="{DBA75A27-971B-4F59-B5E3-10CBB229C2D5}" srcOrd="4" destOrd="0" presId="urn:microsoft.com/office/officeart/2005/8/layout/hierarchy2"/>
    <dgm:cxn modelId="{72738717-9BAF-45DD-AC70-D5BF3618CB2A}" type="presParOf" srcId="{DBA75A27-971B-4F59-B5E3-10CBB229C2D5}" destId="{D0EF652A-A6D3-4ABC-B289-770265B96FED}" srcOrd="0" destOrd="0" presId="urn:microsoft.com/office/officeart/2005/8/layout/hierarchy2"/>
    <dgm:cxn modelId="{8034C003-F9E0-4B77-B687-678E8433EDA6}" type="presParOf" srcId="{4FFBB633-D86A-477C-AD85-AAD8450B6E90}" destId="{2BE09777-1E9F-43E3-A2DD-45CC73E6DD01}" srcOrd="5" destOrd="0" presId="urn:microsoft.com/office/officeart/2005/8/layout/hierarchy2"/>
    <dgm:cxn modelId="{A36B7FBB-BB99-4CBA-A2AA-B9A52705FCF0}" type="presParOf" srcId="{2BE09777-1E9F-43E3-A2DD-45CC73E6DD01}" destId="{88A9B44D-B042-4671-BD5B-A37AC4F1D3E5}" srcOrd="0" destOrd="0" presId="urn:microsoft.com/office/officeart/2005/8/layout/hierarchy2"/>
    <dgm:cxn modelId="{E7AE2695-2057-4325-8173-FC727D8A447E}" type="presParOf" srcId="{2BE09777-1E9F-43E3-A2DD-45CC73E6DD01}" destId="{9F783974-3962-4727-8166-ACA5F377FF56}" srcOrd="1" destOrd="0" presId="urn:microsoft.com/office/officeart/2005/8/layout/hierarchy2"/>
    <dgm:cxn modelId="{D71061FC-D946-439A-BA90-A4FBABCB661D}" type="presParOf" srcId="{4FFBB633-D86A-477C-AD85-AAD8450B6E90}" destId="{F497C9F4-4710-48BA-861D-5D7D5E16B700}" srcOrd="6" destOrd="0" presId="urn:microsoft.com/office/officeart/2005/8/layout/hierarchy2"/>
    <dgm:cxn modelId="{7BDAC80B-A0FC-422A-8A2F-355BEF360D34}" type="presParOf" srcId="{F497C9F4-4710-48BA-861D-5D7D5E16B700}" destId="{94AAA765-24D6-4F2B-8CC3-63C3EBB6E179}" srcOrd="0" destOrd="0" presId="urn:microsoft.com/office/officeart/2005/8/layout/hierarchy2"/>
    <dgm:cxn modelId="{35F68F05-4C2A-42E7-BA79-F5F0A65D6604}" type="presParOf" srcId="{4FFBB633-D86A-477C-AD85-AAD8450B6E90}" destId="{1DB0AAB2-ED60-4143-B14C-0B014C2765F0}" srcOrd="7" destOrd="0" presId="urn:microsoft.com/office/officeart/2005/8/layout/hierarchy2"/>
    <dgm:cxn modelId="{2A45CBBA-61D6-42D5-865A-C49584CA70AD}" type="presParOf" srcId="{1DB0AAB2-ED60-4143-B14C-0B014C2765F0}" destId="{C0939FE3-687C-43FD-B71D-3033B496DBE7}" srcOrd="0" destOrd="0" presId="urn:microsoft.com/office/officeart/2005/8/layout/hierarchy2"/>
    <dgm:cxn modelId="{6B264375-7C25-4432-A3CD-50E3F708A5DF}" type="presParOf" srcId="{1DB0AAB2-ED60-4143-B14C-0B014C2765F0}" destId="{8CF5DA2E-B20B-4E8D-8FF9-9927F81F225C}" srcOrd="1" destOrd="0" presId="urn:microsoft.com/office/officeart/2005/8/layout/hierarchy2"/>
    <dgm:cxn modelId="{B13BD2D6-B1AA-4A5D-BFA9-392DED7E89AE}" type="presParOf" srcId="{7C19134B-F804-4F56-99E8-877070F2071E}" destId="{54CC181D-1514-4EC1-850A-7E381F5C8B4F}" srcOrd="4" destOrd="0" presId="urn:microsoft.com/office/officeart/2005/8/layout/hierarchy2"/>
    <dgm:cxn modelId="{ABA677E0-51D4-4CD4-8CEF-3B472CDE5392}" type="presParOf" srcId="{54CC181D-1514-4EC1-850A-7E381F5C8B4F}" destId="{89EB6297-74C7-4D80-9D50-F3D5976E2E0F}" srcOrd="0" destOrd="0" presId="urn:microsoft.com/office/officeart/2005/8/layout/hierarchy2"/>
    <dgm:cxn modelId="{A4BBFA92-E0BB-4C66-91D6-1510EA50003E}" type="presParOf" srcId="{7C19134B-F804-4F56-99E8-877070F2071E}" destId="{C3B3070A-8145-476C-9504-79762D87C4AD}" srcOrd="5" destOrd="0" presId="urn:microsoft.com/office/officeart/2005/8/layout/hierarchy2"/>
    <dgm:cxn modelId="{480EF97D-0970-46E5-A013-2F79C0506477}" type="presParOf" srcId="{C3B3070A-8145-476C-9504-79762D87C4AD}" destId="{859EC3D3-0678-4DCA-8584-5200A9F16E9D}" srcOrd="0" destOrd="0" presId="urn:microsoft.com/office/officeart/2005/8/layout/hierarchy2"/>
    <dgm:cxn modelId="{EB7DC58F-F042-4028-8081-CEEA05646141}" type="presParOf" srcId="{C3B3070A-8145-476C-9504-79762D87C4AD}" destId="{4B336412-1507-49B8-8804-CB1B1FBD72DC}" srcOrd="1" destOrd="0" presId="urn:microsoft.com/office/officeart/2005/8/layout/hierarchy2"/>
    <dgm:cxn modelId="{3C6D04EF-D2B8-464E-AC03-C16739DC36BB}" type="presParOf" srcId="{4B336412-1507-49B8-8804-CB1B1FBD72DC}" destId="{F68EB293-9D25-47E8-B0BF-851BA25AE350}" srcOrd="0" destOrd="0" presId="urn:microsoft.com/office/officeart/2005/8/layout/hierarchy2"/>
    <dgm:cxn modelId="{012F4E33-9F2A-4A8A-953D-75E057A7E96B}" type="presParOf" srcId="{F68EB293-9D25-47E8-B0BF-851BA25AE350}" destId="{27AAC13D-732C-49B3-BF38-DE3BFEF69726}" srcOrd="0" destOrd="0" presId="urn:microsoft.com/office/officeart/2005/8/layout/hierarchy2"/>
    <dgm:cxn modelId="{9836BDC4-84EC-4BFC-9AFD-0747423B202B}" type="presParOf" srcId="{4B336412-1507-49B8-8804-CB1B1FBD72DC}" destId="{79773CE2-B8B8-488A-99AC-42698DCB5A66}" srcOrd="1" destOrd="0" presId="urn:microsoft.com/office/officeart/2005/8/layout/hierarchy2"/>
    <dgm:cxn modelId="{90E573BA-82B2-46A0-88B9-5877C94E062C}" type="presParOf" srcId="{79773CE2-B8B8-488A-99AC-42698DCB5A66}" destId="{94E119AF-DEA3-4040-9EA1-AE6F757D0941}" srcOrd="0" destOrd="0" presId="urn:microsoft.com/office/officeart/2005/8/layout/hierarchy2"/>
    <dgm:cxn modelId="{CE16FF15-C61A-454A-8EA1-8DBE3505ABDC}" type="presParOf" srcId="{79773CE2-B8B8-488A-99AC-42698DCB5A66}" destId="{4702452A-BC47-4B35-B3E6-B9A76551B4DF}" srcOrd="1" destOrd="0" presId="urn:microsoft.com/office/officeart/2005/8/layout/hierarchy2"/>
    <dgm:cxn modelId="{837D6D88-99F5-47D4-AEBE-4E6C497768BE}" type="presParOf" srcId="{4702452A-BC47-4B35-B3E6-B9A76551B4DF}" destId="{4EC95200-B62E-470F-AA20-663BD49E15AF}" srcOrd="0" destOrd="0" presId="urn:microsoft.com/office/officeart/2005/8/layout/hierarchy2"/>
    <dgm:cxn modelId="{6384A421-7F35-4D3F-8E3D-518BFD4622E0}" type="presParOf" srcId="{4EC95200-B62E-470F-AA20-663BD49E15AF}" destId="{1FC5B44B-04D6-4FA2-8D33-1365163F0AF5}" srcOrd="0" destOrd="0" presId="urn:microsoft.com/office/officeart/2005/8/layout/hierarchy2"/>
    <dgm:cxn modelId="{CDFA2FD7-20BD-45FA-B8DB-20CCE0AC2E46}" type="presParOf" srcId="{4702452A-BC47-4B35-B3E6-B9A76551B4DF}" destId="{F4796EFC-33CF-431A-B27F-0EDA69E718FB}" srcOrd="1" destOrd="0" presId="urn:microsoft.com/office/officeart/2005/8/layout/hierarchy2"/>
    <dgm:cxn modelId="{DAC40AE8-F4CA-437A-81EF-311F608B22E3}" type="presParOf" srcId="{F4796EFC-33CF-431A-B27F-0EDA69E718FB}" destId="{BEFD10E8-ACB8-4EC3-B2AB-AFA51A7A6BF6}" srcOrd="0" destOrd="0" presId="urn:microsoft.com/office/officeart/2005/8/layout/hierarchy2"/>
    <dgm:cxn modelId="{D66C4287-65C5-4D7A-B240-24CAA2524EEB}" type="presParOf" srcId="{F4796EFC-33CF-431A-B27F-0EDA69E718FB}" destId="{5FD5D8F9-AC5A-49EA-AFE5-D48B5608C8A6}" srcOrd="1" destOrd="0" presId="urn:microsoft.com/office/officeart/2005/8/layout/hierarchy2"/>
    <dgm:cxn modelId="{613A86CD-8288-4D6D-A86A-8947F25A6DFF}" type="presParOf" srcId="{5FD5D8F9-AC5A-49EA-AFE5-D48B5608C8A6}" destId="{AEA42D4A-B3B4-4659-9FCE-778273BFA7E3}" srcOrd="0" destOrd="0" presId="urn:microsoft.com/office/officeart/2005/8/layout/hierarchy2"/>
    <dgm:cxn modelId="{BA05FEEC-BBF9-4F1B-ACB0-7F6F93C140FE}" type="presParOf" srcId="{AEA42D4A-B3B4-4659-9FCE-778273BFA7E3}" destId="{81BBABA4-3C65-4749-8562-9FEF29B23B79}" srcOrd="0" destOrd="0" presId="urn:microsoft.com/office/officeart/2005/8/layout/hierarchy2"/>
    <dgm:cxn modelId="{3FC6580D-F9B8-44CD-8608-F3D122BD715F}" type="presParOf" srcId="{5FD5D8F9-AC5A-49EA-AFE5-D48B5608C8A6}" destId="{C93345BE-D2C3-4F9E-8AA7-BD904C97C86F}" srcOrd="1" destOrd="0" presId="urn:microsoft.com/office/officeart/2005/8/layout/hierarchy2"/>
    <dgm:cxn modelId="{8736A380-D470-4FFA-B801-C038FD3D5EDE}" type="presParOf" srcId="{C93345BE-D2C3-4F9E-8AA7-BD904C97C86F}" destId="{CAA0F9D8-3E48-4AA7-94A7-DE0248C4F762}" srcOrd="0" destOrd="0" presId="urn:microsoft.com/office/officeart/2005/8/layout/hierarchy2"/>
    <dgm:cxn modelId="{A12A39B3-5320-4ECB-B2E2-1E899634DD9E}" type="presParOf" srcId="{C93345BE-D2C3-4F9E-8AA7-BD904C97C86F}" destId="{6784E14C-CB6C-404B-A10C-3AA6FA26DAC8}" srcOrd="1" destOrd="0" presId="urn:microsoft.com/office/officeart/2005/8/layout/hierarchy2"/>
    <dgm:cxn modelId="{073819F2-0B5A-409B-961F-E7E2F5A01635}" type="presParOf" srcId="{5FD5D8F9-AC5A-49EA-AFE5-D48B5608C8A6}" destId="{1FE2BE81-2FF7-40E8-8F56-CD70440CE7BF}" srcOrd="2" destOrd="0" presId="urn:microsoft.com/office/officeart/2005/8/layout/hierarchy2"/>
    <dgm:cxn modelId="{2CA20D44-5530-4304-8A84-4F39523168D8}" type="presParOf" srcId="{1FE2BE81-2FF7-40E8-8F56-CD70440CE7BF}" destId="{7825C229-0C88-4FAA-8897-BC5E20BBB232}" srcOrd="0" destOrd="0" presId="urn:microsoft.com/office/officeart/2005/8/layout/hierarchy2"/>
    <dgm:cxn modelId="{1C20CC6F-26B7-4CDF-AEE7-D94996985181}" type="presParOf" srcId="{5FD5D8F9-AC5A-49EA-AFE5-D48B5608C8A6}" destId="{44805AEB-9758-499E-89C7-ACEEF0C08C12}" srcOrd="3" destOrd="0" presId="urn:microsoft.com/office/officeart/2005/8/layout/hierarchy2"/>
    <dgm:cxn modelId="{1C1FE887-35B8-4DF8-BD94-790282B347F9}" type="presParOf" srcId="{44805AEB-9758-499E-89C7-ACEEF0C08C12}" destId="{3FBE4DAC-5D42-48D8-B563-9AD40F47EA07}" srcOrd="0" destOrd="0" presId="urn:microsoft.com/office/officeart/2005/8/layout/hierarchy2"/>
    <dgm:cxn modelId="{30FBC859-07FB-4208-A218-6C99BE363BE8}" type="presParOf" srcId="{44805AEB-9758-499E-89C7-ACEEF0C08C12}" destId="{E158056E-EF85-4DC5-9784-02CB6FC8695C}" srcOrd="1" destOrd="0" presId="urn:microsoft.com/office/officeart/2005/8/layout/hierarchy2"/>
    <dgm:cxn modelId="{3C08987B-032C-412C-9EE8-C6024CB23630}" type="presParOf" srcId="{5FD5D8F9-AC5A-49EA-AFE5-D48B5608C8A6}" destId="{38AADCFC-5C7E-46FB-AD59-8515F7501B80}" srcOrd="4" destOrd="0" presId="urn:microsoft.com/office/officeart/2005/8/layout/hierarchy2"/>
    <dgm:cxn modelId="{6C16416F-AC6B-42DA-89DD-EB8577577698}" type="presParOf" srcId="{38AADCFC-5C7E-46FB-AD59-8515F7501B80}" destId="{AAF93B7D-F141-4C28-9148-724F8B7F3CD1}" srcOrd="0" destOrd="0" presId="urn:microsoft.com/office/officeart/2005/8/layout/hierarchy2"/>
    <dgm:cxn modelId="{9703FD4F-F816-4475-9890-093B21A9DE90}" type="presParOf" srcId="{5FD5D8F9-AC5A-49EA-AFE5-D48B5608C8A6}" destId="{326EED9B-D96E-49C5-A493-961BA03736B3}" srcOrd="5" destOrd="0" presId="urn:microsoft.com/office/officeart/2005/8/layout/hierarchy2"/>
    <dgm:cxn modelId="{E837AD9D-C613-4621-8848-EF1C9DC11348}" type="presParOf" srcId="{326EED9B-D96E-49C5-A493-961BA03736B3}" destId="{2343FC6C-CF42-475F-B06F-E4BF2B4A3CC7}" srcOrd="0" destOrd="0" presId="urn:microsoft.com/office/officeart/2005/8/layout/hierarchy2"/>
    <dgm:cxn modelId="{3D858D33-50A2-44F6-A280-0DA39F2D5F28}" type="presParOf" srcId="{326EED9B-D96E-49C5-A493-961BA03736B3}" destId="{10FAFD00-1738-4608-8552-F3BA7DD324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95A2E-A615-426B-A05C-27878B8263CB}">
      <dsp:nvSpPr>
        <dsp:cNvPr id="0" name=""/>
        <dsp:cNvSpPr/>
      </dsp:nvSpPr>
      <dsp:spPr>
        <a:xfrm>
          <a:off x="0" y="0"/>
          <a:ext cx="6777317" cy="1998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800" kern="1200" dirty="0" smtClean="0"/>
            <a:t>Desarrollar  el prototipo de un sistema para el agilizamiento del traslado de una mujer parturienta en un zona de difícil acceso</a:t>
          </a:r>
          <a:endParaRPr lang="es-PA" sz="2800" kern="1200" dirty="0"/>
        </a:p>
      </dsp:txBody>
      <dsp:txXfrm>
        <a:off x="97552" y="97552"/>
        <a:ext cx="6582213" cy="1803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EF533-EF21-44DC-8FE1-230DB1FEFE8B}">
      <dsp:nvSpPr>
        <dsp:cNvPr id="0" name=""/>
        <dsp:cNvSpPr/>
      </dsp:nvSpPr>
      <dsp:spPr>
        <a:xfrm>
          <a:off x="0" y="76888"/>
          <a:ext cx="6777317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smtClean="0"/>
            <a:t>Conocer la situación del sistema de atención actual de atención</a:t>
          </a:r>
          <a:endParaRPr lang="es-PA" sz="2000" kern="1200"/>
        </a:p>
      </dsp:txBody>
      <dsp:txXfrm>
        <a:off x="38838" y="115726"/>
        <a:ext cx="6699641" cy="717924"/>
      </dsp:txXfrm>
    </dsp:sp>
    <dsp:sp modelId="{CAC8BCAC-CC00-4C58-9694-9166E3A082FC}">
      <dsp:nvSpPr>
        <dsp:cNvPr id="0" name=""/>
        <dsp:cNvSpPr/>
      </dsp:nvSpPr>
      <dsp:spPr>
        <a:xfrm>
          <a:off x="0" y="930088"/>
          <a:ext cx="6777317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smtClean="0"/>
            <a:t>Identificar las relaciones y actividades de los diferentes actores en este sistema</a:t>
          </a:r>
          <a:endParaRPr lang="es-PA" sz="2000" kern="1200"/>
        </a:p>
      </dsp:txBody>
      <dsp:txXfrm>
        <a:off x="38838" y="968926"/>
        <a:ext cx="6699641" cy="717924"/>
      </dsp:txXfrm>
    </dsp:sp>
    <dsp:sp modelId="{13594986-BFAC-43A4-B00C-7A122FDE7141}">
      <dsp:nvSpPr>
        <dsp:cNvPr id="0" name=""/>
        <dsp:cNvSpPr/>
      </dsp:nvSpPr>
      <dsp:spPr>
        <a:xfrm>
          <a:off x="0" y="1783288"/>
          <a:ext cx="6777317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smtClean="0"/>
            <a:t>Reconocer y aprender herramientas para la mejora del sistema</a:t>
          </a:r>
          <a:endParaRPr lang="es-PA" sz="2000" kern="1200"/>
        </a:p>
      </dsp:txBody>
      <dsp:txXfrm>
        <a:off x="38838" y="1822126"/>
        <a:ext cx="6699641" cy="717924"/>
      </dsp:txXfrm>
    </dsp:sp>
    <dsp:sp modelId="{213ACE3E-A83A-4ABC-B733-A97F65C660EC}">
      <dsp:nvSpPr>
        <dsp:cNvPr id="0" name=""/>
        <dsp:cNvSpPr/>
      </dsp:nvSpPr>
      <dsp:spPr>
        <a:xfrm>
          <a:off x="0" y="2636488"/>
          <a:ext cx="6777317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smtClean="0"/>
            <a:t>Diseño y desarrollo del prototipo de un sistema para mejorar el traslado de un mujer parturienta</a:t>
          </a:r>
          <a:endParaRPr lang="es-PA" sz="2000" kern="1200"/>
        </a:p>
      </dsp:txBody>
      <dsp:txXfrm>
        <a:off x="38838" y="2675326"/>
        <a:ext cx="6699641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01F30-67E5-4F47-BEDF-A4454A71B830}">
      <dsp:nvSpPr>
        <dsp:cNvPr id="0" name=""/>
        <dsp:cNvSpPr/>
      </dsp:nvSpPr>
      <dsp:spPr>
        <a:xfrm>
          <a:off x="0" y="72005"/>
          <a:ext cx="8136904" cy="1998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800" kern="1200" smtClean="0"/>
            <a:t>Las comarcad indígenas se caracterizan no solo por ser una comunidad trabajadora, también la caracterizan las muertes maternas y estas se deben en gran parte a:</a:t>
          </a:r>
          <a:endParaRPr lang="es-PA" sz="2800" kern="1200"/>
        </a:p>
      </dsp:txBody>
      <dsp:txXfrm>
        <a:off x="97552" y="169557"/>
        <a:ext cx="7941800" cy="1803256"/>
      </dsp:txXfrm>
    </dsp:sp>
    <dsp:sp modelId="{1D6DCE0A-B461-4FC7-8614-EF471953D2B9}">
      <dsp:nvSpPr>
        <dsp:cNvPr id="0" name=""/>
        <dsp:cNvSpPr/>
      </dsp:nvSpPr>
      <dsp:spPr>
        <a:xfrm>
          <a:off x="0" y="2210546"/>
          <a:ext cx="8136904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Demora en la atención medica especializada</a:t>
          </a:r>
          <a:endParaRPr lang="es-PA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Falta de conocimiento por parte de la comunidad</a:t>
          </a:r>
          <a:endParaRPr lang="es-PA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Distancia entre las comarcas y los puesto de salud</a:t>
          </a:r>
          <a:endParaRPr lang="es-PA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Falta de información acerca de las mujeres parturientas</a:t>
          </a:r>
          <a:endParaRPr lang="es-PA" sz="2200" kern="1200"/>
        </a:p>
      </dsp:txBody>
      <dsp:txXfrm>
        <a:off x="0" y="2210546"/>
        <a:ext cx="8136904" cy="1825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E0DBD-3408-4392-AB52-E7425B38ED34}">
      <dsp:nvSpPr>
        <dsp:cNvPr id="0" name=""/>
        <dsp:cNvSpPr/>
      </dsp:nvSpPr>
      <dsp:spPr>
        <a:xfrm>
          <a:off x="0" y="423631"/>
          <a:ext cx="6777317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smtClean="0"/>
            <a:t>Recolectar información que agilice el traslado y disminuya el riesgo de muerte de las parturientas</a:t>
          </a:r>
          <a:endParaRPr lang="es-PA" sz="1600" kern="1200"/>
        </a:p>
      </dsp:txBody>
      <dsp:txXfrm>
        <a:off x="31070" y="454701"/>
        <a:ext cx="6715177" cy="574340"/>
      </dsp:txXfrm>
    </dsp:sp>
    <dsp:sp modelId="{672E3FD8-59C4-41C5-A62D-C769DC59B4E0}">
      <dsp:nvSpPr>
        <dsp:cNvPr id="0" name=""/>
        <dsp:cNvSpPr/>
      </dsp:nvSpPr>
      <dsp:spPr>
        <a:xfrm>
          <a:off x="0" y="1106191"/>
          <a:ext cx="6777317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smtClean="0"/>
            <a:t>Dar recomendaciones durante le transcurso del viaje.</a:t>
          </a:r>
          <a:endParaRPr lang="es-PA" sz="1600" kern="1200"/>
        </a:p>
      </dsp:txBody>
      <dsp:txXfrm>
        <a:off x="31070" y="1137261"/>
        <a:ext cx="6715177" cy="574340"/>
      </dsp:txXfrm>
    </dsp:sp>
    <dsp:sp modelId="{915688BC-B206-43A4-B953-1A075D57B4B4}">
      <dsp:nvSpPr>
        <dsp:cNvPr id="0" name=""/>
        <dsp:cNvSpPr/>
      </dsp:nvSpPr>
      <dsp:spPr>
        <a:xfrm>
          <a:off x="0" y="1788751"/>
          <a:ext cx="6777317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smtClean="0"/>
            <a:t>Disponer de un dispositivo para comunicar la ubicación y situación de la mujer en estado de embarazo</a:t>
          </a:r>
          <a:endParaRPr lang="es-PA" sz="1600" kern="1200"/>
        </a:p>
      </dsp:txBody>
      <dsp:txXfrm>
        <a:off x="31070" y="1819821"/>
        <a:ext cx="6715177" cy="574340"/>
      </dsp:txXfrm>
    </dsp:sp>
    <dsp:sp modelId="{CA7C108C-66D6-46F4-9F32-A3AFD1E8A738}">
      <dsp:nvSpPr>
        <dsp:cNvPr id="0" name=""/>
        <dsp:cNvSpPr/>
      </dsp:nvSpPr>
      <dsp:spPr>
        <a:xfrm>
          <a:off x="0" y="2471312"/>
          <a:ext cx="6777317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smtClean="0"/>
            <a:t>Dar les alertas en caso de inicio de parto o complicaciones del mismo</a:t>
          </a:r>
          <a:endParaRPr lang="es-PA" sz="1600" kern="1200"/>
        </a:p>
      </dsp:txBody>
      <dsp:txXfrm>
        <a:off x="31070" y="2502382"/>
        <a:ext cx="6715177" cy="574340"/>
      </dsp:txXfrm>
    </dsp:sp>
    <dsp:sp modelId="{F750B687-A22B-4329-94CE-3550B4A87564}">
      <dsp:nvSpPr>
        <dsp:cNvPr id="0" name=""/>
        <dsp:cNvSpPr/>
      </dsp:nvSpPr>
      <dsp:spPr>
        <a:xfrm>
          <a:off x="0" y="3153871"/>
          <a:ext cx="6777317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smtClean="0"/>
            <a:t>Permitir una comunicación en línea, chat, teléfono para recibir asistencia medica especializada en cualquier momento</a:t>
          </a:r>
          <a:endParaRPr lang="es-PA" sz="1600" kern="1200"/>
        </a:p>
      </dsp:txBody>
      <dsp:txXfrm>
        <a:off x="31070" y="3184941"/>
        <a:ext cx="6715177" cy="574340"/>
      </dsp:txXfrm>
    </dsp:sp>
    <dsp:sp modelId="{52C87787-BA84-425E-9921-4D044156F24F}">
      <dsp:nvSpPr>
        <dsp:cNvPr id="0" name=""/>
        <dsp:cNvSpPr/>
      </dsp:nvSpPr>
      <dsp:spPr>
        <a:xfrm>
          <a:off x="0" y="3836432"/>
          <a:ext cx="6777317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smtClean="0"/>
            <a:t>Ubicar las instalaciones de salud para el nivel adecuado de atención requerido o diagnosticado.</a:t>
          </a:r>
          <a:endParaRPr lang="es-PA" sz="1600" kern="1200"/>
        </a:p>
      </dsp:txBody>
      <dsp:txXfrm>
        <a:off x="31070" y="3867502"/>
        <a:ext cx="6715177" cy="574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F81ED-358E-4466-AA5A-30E125FAF6D1}">
      <dsp:nvSpPr>
        <dsp:cNvPr id="0" name=""/>
        <dsp:cNvSpPr/>
      </dsp:nvSpPr>
      <dsp:spPr>
        <a:xfrm>
          <a:off x="0" y="13224"/>
          <a:ext cx="7776864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800" kern="1200" smtClean="0"/>
            <a:t>Este sistema propone la utilización de:</a:t>
          </a:r>
          <a:endParaRPr lang="es-PA" sz="2800" kern="1200"/>
        </a:p>
      </dsp:txBody>
      <dsp:txXfrm>
        <a:off x="32784" y="46008"/>
        <a:ext cx="7711296" cy="606012"/>
      </dsp:txXfrm>
    </dsp:sp>
    <dsp:sp modelId="{08FF002E-29C1-4BC4-9219-BAF39C3F74BC}">
      <dsp:nvSpPr>
        <dsp:cNvPr id="0" name=""/>
        <dsp:cNvSpPr/>
      </dsp:nvSpPr>
      <dsp:spPr>
        <a:xfrm>
          <a:off x="0" y="684804"/>
          <a:ext cx="7776864" cy="1535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Dispositivos móviles</a:t>
          </a:r>
          <a:endParaRPr lang="es-PA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dirty="0" smtClean="0"/>
            <a:t>Base de datos</a:t>
          </a:r>
          <a:endParaRPr lang="es-PA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Sistema de posición GPS</a:t>
          </a:r>
          <a:endParaRPr lang="es-PA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200" kern="1200" smtClean="0"/>
            <a:t>Una aplicación web</a:t>
          </a:r>
          <a:endParaRPr lang="es-PA" sz="2200" kern="1200"/>
        </a:p>
      </dsp:txBody>
      <dsp:txXfrm>
        <a:off x="0" y="684804"/>
        <a:ext cx="7776864" cy="1535940"/>
      </dsp:txXfrm>
    </dsp:sp>
    <dsp:sp modelId="{B389F8C0-6E5C-4ED5-ACE6-7052D1D9267B}">
      <dsp:nvSpPr>
        <dsp:cNvPr id="0" name=""/>
        <dsp:cNvSpPr/>
      </dsp:nvSpPr>
      <dsp:spPr>
        <a:xfrm>
          <a:off x="0" y="2220744"/>
          <a:ext cx="7776864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800" kern="1200" smtClean="0"/>
            <a:t>Para satisfacer las necesidades planteadas</a:t>
          </a:r>
          <a:endParaRPr lang="es-PA" sz="2800" kern="1200"/>
        </a:p>
      </dsp:txBody>
      <dsp:txXfrm>
        <a:off x="32784" y="2253528"/>
        <a:ext cx="7711296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DED5B-8947-4377-9741-4E482989599C}">
      <dsp:nvSpPr>
        <dsp:cNvPr id="0" name=""/>
        <dsp:cNvSpPr/>
      </dsp:nvSpPr>
      <dsp:spPr>
        <a:xfrm>
          <a:off x="0" y="83063"/>
          <a:ext cx="6777317" cy="1034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600" kern="1200" smtClean="0"/>
            <a:t>Este sistema se puede dividir en dos partes:</a:t>
          </a:r>
          <a:endParaRPr lang="es-PA" sz="2600" kern="1200"/>
        </a:p>
      </dsp:txBody>
      <dsp:txXfrm>
        <a:off x="50489" y="133552"/>
        <a:ext cx="6676339" cy="933302"/>
      </dsp:txXfrm>
    </dsp:sp>
    <dsp:sp modelId="{FCF1DBEA-3734-438A-963D-B31D0E07D413}">
      <dsp:nvSpPr>
        <dsp:cNvPr id="0" name=""/>
        <dsp:cNvSpPr/>
      </dsp:nvSpPr>
      <dsp:spPr>
        <a:xfrm>
          <a:off x="0" y="1117343"/>
          <a:ext cx="6777317" cy="3552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8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Parte Preventiva: es la parte del sistema en donde se define las acciones que se deben tomar par evitar una situación de riesgo.</a:t>
          </a:r>
          <a:endParaRPr lang="es-PA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Comprende:</a:t>
          </a:r>
          <a:endParaRPr lang="es-PA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Monitoreo de las comunidades	</a:t>
          </a:r>
          <a:endParaRPr lang="es-PA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La captura de la información de la comunidad en cuestión</a:t>
          </a:r>
          <a:endParaRPr lang="es-PA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Realizar avisos a las mujeres con probabilidad de parto</a:t>
          </a:r>
          <a:endParaRPr lang="es-PA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Sincronización de la información recolectada a hacia una pagina web</a:t>
          </a:r>
          <a:endParaRPr lang="es-PA" sz="2000" kern="1200"/>
        </a:p>
      </dsp:txBody>
      <dsp:txXfrm>
        <a:off x="0" y="1117343"/>
        <a:ext cx="6777317" cy="3552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C8563-33F5-46F2-8A31-1F3BA43901D3}">
      <dsp:nvSpPr>
        <dsp:cNvPr id="0" name=""/>
        <dsp:cNvSpPr/>
      </dsp:nvSpPr>
      <dsp:spPr>
        <a:xfrm>
          <a:off x="0" y="44838"/>
          <a:ext cx="6777317" cy="1460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600" kern="1200" dirty="0" smtClean="0"/>
            <a:t>Es la parte del sistema que definen las acciones que se van a tomar en caso de alguna emergencia</a:t>
          </a:r>
          <a:endParaRPr lang="es-PA" sz="2600" kern="1200" dirty="0"/>
        </a:p>
      </dsp:txBody>
      <dsp:txXfrm>
        <a:off x="71279" y="116117"/>
        <a:ext cx="6634759" cy="1317602"/>
      </dsp:txXfrm>
    </dsp:sp>
    <dsp:sp modelId="{31E4AB75-0F98-4337-B2DE-FEF3E74F565F}">
      <dsp:nvSpPr>
        <dsp:cNvPr id="0" name=""/>
        <dsp:cNvSpPr/>
      </dsp:nvSpPr>
      <dsp:spPr>
        <a:xfrm>
          <a:off x="0" y="1504999"/>
          <a:ext cx="6777317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8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smtClean="0"/>
            <a:t>Comprende:</a:t>
          </a:r>
          <a:endParaRPr lang="es-PA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A" sz="2000" kern="1200" dirty="0" smtClean="0"/>
            <a:t>El sistema de identificación de la significancia del estatus del la parturienta mediante colores.</a:t>
          </a:r>
          <a:endParaRPr lang="es-PA" sz="2000" kern="1200" dirty="0"/>
        </a:p>
      </dsp:txBody>
      <dsp:txXfrm>
        <a:off x="0" y="1504999"/>
        <a:ext cx="6777317" cy="9956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282DD-227C-4194-A4F5-D86042414399}">
      <dsp:nvSpPr>
        <dsp:cNvPr id="0" name=""/>
        <dsp:cNvSpPr/>
      </dsp:nvSpPr>
      <dsp:spPr>
        <a:xfrm>
          <a:off x="1890" y="28884"/>
          <a:ext cx="1842954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dirty="0" smtClean="0"/>
            <a:t>Verde</a:t>
          </a:r>
          <a:endParaRPr lang="es-PA" sz="2000" kern="1200" dirty="0"/>
        </a:p>
      </dsp:txBody>
      <dsp:txXfrm>
        <a:off x="1890" y="28884"/>
        <a:ext cx="1842954" cy="576000"/>
      </dsp:txXfrm>
    </dsp:sp>
    <dsp:sp modelId="{DDA86D9D-0A8E-4FA6-BB71-D43E3F1FF610}">
      <dsp:nvSpPr>
        <dsp:cNvPr id="0" name=""/>
        <dsp:cNvSpPr/>
      </dsp:nvSpPr>
      <dsp:spPr>
        <a:xfrm>
          <a:off x="1890" y="604884"/>
          <a:ext cx="184295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Normal</a:t>
          </a:r>
          <a:endParaRPr lang="es-PA" sz="2000" kern="1200" dirty="0"/>
        </a:p>
      </dsp:txBody>
      <dsp:txXfrm>
        <a:off x="1890" y="604884"/>
        <a:ext cx="1842954" cy="878400"/>
      </dsp:txXfrm>
    </dsp:sp>
    <dsp:sp modelId="{0E7912CE-9917-4AE4-B3F2-2F17F204D75C}">
      <dsp:nvSpPr>
        <dsp:cNvPr id="0" name=""/>
        <dsp:cNvSpPr/>
      </dsp:nvSpPr>
      <dsp:spPr>
        <a:xfrm>
          <a:off x="2102858" y="28884"/>
          <a:ext cx="1842954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smtClean="0"/>
            <a:t>Amarillo</a:t>
          </a:r>
          <a:endParaRPr lang="es-PA" sz="2000" kern="1200"/>
        </a:p>
      </dsp:txBody>
      <dsp:txXfrm>
        <a:off x="2102858" y="28884"/>
        <a:ext cx="1842954" cy="576000"/>
      </dsp:txXfrm>
    </dsp:sp>
    <dsp:sp modelId="{83A6302A-8461-4C65-85C5-54FFA2D52485}">
      <dsp:nvSpPr>
        <dsp:cNvPr id="0" name=""/>
        <dsp:cNvSpPr/>
      </dsp:nvSpPr>
      <dsp:spPr>
        <a:xfrm>
          <a:off x="2102858" y="604884"/>
          <a:ext cx="184295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Con riesgo</a:t>
          </a:r>
          <a:endParaRPr lang="es-PA" sz="2000" kern="1200" dirty="0"/>
        </a:p>
      </dsp:txBody>
      <dsp:txXfrm>
        <a:off x="2102858" y="604884"/>
        <a:ext cx="1842954" cy="878400"/>
      </dsp:txXfrm>
    </dsp:sp>
    <dsp:sp modelId="{E0A1DD3F-9910-4D8E-AB05-01036A3E0CBB}">
      <dsp:nvSpPr>
        <dsp:cNvPr id="0" name=""/>
        <dsp:cNvSpPr/>
      </dsp:nvSpPr>
      <dsp:spPr>
        <a:xfrm>
          <a:off x="4203827" y="28884"/>
          <a:ext cx="1842954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smtClean="0"/>
            <a:t>Rojo</a:t>
          </a:r>
          <a:endParaRPr lang="es-PA" sz="2000" kern="1200"/>
        </a:p>
      </dsp:txBody>
      <dsp:txXfrm>
        <a:off x="4203827" y="28884"/>
        <a:ext cx="1842954" cy="576000"/>
      </dsp:txXfrm>
    </dsp:sp>
    <dsp:sp modelId="{F67C7167-5A6A-4FFB-B435-2CFC999748BB}">
      <dsp:nvSpPr>
        <dsp:cNvPr id="0" name=""/>
        <dsp:cNvSpPr/>
      </dsp:nvSpPr>
      <dsp:spPr>
        <a:xfrm>
          <a:off x="4203827" y="604884"/>
          <a:ext cx="184295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Critico</a:t>
          </a:r>
          <a:endParaRPr lang="es-PA" sz="2000" kern="1200" dirty="0"/>
        </a:p>
      </dsp:txBody>
      <dsp:txXfrm>
        <a:off x="4203827" y="604884"/>
        <a:ext cx="1842954" cy="878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666AB-7583-4BE6-9521-EDDEE85198F5}">
      <dsp:nvSpPr>
        <dsp:cNvPr id="0" name=""/>
        <dsp:cNvSpPr/>
      </dsp:nvSpPr>
      <dsp:spPr>
        <a:xfrm>
          <a:off x="1275092" y="1921667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Reactivo</a:t>
          </a:r>
          <a:endParaRPr lang="es-PA" sz="1200" kern="1200"/>
        </a:p>
      </dsp:txBody>
      <dsp:txXfrm>
        <a:off x="1291402" y="1937977"/>
        <a:ext cx="1081077" cy="524228"/>
      </dsp:txXfrm>
    </dsp:sp>
    <dsp:sp modelId="{59E6BE67-0A3C-4F21-8412-BE94AA225B94}">
      <dsp:nvSpPr>
        <dsp:cNvPr id="0" name=""/>
        <dsp:cNvSpPr/>
      </dsp:nvSpPr>
      <dsp:spPr>
        <a:xfrm rot="16983315">
          <a:off x="1625479" y="1229584"/>
          <a:ext cx="1972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72102" y="99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700" kern="1200"/>
        </a:p>
      </dsp:txBody>
      <dsp:txXfrm>
        <a:off x="2562227" y="1190224"/>
        <a:ext cx="98605" cy="98605"/>
      </dsp:txXfrm>
    </dsp:sp>
    <dsp:sp modelId="{3345AA1F-D1DF-46E9-83F2-BEF7B4D75B79}">
      <dsp:nvSpPr>
        <dsp:cNvPr id="0" name=""/>
        <dsp:cNvSpPr/>
      </dsp:nvSpPr>
      <dsp:spPr>
        <a:xfrm>
          <a:off x="2834269" y="538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dirty="0" smtClean="0"/>
            <a:t>Verde</a:t>
          </a:r>
          <a:endParaRPr lang="es-PA" sz="1200" kern="1200" dirty="0"/>
        </a:p>
      </dsp:txBody>
      <dsp:txXfrm>
        <a:off x="2850579" y="16848"/>
        <a:ext cx="1081077" cy="524228"/>
      </dsp:txXfrm>
    </dsp:sp>
    <dsp:sp modelId="{F9526C84-7E2F-4CBE-BF8E-AF2A5EA02940}">
      <dsp:nvSpPr>
        <dsp:cNvPr id="0" name=""/>
        <dsp:cNvSpPr/>
      </dsp:nvSpPr>
      <dsp:spPr>
        <a:xfrm>
          <a:off x="3947967" y="269020"/>
          <a:ext cx="4454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547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4159570" y="267825"/>
        <a:ext cx="22273" cy="22273"/>
      </dsp:txXfrm>
    </dsp:sp>
    <dsp:sp modelId="{13EC90AF-F2E4-46A2-85C8-27AB589E2D11}">
      <dsp:nvSpPr>
        <dsp:cNvPr id="0" name=""/>
        <dsp:cNvSpPr/>
      </dsp:nvSpPr>
      <dsp:spPr>
        <a:xfrm>
          <a:off x="4393447" y="538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Monitoreo</a:t>
          </a:r>
          <a:endParaRPr lang="es-PA" sz="1200" kern="1200"/>
        </a:p>
      </dsp:txBody>
      <dsp:txXfrm>
        <a:off x="4409757" y="16848"/>
        <a:ext cx="1081077" cy="524228"/>
      </dsp:txXfrm>
    </dsp:sp>
    <dsp:sp modelId="{C2D299FE-8215-496D-9A8E-9E2936FB8F7B}">
      <dsp:nvSpPr>
        <dsp:cNvPr id="0" name=""/>
        <dsp:cNvSpPr/>
      </dsp:nvSpPr>
      <dsp:spPr>
        <a:xfrm>
          <a:off x="5507144" y="269020"/>
          <a:ext cx="4454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547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5718747" y="267825"/>
        <a:ext cx="22273" cy="22273"/>
      </dsp:txXfrm>
    </dsp:sp>
    <dsp:sp modelId="{0ED77CAB-1348-4F88-A043-59837EF8D2D6}">
      <dsp:nvSpPr>
        <dsp:cNvPr id="0" name=""/>
        <dsp:cNvSpPr/>
      </dsp:nvSpPr>
      <dsp:spPr>
        <a:xfrm>
          <a:off x="5952624" y="538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Conducta</a:t>
          </a:r>
          <a:endParaRPr lang="es-PA" sz="1200" kern="1200"/>
        </a:p>
      </dsp:txBody>
      <dsp:txXfrm>
        <a:off x="5968934" y="16848"/>
        <a:ext cx="1081077" cy="524228"/>
      </dsp:txXfrm>
    </dsp:sp>
    <dsp:sp modelId="{A5E6A504-E9BC-4F1A-A113-00D176B88D62}">
      <dsp:nvSpPr>
        <dsp:cNvPr id="0" name=""/>
        <dsp:cNvSpPr/>
      </dsp:nvSpPr>
      <dsp:spPr>
        <a:xfrm rot="19457599">
          <a:off x="2337225" y="2030055"/>
          <a:ext cx="54860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48609" y="99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2597815" y="2026282"/>
        <a:ext cx="27430" cy="27430"/>
      </dsp:txXfrm>
    </dsp:sp>
    <dsp:sp modelId="{1F8D27F5-FCDC-4860-BC1B-7DFA2142827E}">
      <dsp:nvSpPr>
        <dsp:cNvPr id="0" name=""/>
        <dsp:cNvSpPr/>
      </dsp:nvSpPr>
      <dsp:spPr>
        <a:xfrm>
          <a:off x="2834269" y="1601479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Amarillo</a:t>
          </a:r>
          <a:endParaRPr lang="es-PA" sz="1200" kern="1200"/>
        </a:p>
      </dsp:txBody>
      <dsp:txXfrm>
        <a:off x="2850579" y="1617789"/>
        <a:ext cx="1081077" cy="524228"/>
      </dsp:txXfrm>
    </dsp:sp>
    <dsp:sp modelId="{1B8BA495-169A-47F8-9F3E-6FE1B7096B6A}">
      <dsp:nvSpPr>
        <dsp:cNvPr id="0" name=""/>
        <dsp:cNvSpPr/>
      </dsp:nvSpPr>
      <dsp:spPr>
        <a:xfrm>
          <a:off x="3947967" y="1869961"/>
          <a:ext cx="4454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547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4159570" y="1868766"/>
        <a:ext cx="22273" cy="22273"/>
      </dsp:txXfrm>
    </dsp:sp>
    <dsp:sp modelId="{41BC0797-BD87-43EE-AFE0-222F7B954A3E}">
      <dsp:nvSpPr>
        <dsp:cNvPr id="0" name=""/>
        <dsp:cNvSpPr/>
      </dsp:nvSpPr>
      <dsp:spPr>
        <a:xfrm>
          <a:off x="4393447" y="1601479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Asistencia</a:t>
          </a:r>
          <a:endParaRPr lang="es-PA" sz="1200" kern="1200"/>
        </a:p>
      </dsp:txBody>
      <dsp:txXfrm>
        <a:off x="4409757" y="1617789"/>
        <a:ext cx="1081077" cy="524228"/>
      </dsp:txXfrm>
    </dsp:sp>
    <dsp:sp modelId="{AD01E238-E149-4836-B780-0E3485A08296}">
      <dsp:nvSpPr>
        <dsp:cNvPr id="0" name=""/>
        <dsp:cNvSpPr/>
      </dsp:nvSpPr>
      <dsp:spPr>
        <a:xfrm rot="17692822">
          <a:off x="5200466" y="1389678"/>
          <a:ext cx="10588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58837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5703413" y="1373150"/>
        <a:ext cx="52941" cy="52941"/>
      </dsp:txXfrm>
    </dsp:sp>
    <dsp:sp modelId="{6F4972A9-637E-422B-88AA-C666C2090852}">
      <dsp:nvSpPr>
        <dsp:cNvPr id="0" name=""/>
        <dsp:cNvSpPr/>
      </dsp:nvSpPr>
      <dsp:spPr>
        <a:xfrm>
          <a:off x="5952624" y="640914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Transporte</a:t>
          </a:r>
          <a:endParaRPr lang="es-PA" sz="1200" kern="1200"/>
        </a:p>
      </dsp:txBody>
      <dsp:txXfrm>
        <a:off x="5968934" y="657224"/>
        <a:ext cx="1081077" cy="524228"/>
      </dsp:txXfrm>
    </dsp:sp>
    <dsp:sp modelId="{438E4142-09CE-4BBF-8306-37507E7FC116}">
      <dsp:nvSpPr>
        <dsp:cNvPr id="0" name=""/>
        <dsp:cNvSpPr/>
      </dsp:nvSpPr>
      <dsp:spPr>
        <a:xfrm rot="19457599">
          <a:off x="5455579" y="1709866"/>
          <a:ext cx="54860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4860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5716169" y="1706094"/>
        <a:ext cx="27430" cy="27430"/>
      </dsp:txXfrm>
    </dsp:sp>
    <dsp:sp modelId="{4CA84B83-5AAB-4188-BA11-1CB8F394CC6E}">
      <dsp:nvSpPr>
        <dsp:cNvPr id="0" name=""/>
        <dsp:cNvSpPr/>
      </dsp:nvSpPr>
      <dsp:spPr>
        <a:xfrm>
          <a:off x="5952624" y="1281291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Calcular coordenadas</a:t>
          </a:r>
          <a:endParaRPr lang="es-PA" sz="1200" kern="1200"/>
        </a:p>
      </dsp:txBody>
      <dsp:txXfrm>
        <a:off x="5968934" y="1297601"/>
        <a:ext cx="1081077" cy="524228"/>
      </dsp:txXfrm>
    </dsp:sp>
    <dsp:sp modelId="{DBA75A27-971B-4F59-B5E3-10CBB229C2D5}">
      <dsp:nvSpPr>
        <dsp:cNvPr id="0" name=""/>
        <dsp:cNvSpPr/>
      </dsp:nvSpPr>
      <dsp:spPr>
        <a:xfrm rot="2142401">
          <a:off x="5455579" y="2030055"/>
          <a:ext cx="54860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4860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5716169" y="2026282"/>
        <a:ext cx="27430" cy="27430"/>
      </dsp:txXfrm>
    </dsp:sp>
    <dsp:sp modelId="{88A9B44D-B042-4671-BD5B-A37AC4F1D3E5}">
      <dsp:nvSpPr>
        <dsp:cNvPr id="0" name=""/>
        <dsp:cNvSpPr/>
      </dsp:nvSpPr>
      <dsp:spPr>
        <a:xfrm>
          <a:off x="5952624" y="1921667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Asistencia medica</a:t>
          </a:r>
          <a:endParaRPr lang="es-PA" sz="1200" kern="1200"/>
        </a:p>
      </dsp:txBody>
      <dsp:txXfrm>
        <a:off x="5968934" y="1937977"/>
        <a:ext cx="1081077" cy="524228"/>
      </dsp:txXfrm>
    </dsp:sp>
    <dsp:sp modelId="{F497C9F4-4710-48BA-861D-5D7D5E16B700}">
      <dsp:nvSpPr>
        <dsp:cNvPr id="0" name=""/>
        <dsp:cNvSpPr/>
      </dsp:nvSpPr>
      <dsp:spPr>
        <a:xfrm rot="3907178">
          <a:off x="5200466" y="2350243"/>
          <a:ext cx="10588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58837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5703413" y="2333714"/>
        <a:ext cx="52941" cy="52941"/>
      </dsp:txXfrm>
    </dsp:sp>
    <dsp:sp modelId="{C0939FE3-687C-43FD-B71D-3033B496DBE7}">
      <dsp:nvSpPr>
        <dsp:cNvPr id="0" name=""/>
        <dsp:cNvSpPr/>
      </dsp:nvSpPr>
      <dsp:spPr>
        <a:xfrm>
          <a:off x="5952624" y="2562043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Aviso a médicos</a:t>
          </a:r>
          <a:endParaRPr lang="es-PA" sz="1200" kern="1200"/>
        </a:p>
      </dsp:txBody>
      <dsp:txXfrm>
        <a:off x="5968934" y="2578353"/>
        <a:ext cx="1081077" cy="524228"/>
      </dsp:txXfrm>
    </dsp:sp>
    <dsp:sp modelId="{54CC181D-1514-4EC1-850A-7E381F5C8B4F}">
      <dsp:nvSpPr>
        <dsp:cNvPr id="0" name=""/>
        <dsp:cNvSpPr/>
      </dsp:nvSpPr>
      <dsp:spPr>
        <a:xfrm rot="4616685">
          <a:off x="1625479" y="3150713"/>
          <a:ext cx="1972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72102" y="99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700" kern="1200"/>
        </a:p>
      </dsp:txBody>
      <dsp:txXfrm>
        <a:off x="2562227" y="3111353"/>
        <a:ext cx="98605" cy="98605"/>
      </dsp:txXfrm>
    </dsp:sp>
    <dsp:sp modelId="{859EC3D3-0678-4DCA-8584-5200A9F16E9D}">
      <dsp:nvSpPr>
        <dsp:cNvPr id="0" name=""/>
        <dsp:cNvSpPr/>
      </dsp:nvSpPr>
      <dsp:spPr>
        <a:xfrm>
          <a:off x="2834269" y="3842796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Rojo</a:t>
          </a:r>
          <a:endParaRPr lang="es-PA" sz="1200" kern="1200"/>
        </a:p>
      </dsp:txBody>
      <dsp:txXfrm>
        <a:off x="2850579" y="3859106"/>
        <a:ext cx="1081077" cy="524228"/>
      </dsp:txXfrm>
    </dsp:sp>
    <dsp:sp modelId="{F68EB293-9D25-47E8-B0BF-851BA25AE350}">
      <dsp:nvSpPr>
        <dsp:cNvPr id="0" name=""/>
        <dsp:cNvSpPr/>
      </dsp:nvSpPr>
      <dsp:spPr>
        <a:xfrm>
          <a:off x="3947967" y="4111278"/>
          <a:ext cx="4454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547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4159570" y="4110083"/>
        <a:ext cx="22273" cy="22273"/>
      </dsp:txXfrm>
    </dsp:sp>
    <dsp:sp modelId="{94E119AF-DEA3-4040-9EA1-AE6F757D0941}">
      <dsp:nvSpPr>
        <dsp:cNvPr id="0" name=""/>
        <dsp:cNvSpPr/>
      </dsp:nvSpPr>
      <dsp:spPr>
        <a:xfrm>
          <a:off x="4393447" y="3842796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Al hospital</a:t>
          </a:r>
          <a:endParaRPr lang="es-PA" sz="1200" kern="1200"/>
        </a:p>
      </dsp:txBody>
      <dsp:txXfrm>
        <a:off x="4409757" y="3859106"/>
        <a:ext cx="1081077" cy="524228"/>
      </dsp:txXfrm>
    </dsp:sp>
    <dsp:sp modelId="{4EC95200-B62E-470F-AA20-663BD49E15AF}">
      <dsp:nvSpPr>
        <dsp:cNvPr id="0" name=""/>
        <dsp:cNvSpPr/>
      </dsp:nvSpPr>
      <dsp:spPr>
        <a:xfrm>
          <a:off x="5507144" y="4111278"/>
          <a:ext cx="4454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547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5718747" y="4110083"/>
        <a:ext cx="22273" cy="22273"/>
      </dsp:txXfrm>
    </dsp:sp>
    <dsp:sp modelId="{BEFD10E8-ACB8-4EC3-B2AB-AFA51A7A6BF6}">
      <dsp:nvSpPr>
        <dsp:cNvPr id="0" name=""/>
        <dsp:cNvSpPr/>
      </dsp:nvSpPr>
      <dsp:spPr>
        <a:xfrm>
          <a:off x="5952624" y="3842796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smtClean="0"/>
            <a:t>Contacto</a:t>
          </a:r>
          <a:endParaRPr lang="es-PA" sz="1200" kern="1200"/>
        </a:p>
      </dsp:txBody>
      <dsp:txXfrm>
        <a:off x="5968934" y="3859106"/>
        <a:ext cx="1081077" cy="524228"/>
      </dsp:txXfrm>
    </dsp:sp>
    <dsp:sp modelId="{AEA42D4A-B3B4-4659-9FCE-778273BFA7E3}">
      <dsp:nvSpPr>
        <dsp:cNvPr id="0" name=""/>
        <dsp:cNvSpPr/>
      </dsp:nvSpPr>
      <dsp:spPr>
        <a:xfrm rot="18289469">
          <a:off x="6899018" y="3791090"/>
          <a:ext cx="780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80085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7269559" y="3781530"/>
        <a:ext cx="39004" cy="39004"/>
      </dsp:txXfrm>
    </dsp:sp>
    <dsp:sp modelId="{CAA0F9D8-3E48-4AA7-94A7-DE0248C4F762}">
      <dsp:nvSpPr>
        <dsp:cNvPr id="0" name=""/>
        <dsp:cNvSpPr/>
      </dsp:nvSpPr>
      <dsp:spPr>
        <a:xfrm>
          <a:off x="7511801" y="3202419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baseline="0" smtClean="0"/>
            <a:t>Policía</a:t>
          </a:r>
          <a:endParaRPr lang="es-PA" sz="1200" kern="1200"/>
        </a:p>
      </dsp:txBody>
      <dsp:txXfrm>
        <a:off x="7528111" y="3218729"/>
        <a:ext cx="1081077" cy="524228"/>
      </dsp:txXfrm>
    </dsp:sp>
    <dsp:sp modelId="{1FE2BE81-2FF7-40E8-8F56-CD70440CE7BF}">
      <dsp:nvSpPr>
        <dsp:cNvPr id="0" name=""/>
        <dsp:cNvSpPr/>
      </dsp:nvSpPr>
      <dsp:spPr>
        <a:xfrm>
          <a:off x="7066322" y="4111278"/>
          <a:ext cx="4454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5479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7277924" y="4110083"/>
        <a:ext cx="22273" cy="22273"/>
      </dsp:txXfrm>
    </dsp:sp>
    <dsp:sp modelId="{3FBE4DAC-5D42-48D8-B563-9AD40F47EA07}">
      <dsp:nvSpPr>
        <dsp:cNvPr id="0" name=""/>
        <dsp:cNvSpPr/>
      </dsp:nvSpPr>
      <dsp:spPr>
        <a:xfrm>
          <a:off x="7511801" y="3842796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baseline="0" smtClean="0"/>
            <a:t>Hospital</a:t>
          </a:r>
          <a:endParaRPr lang="es-PA" sz="1200" kern="1200"/>
        </a:p>
      </dsp:txBody>
      <dsp:txXfrm>
        <a:off x="7528111" y="3859106"/>
        <a:ext cx="1081077" cy="524228"/>
      </dsp:txXfrm>
    </dsp:sp>
    <dsp:sp modelId="{38AADCFC-5C7E-46FB-AD59-8515F7501B80}">
      <dsp:nvSpPr>
        <dsp:cNvPr id="0" name=""/>
        <dsp:cNvSpPr/>
      </dsp:nvSpPr>
      <dsp:spPr>
        <a:xfrm rot="3310531">
          <a:off x="6899018" y="4431466"/>
          <a:ext cx="780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80085" y="99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7269559" y="4421906"/>
        <a:ext cx="39004" cy="39004"/>
      </dsp:txXfrm>
    </dsp:sp>
    <dsp:sp modelId="{2343FC6C-CF42-475F-B06F-E4BF2B4A3CC7}">
      <dsp:nvSpPr>
        <dsp:cNvPr id="0" name=""/>
        <dsp:cNvSpPr/>
      </dsp:nvSpPr>
      <dsp:spPr>
        <a:xfrm>
          <a:off x="7511801" y="4483172"/>
          <a:ext cx="1113697" cy="556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200" kern="1200" baseline="0" smtClean="0"/>
            <a:t>Paciente</a:t>
          </a:r>
          <a:endParaRPr lang="es-PA" sz="1200" kern="1200"/>
        </a:p>
      </dsp:txBody>
      <dsp:txXfrm>
        <a:off x="7528111" y="4499482"/>
        <a:ext cx="1081077" cy="524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wheel spokes="8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23141" y="1268760"/>
            <a:ext cx="3313355" cy="1702160"/>
          </a:xfrm>
        </p:spPr>
        <p:txBody>
          <a:bodyPr/>
          <a:lstStyle/>
          <a:p>
            <a:r>
              <a:rPr lang="es-PA" dirty="0" smtClean="0"/>
              <a:t>utterApp</a:t>
            </a:r>
            <a:endParaRPr lang="es-PA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03848" y="3356992"/>
            <a:ext cx="6400800" cy="2376264"/>
          </a:xfrm>
        </p:spPr>
        <p:txBody>
          <a:bodyPr>
            <a:normAutofit/>
          </a:bodyPr>
          <a:lstStyle/>
          <a:p>
            <a:pPr algn="ctr"/>
            <a:r>
              <a:rPr lang="es-PA" dirty="0" smtClean="0"/>
              <a:t>Integrantes:</a:t>
            </a:r>
          </a:p>
          <a:p>
            <a:pPr algn="ctr"/>
            <a:r>
              <a:rPr lang="es-PA" dirty="0" smtClean="0"/>
              <a:t>Ovidio Sanjur 1-723-41</a:t>
            </a:r>
          </a:p>
          <a:p>
            <a:pPr algn="ctr"/>
            <a:r>
              <a:rPr lang="es-PA" dirty="0" smtClean="0"/>
              <a:t>Carlos Corrales 9-725-593</a:t>
            </a:r>
          </a:p>
          <a:p>
            <a:pPr algn="ctr"/>
            <a:r>
              <a:rPr lang="es-PA" dirty="0" smtClean="0"/>
              <a:t>Héctor Cisneros 9-738-1535</a:t>
            </a:r>
          </a:p>
          <a:p>
            <a:pPr algn="ctr"/>
            <a:r>
              <a:rPr lang="es-PA" dirty="0" smtClean="0"/>
              <a:t>Leo Cantoral 2-726-941</a:t>
            </a:r>
          </a:p>
          <a:p>
            <a:pPr algn="ctr"/>
            <a:r>
              <a:rPr lang="es-PA" dirty="0" smtClean="0"/>
              <a:t>Alexander Jimenez 9-740-1191</a:t>
            </a:r>
          </a:p>
          <a:p>
            <a:endParaRPr lang="es-PA" dirty="0"/>
          </a:p>
        </p:txBody>
      </p:sp>
      <p:sp>
        <p:nvSpPr>
          <p:cNvPr id="4" name="3 Conector"/>
          <p:cNvSpPr/>
          <p:nvPr/>
        </p:nvSpPr>
        <p:spPr>
          <a:xfrm>
            <a:off x="4859045" y="2132856"/>
            <a:ext cx="936104" cy="936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5400" dirty="0" smtClean="0"/>
              <a:t>M</a:t>
            </a:r>
            <a:endParaRPr lang="es-PA" sz="5400" dirty="0"/>
          </a:p>
        </p:txBody>
      </p:sp>
    </p:spTree>
    <p:extLst>
      <p:ext uri="{BB962C8B-B14F-4D97-AF65-F5344CB8AC3E}">
        <p14:creationId xmlns:p14="http://schemas.microsoft.com/office/powerpoint/2010/main" val="336400013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s-PA" dirty="0" smtClean="0"/>
              <a:t>Diagrama Reactivo</a:t>
            </a:r>
            <a:endParaRPr lang="es-PA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94761"/>
              </p:ext>
            </p:extLst>
          </p:nvPr>
        </p:nvGraphicFramePr>
        <p:xfrm>
          <a:off x="-756592" y="1556792"/>
          <a:ext cx="990059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017724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PA" dirty="0" smtClean="0"/>
              <a:t>Capturas del APP</a:t>
            </a:r>
            <a:endParaRPr lang="es-PA" dirty="0"/>
          </a:p>
        </p:txBody>
      </p:sp>
      <p:pic>
        <p:nvPicPr>
          <p:cNvPr id="1026" name="Picture 2" descr="D:\Bibliotecas\Desktop\2013-10-05-11-27-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1728192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ibliotecas\Desktop\2013-10-05-11-28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1872208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ibliotecas\Desktop\2013-10-05-11-55-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1872208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Bibliotecas\Desktop\2013-10-05-11-28-5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67264"/>
            <a:ext cx="1872208" cy="38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2902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5536" y="783493"/>
            <a:ext cx="7024744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A" dirty="0" smtClean="0"/>
              <a:t>Capturas del APP</a:t>
            </a:r>
            <a:endParaRPr lang="es-PA" dirty="0"/>
          </a:p>
        </p:txBody>
      </p:sp>
      <p:pic>
        <p:nvPicPr>
          <p:cNvPr id="2050" name="Picture 2" descr="F:\web_regis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45774"/>
            <a:ext cx="8118673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73390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024744" cy="1143000"/>
          </a:xfrm>
        </p:spPr>
        <p:txBody>
          <a:bodyPr/>
          <a:lstStyle/>
          <a:p>
            <a:r>
              <a:rPr lang="es-PA" dirty="0" smtClean="0"/>
              <a:t>Objetivo General</a:t>
            </a:r>
            <a:endParaRPr lang="es-PA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013937"/>
              </p:ext>
            </p:extLst>
          </p:nvPr>
        </p:nvGraphicFramePr>
        <p:xfrm>
          <a:off x="1187624" y="2276872"/>
          <a:ext cx="677731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859734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s-PA" dirty="0" smtClean="0"/>
              <a:t>Objetivos Específicos</a:t>
            </a:r>
            <a:endParaRPr lang="es-PA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771308"/>
              </p:ext>
            </p:extLst>
          </p:nvPr>
        </p:nvGraphicFramePr>
        <p:xfrm>
          <a:off x="1043608" y="1988840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85169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1143000"/>
          </a:xfrm>
        </p:spPr>
        <p:txBody>
          <a:bodyPr/>
          <a:lstStyle/>
          <a:p>
            <a:r>
              <a:rPr lang="es-PA" dirty="0" smtClean="0"/>
              <a:t>Situación general</a:t>
            </a:r>
            <a:endParaRPr lang="es-PA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357976"/>
              </p:ext>
            </p:extLst>
          </p:nvPr>
        </p:nvGraphicFramePr>
        <p:xfrm>
          <a:off x="539552" y="1988840"/>
          <a:ext cx="813690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99758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s-PA" dirty="0" smtClean="0"/>
              <a:t>Necesidades planteadas</a:t>
            </a:r>
            <a:endParaRPr lang="es-PA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278026"/>
              </p:ext>
            </p:extLst>
          </p:nvPr>
        </p:nvGraphicFramePr>
        <p:xfrm>
          <a:off x="971600" y="1556792"/>
          <a:ext cx="6777317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64703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551508"/>
              </p:ext>
            </p:extLst>
          </p:nvPr>
        </p:nvGraphicFramePr>
        <p:xfrm>
          <a:off x="683568" y="2348880"/>
          <a:ext cx="7776864" cy="290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Descripción de propuesta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11601533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374"/>
              </p:ext>
            </p:extLst>
          </p:nvPr>
        </p:nvGraphicFramePr>
        <p:xfrm>
          <a:off x="1043608" y="1484784"/>
          <a:ext cx="677731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s-PA" dirty="0" smtClean="0"/>
              <a:t>Descripción de propuesta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9135614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>
            <a:normAutofit/>
          </a:bodyPr>
          <a:lstStyle/>
          <a:p>
            <a:r>
              <a:rPr lang="es-PA" dirty="0" smtClean="0"/>
              <a:t>Diagrama Preventivo</a:t>
            </a:r>
            <a:endParaRPr lang="es-PA" dirty="0"/>
          </a:p>
        </p:txBody>
      </p:sp>
      <p:sp>
        <p:nvSpPr>
          <p:cNvPr id="6" name="5 Rectángulo redondeado"/>
          <p:cNvSpPr/>
          <p:nvPr/>
        </p:nvSpPr>
        <p:spPr>
          <a:xfrm>
            <a:off x="3409109" y="1556792"/>
            <a:ext cx="1872208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Preventivo</a:t>
            </a:r>
            <a:endParaRPr lang="es-PA" dirty="0"/>
          </a:p>
        </p:txBody>
      </p:sp>
      <p:sp>
        <p:nvSpPr>
          <p:cNvPr id="8" name="7 Rectángulo redondeado"/>
          <p:cNvSpPr/>
          <p:nvPr/>
        </p:nvSpPr>
        <p:spPr>
          <a:xfrm>
            <a:off x="899592" y="3068960"/>
            <a:ext cx="1656184" cy="673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Monitoreo</a:t>
            </a:r>
            <a:endParaRPr lang="es-PA" dirty="0"/>
          </a:p>
        </p:txBody>
      </p:sp>
      <p:sp>
        <p:nvSpPr>
          <p:cNvPr id="9" name="8 Rectángulo redondeado"/>
          <p:cNvSpPr/>
          <p:nvPr/>
        </p:nvSpPr>
        <p:spPr>
          <a:xfrm>
            <a:off x="3635896" y="3068960"/>
            <a:ext cx="1440160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Control</a:t>
            </a:r>
            <a:endParaRPr lang="es-PA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300192" y="3068960"/>
            <a:ext cx="1440160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Avisos</a:t>
            </a:r>
            <a:endParaRPr lang="es-PA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3589129" y="4352172"/>
            <a:ext cx="1512168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App Móvil</a:t>
            </a:r>
            <a:endParaRPr lang="es-PA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589129" y="5373216"/>
            <a:ext cx="1512168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PC</a:t>
            </a:r>
            <a:endParaRPr lang="es-PA" dirty="0"/>
          </a:p>
        </p:txBody>
      </p:sp>
      <p:cxnSp>
        <p:nvCxnSpPr>
          <p:cNvPr id="14" name="13 Conector curvado"/>
          <p:cNvCxnSpPr>
            <a:stCxn id="6" idx="2"/>
            <a:endCxn id="8" idx="0"/>
          </p:cNvCxnSpPr>
          <p:nvPr/>
        </p:nvCxnSpPr>
        <p:spPr>
          <a:xfrm rot="5400000">
            <a:off x="2532393" y="1256140"/>
            <a:ext cx="1008112" cy="2617529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8" idx="2"/>
            <a:endCxn id="11" idx="1"/>
          </p:cNvCxnSpPr>
          <p:nvPr/>
        </p:nvCxnSpPr>
        <p:spPr>
          <a:xfrm rot="16200000" flipH="1">
            <a:off x="2227681" y="3242752"/>
            <a:ext cx="861450" cy="186144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6" idx="2"/>
            <a:endCxn id="9" idx="0"/>
          </p:cNvCxnSpPr>
          <p:nvPr/>
        </p:nvCxnSpPr>
        <p:spPr>
          <a:xfrm rot="16200000" flipH="1">
            <a:off x="3846538" y="2559522"/>
            <a:ext cx="1008112" cy="10763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6" idx="2"/>
            <a:endCxn id="10" idx="0"/>
          </p:cNvCxnSpPr>
          <p:nvPr/>
        </p:nvCxnSpPr>
        <p:spPr>
          <a:xfrm rot="16200000" flipH="1">
            <a:off x="5178686" y="1227374"/>
            <a:ext cx="1008112" cy="2675059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9" idx="2"/>
            <a:endCxn id="11" idx="0"/>
          </p:cNvCxnSpPr>
          <p:nvPr/>
        </p:nvCxnSpPr>
        <p:spPr>
          <a:xfrm rot="5400000">
            <a:off x="4033025" y="4029221"/>
            <a:ext cx="635140" cy="10763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curvado"/>
          <p:cNvCxnSpPr>
            <a:stCxn id="10" idx="2"/>
            <a:endCxn id="11" idx="3"/>
          </p:cNvCxnSpPr>
          <p:nvPr/>
        </p:nvCxnSpPr>
        <p:spPr>
          <a:xfrm rot="5400000">
            <a:off x="5617201" y="3201129"/>
            <a:ext cx="887168" cy="191897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11" idx="3"/>
            <a:endCxn id="12" idx="3"/>
          </p:cNvCxnSpPr>
          <p:nvPr/>
        </p:nvCxnSpPr>
        <p:spPr>
          <a:xfrm>
            <a:off x="5101299" y="4604200"/>
            <a:ext cx="34418" cy="1093052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curvado"/>
          <p:cNvCxnSpPr>
            <a:stCxn id="12" idx="1"/>
            <a:endCxn id="11" idx="1"/>
          </p:cNvCxnSpPr>
          <p:nvPr/>
        </p:nvCxnSpPr>
        <p:spPr>
          <a:xfrm rot="10800000">
            <a:off x="3567409" y="4604200"/>
            <a:ext cx="34418" cy="1093052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3977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es-PA" dirty="0" smtClean="0"/>
              <a:t>Diagrama Reactivo</a:t>
            </a:r>
            <a:endParaRPr lang="es-PA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73915"/>
              </p:ext>
            </p:extLst>
          </p:nvPr>
        </p:nvGraphicFramePr>
        <p:xfrm>
          <a:off x="1043608" y="1844824"/>
          <a:ext cx="6777317" cy="254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757462148"/>
              </p:ext>
            </p:extLst>
          </p:nvPr>
        </p:nvGraphicFramePr>
        <p:xfrm>
          <a:off x="1403648" y="4509120"/>
          <a:ext cx="6048672" cy="151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398057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151</TotalTime>
  <Words>421</Words>
  <Application>Microsoft Office PowerPoint</Application>
  <PresentationFormat>Presentación en pantalla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Austin</vt:lpstr>
      <vt:lpstr>utterApp</vt:lpstr>
      <vt:lpstr>Objetivo General</vt:lpstr>
      <vt:lpstr>Objetivos Específicos</vt:lpstr>
      <vt:lpstr>Situación general</vt:lpstr>
      <vt:lpstr>Necesidades planteadas</vt:lpstr>
      <vt:lpstr>Descripción de propuesta</vt:lpstr>
      <vt:lpstr>Descripción de propuesta</vt:lpstr>
      <vt:lpstr>Diagrama Preventivo</vt:lpstr>
      <vt:lpstr>Diagrama Reactivo</vt:lpstr>
      <vt:lpstr>Diagrama Reactivo</vt:lpstr>
      <vt:lpstr>Capturas del APP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utterApp</dc:title>
  <dc:creator>Alexander</dc:creator>
  <cp:lastModifiedBy>Alexander Jimenez</cp:lastModifiedBy>
  <cp:revision>27</cp:revision>
  <dcterms:created xsi:type="dcterms:W3CDTF">2013-10-05T14:21:10Z</dcterms:created>
  <dcterms:modified xsi:type="dcterms:W3CDTF">2013-10-05T17:01:20Z</dcterms:modified>
</cp:coreProperties>
</file>