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0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8766-ADE0-49D3-8859-4F6D909F8D6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28B-9E16-454E-8113-D93BA7C3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3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8766-ADE0-49D3-8859-4F6D909F8D6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28B-9E16-454E-8113-D93BA7C3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1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8766-ADE0-49D3-8859-4F6D909F8D6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28B-9E16-454E-8113-D93BA7C3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5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8766-ADE0-49D3-8859-4F6D909F8D6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28B-9E16-454E-8113-D93BA7C3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8766-ADE0-49D3-8859-4F6D909F8D6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28B-9E16-454E-8113-D93BA7C3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5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8766-ADE0-49D3-8859-4F6D909F8D6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28B-9E16-454E-8113-D93BA7C3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2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8766-ADE0-49D3-8859-4F6D909F8D6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28B-9E16-454E-8113-D93BA7C3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9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8766-ADE0-49D3-8859-4F6D909F8D6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28B-9E16-454E-8113-D93BA7C3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0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8766-ADE0-49D3-8859-4F6D909F8D6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28B-9E16-454E-8113-D93BA7C3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6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8766-ADE0-49D3-8859-4F6D909F8D6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28B-9E16-454E-8113-D93BA7C3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4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8766-ADE0-49D3-8859-4F6D909F8D6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28B-9E16-454E-8113-D93BA7C3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1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B8766-ADE0-49D3-8859-4F6D909F8D6D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5928B-9E16-454E-8113-D93BA7C3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8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15" y="1121859"/>
            <a:ext cx="11613565" cy="4219575"/>
          </a:xfrm>
          <a:prstGeom prst="rect">
            <a:avLst/>
          </a:prstGeom>
        </p:spPr>
      </p:pic>
      <p:sp>
        <p:nvSpPr>
          <p:cNvPr id="10" name="Right Brace 9"/>
          <p:cNvSpPr/>
          <p:nvPr/>
        </p:nvSpPr>
        <p:spPr>
          <a:xfrm rot="16200000">
            <a:off x="236958" y="822960"/>
            <a:ext cx="1402080" cy="1341120"/>
          </a:xfrm>
          <a:prstGeom prst="rightBrace">
            <a:avLst>
              <a:gd name="adj1" fmla="val 8333"/>
              <a:gd name="adj2" fmla="val 51818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5416" y="0"/>
            <a:ext cx="1485163" cy="64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Fifo</a:t>
            </a:r>
            <a:r>
              <a:rPr lang="en-US" sz="1200" dirty="0" smtClean="0"/>
              <a:t> Package_0</a:t>
            </a:r>
          </a:p>
          <a:p>
            <a:pPr algn="ctr"/>
            <a:r>
              <a:rPr lang="en-US" sz="1200" dirty="0" smtClean="0"/>
              <a:t>208*1024Bit</a:t>
            </a:r>
            <a:endParaRPr lang="en-US" sz="12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1578078" y="822960"/>
            <a:ext cx="1402080" cy="1341120"/>
          </a:xfrm>
          <a:prstGeom prst="rightBrace">
            <a:avLst>
              <a:gd name="adj1" fmla="val 8333"/>
              <a:gd name="adj2" fmla="val 51818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36536" y="0"/>
            <a:ext cx="1485163" cy="64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Fifo</a:t>
            </a:r>
            <a:r>
              <a:rPr lang="en-US" sz="1200" dirty="0" smtClean="0"/>
              <a:t> Package_1</a:t>
            </a:r>
          </a:p>
          <a:p>
            <a:pPr algn="ctr"/>
            <a:r>
              <a:rPr lang="en-US" sz="1200" dirty="0" smtClean="0"/>
              <a:t>208*1024Bit</a:t>
            </a:r>
            <a:endParaRPr lang="en-US" sz="1200" dirty="0"/>
          </a:p>
        </p:txBody>
      </p:sp>
      <p:sp>
        <p:nvSpPr>
          <p:cNvPr id="19" name="Right Brace 18"/>
          <p:cNvSpPr/>
          <p:nvPr/>
        </p:nvSpPr>
        <p:spPr>
          <a:xfrm rot="16200000">
            <a:off x="2919198" y="822960"/>
            <a:ext cx="1402080" cy="1341120"/>
          </a:xfrm>
          <a:prstGeom prst="rightBrace">
            <a:avLst>
              <a:gd name="adj1" fmla="val 8333"/>
              <a:gd name="adj2" fmla="val 51818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77656" y="0"/>
            <a:ext cx="1485163" cy="64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Fifo</a:t>
            </a:r>
            <a:r>
              <a:rPr lang="en-US" sz="1200" dirty="0" smtClean="0"/>
              <a:t> Package_2</a:t>
            </a:r>
          </a:p>
          <a:p>
            <a:pPr algn="ctr"/>
            <a:r>
              <a:rPr lang="en-US" sz="1200" dirty="0" smtClean="0"/>
              <a:t>208*1024Bit</a:t>
            </a:r>
            <a:endParaRPr lang="en-US" sz="1200" dirty="0"/>
          </a:p>
        </p:txBody>
      </p:sp>
      <p:sp>
        <p:nvSpPr>
          <p:cNvPr id="23" name="Right Brace 22"/>
          <p:cNvSpPr/>
          <p:nvPr/>
        </p:nvSpPr>
        <p:spPr>
          <a:xfrm rot="16200000">
            <a:off x="4291534" y="822960"/>
            <a:ext cx="1402080" cy="1341120"/>
          </a:xfrm>
          <a:prstGeom prst="rightBrace">
            <a:avLst>
              <a:gd name="adj1" fmla="val 8333"/>
              <a:gd name="adj2" fmla="val 51818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49992" y="0"/>
            <a:ext cx="1485163" cy="64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Fifo</a:t>
            </a:r>
            <a:r>
              <a:rPr lang="en-US" sz="1200" dirty="0" smtClean="0"/>
              <a:t> Package_3</a:t>
            </a:r>
          </a:p>
          <a:p>
            <a:pPr algn="ctr"/>
            <a:r>
              <a:rPr lang="en-US" sz="1200" dirty="0" smtClean="0"/>
              <a:t>208*1024Bit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608558" y="4274820"/>
            <a:ext cx="0" cy="13106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949678" y="4480560"/>
            <a:ext cx="0" cy="13106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276296" y="4686114"/>
            <a:ext cx="0" cy="13106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648632" y="4869180"/>
            <a:ext cx="0" cy="13106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34761" y="5670813"/>
            <a:ext cx="1485163" cy="64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Package_0</a:t>
            </a:r>
          </a:p>
          <a:p>
            <a:pPr algn="ctr"/>
            <a:r>
              <a:rPr lang="en-US" sz="1050" dirty="0" smtClean="0"/>
              <a:t>Interleave data</a:t>
            </a:r>
          </a:p>
          <a:p>
            <a:pPr algn="ctr"/>
            <a:r>
              <a:rPr lang="en-US" sz="1050" dirty="0" smtClean="0"/>
              <a:t>6566 samples(Clock Cycles)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396861" y="5818543"/>
            <a:ext cx="1485163" cy="64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Package_1</a:t>
            </a:r>
          </a:p>
          <a:p>
            <a:pPr algn="ctr"/>
            <a:r>
              <a:rPr lang="en-US" sz="1050" dirty="0" smtClean="0"/>
              <a:t>Interleave data</a:t>
            </a:r>
          </a:p>
          <a:p>
            <a:pPr algn="ctr"/>
            <a:r>
              <a:rPr lang="en-US" sz="1050" dirty="0" smtClean="0"/>
              <a:t>6566 samples(Clock Cycles)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58961" y="5993188"/>
            <a:ext cx="1485163" cy="64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Package_2</a:t>
            </a:r>
          </a:p>
          <a:p>
            <a:pPr algn="ctr"/>
            <a:r>
              <a:rPr lang="en-US" sz="1000" dirty="0" smtClean="0"/>
              <a:t>Interleave data</a:t>
            </a:r>
          </a:p>
          <a:p>
            <a:pPr algn="ctr"/>
            <a:r>
              <a:rPr lang="en-US" sz="1000" dirty="0" smtClean="0"/>
              <a:t>6566 samples(Clock Cycles)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31141" y="6161443"/>
            <a:ext cx="1485163" cy="64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Package_3</a:t>
            </a:r>
          </a:p>
          <a:p>
            <a:pPr algn="ctr"/>
            <a:r>
              <a:rPr lang="en-US" sz="1050" dirty="0" smtClean="0"/>
              <a:t>Interleave data</a:t>
            </a:r>
          </a:p>
          <a:p>
            <a:pPr algn="ctr"/>
            <a:r>
              <a:rPr lang="en-US" sz="1050" dirty="0" smtClean="0"/>
              <a:t>6566 samples(Clock Cycles)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147800" y="564218"/>
            <a:ext cx="1888044" cy="45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loud 36"/>
          <p:cNvSpPr/>
          <p:nvPr/>
        </p:nvSpPr>
        <p:spPr>
          <a:xfrm>
            <a:off x="6197522" y="271370"/>
            <a:ext cx="3495118" cy="7467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1664 Clock Cycles per </a:t>
            </a:r>
            <a:r>
              <a:rPr lang="en-US" sz="105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Fifo</a:t>
            </a:r>
            <a:r>
              <a:rPr 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5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Package_n</a:t>
            </a:r>
            <a:endParaRPr lang="en-US" sz="105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1050" b="1" i="1" dirty="0" smtClean="0">
                <a:solidFill>
                  <a:schemeClr val="bg1">
                    <a:lumMod val="95000"/>
                  </a:schemeClr>
                </a:solidFill>
              </a:rPr>
              <a:t>“¼ of Interleave data out block”</a:t>
            </a:r>
          </a:p>
          <a:p>
            <a:pPr algn="ctr"/>
            <a:endParaRPr lang="en-US" sz="1050" dirty="0" smtClean="0"/>
          </a:p>
        </p:txBody>
      </p:sp>
      <p:sp>
        <p:nvSpPr>
          <p:cNvPr id="40" name="Cloud 39"/>
          <p:cNvSpPr/>
          <p:nvPr/>
        </p:nvSpPr>
        <p:spPr>
          <a:xfrm>
            <a:off x="7729142" y="5452168"/>
            <a:ext cx="1866900" cy="9333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Low output rate !</a:t>
            </a:r>
          </a:p>
        </p:txBody>
      </p:sp>
    </p:spTree>
    <p:extLst>
      <p:ext uri="{BB962C8B-B14F-4D97-AF65-F5344CB8AC3E}">
        <p14:creationId xmlns:p14="http://schemas.microsoft.com/office/powerpoint/2010/main" val="213603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713" y="0"/>
            <a:ext cx="12293600" cy="685800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 rot="16200000">
            <a:off x="1732901" y="224138"/>
            <a:ext cx="623457" cy="782004"/>
          </a:xfrm>
          <a:prstGeom prst="rightBrace">
            <a:avLst>
              <a:gd name="adj1" fmla="val 8333"/>
              <a:gd name="adj2" fmla="val 51818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17977" y="38317"/>
            <a:ext cx="717655" cy="22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Fifo</a:t>
            </a:r>
            <a:r>
              <a:rPr lang="en-US" sz="800" dirty="0" smtClean="0"/>
              <a:t> </a:t>
            </a:r>
            <a:r>
              <a:rPr lang="en-US" sz="800" dirty="0" smtClean="0"/>
              <a:t>Package_0</a:t>
            </a:r>
            <a:endParaRPr lang="en-US" sz="800" dirty="0" smtClean="0"/>
          </a:p>
        </p:txBody>
      </p:sp>
      <p:sp>
        <p:nvSpPr>
          <p:cNvPr id="7" name="Right Brace 6"/>
          <p:cNvSpPr/>
          <p:nvPr/>
        </p:nvSpPr>
        <p:spPr>
          <a:xfrm rot="16200000">
            <a:off x="2485507" y="253538"/>
            <a:ext cx="623457" cy="723206"/>
          </a:xfrm>
          <a:prstGeom prst="rightBrace">
            <a:avLst>
              <a:gd name="adj1" fmla="val 8333"/>
              <a:gd name="adj2" fmla="val 51818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5632" y="20520"/>
            <a:ext cx="717655" cy="22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Fifo</a:t>
            </a:r>
            <a:r>
              <a:rPr lang="en-US" sz="800" dirty="0" smtClean="0"/>
              <a:t> </a:t>
            </a:r>
            <a:r>
              <a:rPr lang="en-US" sz="800" dirty="0" smtClean="0"/>
              <a:t>Package_1</a:t>
            </a:r>
            <a:endParaRPr lang="en-US" sz="800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435632" y="3762375"/>
            <a:ext cx="5591653" cy="289083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312183" y="4057650"/>
            <a:ext cx="4870042" cy="259556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747716" y="3444198"/>
            <a:ext cx="717655" cy="22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Interleave 0</a:t>
            </a:r>
            <a:endParaRPr lang="en-US" sz="8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9823397" y="3648076"/>
            <a:ext cx="854000" cy="43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Interleave 1</a:t>
            </a:r>
          </a:p>
          <a:p>
            <a:pPr algn="ctr"/>
            <a:r>
              <a:rPr lang="en-US" sz="800" b="1" dirty="0" smtClean="0">
                <a:solidFill>
                  <a:srgbClr val="FF0000"/>
                </a:solidFill>
              </a:rPr>
              <a:t>Output RAM</a:t>
            </a:r>
            <a:endParaRPr lang="en-US" sz="800" b="1" dirty="0" smtClean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465371" y="5095875"/>
            <a:ext cx="1497779" cy="155733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699160" y="4834849"/>
            <a:ext cx="717655" cy="22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Interleave 2</a:t>
            </a:r>
          </a:p>
          <a:p>
            <a:pPr algn="ctr"/>
            <a:r>
              <a:rPr lang="en-US" sz="800" dirty="0"/>
              <a:t>?</a:t>
            </a:r>
            <a:endParaRPr lang="en-US" sz="8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10677397" y="5444449"/>
            <a:ext cx="717655" cy="22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Interleave 3</a:t>
            </a:r>
          </a:p>
          <a:p>
            <a:pPr algn="ctr"/>
            <a:r>
              <a:rPr lang="en-US" sz="800" dirty="0"/>
              <a:t>?</a:t>
            </a:r>
            <a:endParaRPr lang="en-US" sz="800" dirty="0" smtClean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1135395" y="5671227"/>
            <a:ext cx="599405" cy="85339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 rot="16200000">
            <a:off x="3203162" y="309651"/>
            <a:ext cx="623457" cy="723206"/>
          </a:xfrm>
          <a:prstGeom prst="rightBrace">
            <a:avLst>
              <a:gd name="adj1" fmla="val 8333"/>
              <a:gd name="adj2" fmla="val 51818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74046" y="10694"/>
            <a:ext cx="717655" cy="22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Fifo</a:t>
            </a:r>
            <a:r>
              <a:rPr lang="en-US" sz="800" dirty="0" smtClean="0"/>
              <a:t> </a:t>
            </a:r>
            <a:r>
              <a:rPr lang="en-US" sz="800" dirty="0" smtClean="0"/>
              <a:t>Package_2</a:t>
            </a:r>
            <a:endParaRPr lang="en-US" sz="800" dirty="0" smtClean="0"/>
          </a:p>
        </p:txBody>
      </p:sp>
      <p:sp>
        <p:nvSpPr>
          <p:cNvPr id="30" name="Right Brace 29"/>
          <p:cNvSpPr/>
          <p:nvPr/>
        </p:nvSpPr>
        <p:spPr>
          <a:xfrm rot="16200000">
            <a:off x="3941576" y="271335"/>
            <a:ext cx="623457" cy="723206"/>
          </a:xfrm>
          <a:prstGeom prst="rightBrace">
            <a:avLst>
              <a:gd name="adj1" fmla="val 8333"/>
              <a:gd name="adj2" fmla="val 51818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91701" y="38317"/>
            <a:ext cx="717655" cy="22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Fifo</a:t>
            </a:r>
            <a:r>
              <a:rPr lang="en-US" sz="800" dirty="0" smtClean="0"/>
              <a:t> </a:t>
            </a:r>
            <a:r>
              <a:rPr lang="en-US" sz="800" dirty="0" smtClean="0"/>
              <a:t>Package_3</a:t>
            </a:r>
            <a:endParaRPr lang="en-US" sz="800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0" y="2800350"/>
            <a:ext cx="952500" cy="962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loud 36"/>
          <p:cNvSpPr/>
          <p:nvPr/>
        </p:nvSpPr>
        <p:spPr>
          <a:xfrm>
            <a:off x="1754797" y="5557838"/>
            <a:ext cx="1322290" cy="48842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i="1" dirty="0" smtClean="0">
                <a:solidFill>
                  <a:srgbClr val="FF0000"/>
                </a:solidFill>
              </a:rPr>
              <a:t>Buffer during stream output </a:t>
            </a:r>
            <a:endParaRPr lang="en-US" sz="800" b="1" i="1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646" y="5444449"/>
            <a:ext cx="952500" cy="8649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9" idx="3"/>
            <a:endCxn id="37" idx="2"/>
          </p:cNvCxnSpPr>
          <p:nvPr/>
        </p:nvCxnSpPr>
        <p:spPr>
          <a:xfrm flipV="1">
            <a:off x="1021146" y="5802049"/>
            <a:ext cx="737753" cy="7485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Brace 50"/>
          <p:cNvSpPr/>
          <p:nvPr/>
        </p:nvSpPr>
        <p:spPr>
          <a:xfrm rot="16200000">
            <a:off x="4679990" y="243712"/>
            <a:ext cx="623457" cy="723206"/>
          </a:xfrm>
          <a:prstGeom prst="rightBrace">
            <a:avLst>
              <a:gd name="adj1" fmla="val 8333"/>
              <a:gd name="adj2" fmla="val 51818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630115" y="10694"/>
            <a:ext cx="717655" cy="22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Package_n</a:t>
            </a:r>
            <a:endParaRPr lang="en-US" sz="800" dirty="0" smtClean="0"/>
          </a:p>
        </p:txBody>
      </p:sp>
      <p:sp>
        <p:nvSpPr>
          <p:cNvPr id="55" name="Right Brace 54"/>
          <p:cNvSpPr/>
          <p:nvPr/>
        </p:nvSpPr>
        <p:spPr>
          <a:xfrm rot="16200000">
            <a:off x="5407226" y="230677"/>
            <a:ext cx="623457" cy="723206"/>
          </a:xfrm>
          <a:prstGeom prst="rightBrace">
            <a:avLst>
              <a:gd name="adj1" fmla="val 8333"/>
              <a:gd name="adj2" fmla="val 51818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57351" y="-2341"/>
            <a:ext cx="802380" cy="22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Package_n+1</a:t>
            </a:r>
            <a:endParaRPr lang="en-US" sz="800" dirty="0" smtClean="0"/>
          </a:p>
        </p:txBody>
      </p:sp>
      <p:sp>
        <p:nvSpPr>
          <p:cNvPr id="61" name="Right Brace 60"/>
          <p:cNvSpPr/>
          <p:nvPr/>
        </p:nvSpPr>
        <p:spPr>
          <a:xfrm rot="16200000">
            <a:off x="6136060" y="243712"/>
            <a:ext cx="623457" cy="723206"/>
          </a:xfrm>
          <a:prstGeom prst="rightBrace">
            <a:avLst>
              <a:gd name="adj1" fmla="val 8333"/>
              <a:gd name="adj2" fmla="val 51818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161490" y="0"/>
            <a:ext cx="802380" cy="22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Package_n+2</a:t>
            </a:r>
            <a:endParaRPr lang="en-US" sz="800" dirty="0" smtClean="0"/>
          </a:p>
        </p:txBody>
      </p:sp>
      <p:sp>
        <p:nvSpPr>
          <p:cNvPr id="63" name="Rectangle 62"/>
          <p:cNvSpPr/>
          <p:nvPr/>
        </p:nvSpPr>
        <p:spPr>
          <a:xfrm>
            <a:off x="6973451" y="10694"/>
            <a:ext cx="802380" cy="22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Package_n+3</a:t>
            </a:r>
            <a:endParaRPr lang="en-US" sz="800" dirty="0" smtClean="0"/>
          </a:p>
        </p:txBody>
      </p:sp>
      <p:sp>
        <p:nvSpPr>
          <p:cNvPr id="64" name="Right Brace 63"/>
          <p:cNvSpPr/>
          <p:nvPr/>
        </p:nvSpPr>
        <p:spPr>
          <a:xfrm rot="16200000">
            <a:off x="6933652" y="243711"/>
            <a:ext cx="623457" cy="723206"/>
          </a:xfrm>
          <a:prstGeom prst="rightBrace">
            <a:avLst>
              <a:gd name="adj1" fmla="val 8333"/>
              <a:gd name="adj2" fmla="val 51818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85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Alion Science &amp;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Williams, Hector O</dc:creator>
  <cp:lastModifiedBy>Williams, Hector O</cp:lastModifiedBy>
  <cp:revision>5</cp:revision>
  <dcterms:created xsi:type="dcterms:W3CDTF">2018-04-11T16:47:34Z</dcterms:created>
  <dcterms:modified xsi:type="dcterms:W3CDTF">2018-04-13T13:23:20Z</dcterms:modified>
</cp:coreProperties>
</file>