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04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E87A059-3E14-40CD-B742-4861E1B8569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41A305F-A699-4EE6-B3C0-1AC9AD2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2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D6F9-6E0A-47F7-A382-AE31739BF9E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7D81-DBF0-44FB-9744-87CEF06C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D6F9-6E0A-47F7-A382-AE31739BF9E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7D81-DBF0-44FB-9744-87CEF06C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D6F9-6E0A-47F7-A382-AE31739BF9E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7D81-DBF0-44FB-9744-87CEF06C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D6F9-6E0A-47F7-A382-AE31739BF9E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7D81-DBF0-44FB-9744-87CEF06C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7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D6F9-6E0A-47F7-A382-AE31739BF9E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7D81-DBF0-44FB-9744-87CEF06C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D6F9-6E0A-47F7-A382-AE31739BF9E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7D81-DBF0-44FB-9744-87CEF06C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D6F9-6E0A-47F7-A382-AE31739BF9E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7D81-DBF0-44FB-9744-87CEF06C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D6F9-6E0A-47F7-A382-AE31739BF9E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7D81-DBF0-44FB-9744-87CEF06C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D6F9-6E0A-47F7-A382-AE31739BF9E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7D81-DBF0-44FB-9744-87CEF06C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D6F9-6E0A-47F7-A382-AE31739BF9E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7D81-DBF0-44FB-9744-87CEF06C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8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D6F9-6E0A-47F7-A382-AE31739BF9E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7D81-DBF0-44FB-9744-87CEF06C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1D6F9-6E0A-47F7-A382-AE31739BF9E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C7D81-DBF0-44FB-9744-87CEF06C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0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Interleaver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489402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Define 32 Offset Values (O(32)) and 32 Prime (P(32)) values. One O value and one P value per 32-bit block bit</a:t>
            </a:r>
          </a:p>
          <a:p>
            <a:r>
              <a:rPr lang="en-US" dirty="0" smtClean="0"/>
              <a:t>Wait for FIFO to contain one </a:t>
            </a:r>
            <a:r>
              <a:rPr lang="en-US" dirty="0" err="1" smtClean="0"/>
              <a:t>interleaver</a:t>
            </a:r>
            <a:r>
              <a:rPr lang="en-US" dirty="0" smtClean="0"/>
              <a:t> block of data and then read out 32 32-bit words per clock cycle (1024 bits)</a:t>
            </a:r>
          </a:p>
          <a:p>
            <a:r>
              <a:rPr lang="en-US" dirty="0" smtClean="0"/>
              <a:t>Save data into an array of 6656 32-bit vectors. When all vectors full (208 clock cycles). Make sure these additions are Modulus 6656!</a:t>
            </a:r>
          </a:p>
          <a:p>
            <a:pPr lvl="1"/>
            <a:r>
              <a:rPr lang="en-US" dirty="0" smtClean="0"/>
              <a:t>Data(O(0))(0) &lt;= Data(0)(0);</a:t>
            </a:r>
          </a:p>
          <a:p>
            <a:pPr lvl="1"/>
            <a:r>
              <a:rPr lang="en-US" dirty="0"/>
              <a:t>Data(O(0</a:t>
            </a:r>
            <a:r>
              <a:rPr lang="en-US" dirty="0" smtClean="0"/>
              <a:t>)+ P(0))(</a:t>
            </a:r>
            <a:r>
              <a:rPr lang="en-US" dirty="0"/>
              <a:t>0) &lt;= </a:t>
            </a:r>
            <a:r>
              <a:rPr lang="en-US" dirty="0" smtClean="0"/>
              <a:t>Data(1)(</a:t>
            </a:r>
            <a:r>
              <a:rPr lang="en-US" dirty="0"/>
              <a:t>0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Data(O(0)+ </a:t>
            </a:r>
            <a:r>
              <a:rPr lang="en-US" dirty="0" smtClean="0"/>
              <a:t>2*P(0))(</a:t>
            </a:r>
            <a:r>
              <a:rPr lang="en-US" dirty="0"/>
              <a:t>0) &lt;= </a:t>
            </a:r>
            <a:r>
              <a:rPr lang="en-US" dirty="0" smtClean="0"/>
              <a:t>Data(2)(</a:t>
            </a:r>
            <a:r>
              <a:rPr lang="en-US" dirty="0"/>
              <a:t>0);</a:t>
            </a:r>
          </a:p>
          <a:p>
            <a:pPr lvl="1"/>
            <a:r>
              <a:rPr lang="en-US" dirty="0"/>
              <a:t>Data(O(0)+ </a:t>
            </a:r>
            <a:r>
              <a:rPr lang="en-US" dirty="0" smtClean="0"/>
              <a:t>3*P(0))(</a:t>
            </a:r>
            <a:r>
              <a:rPr lang="en-US" dirty="0"/>
              <a:t>0) &lt;= </a:t>
            </a:r>
            <a:r>
              <a:rPr lang="en-US" dirty="0" smtClean="0"/>
              <a:t>Data(3)(</a:t>
            </a:r>
            <a:r>
              <a:rPr lang="en-US" dirty="0"/>
              <a:t>0);</a:t>
            </a:r>
          </a:p>
          <a:p>
            <a:pPr lvl="1"/>
            <a:r>
              <a:rPr lang="en-US" dirty="0"/>
              <a:t>Data(O(0)+ </a:t>
            </a:r>
            <a:r>
              <a:rPr lang="en-US" dirty="0" smtClean="0"/>
              <a:t>4*P(0))(</a:t>
            </a:r>
            <a:r>
              <a:rPr lang="en-US" dirty="0"/>
              <a:t>0) &lt;= </a:t>
            </a:r>
            <a:r>
              <a:rPr lang="en-US" dirty="0" smtClean="0"/>
              <a:t>Data(4)(</a:t>
            </a:r>
            <a:r>
              <a:rPr lang="en-US" dirty="0"/>
              <a:t>0);</a:t>
            </a:r>
          </a:p>
          <a:p>
            <a:pPr lvl="1"/>
            <a:r>
              <a:rPr lang="en-US" dirty="0"/>
              <a:t>Data(O(0)+ </a:t>
            </a:r>
            <a:r>
              <a:rPr lang="en-US" dirty="0" smtClean="0"/>
              <a:t>5*P(0))(</a:t>
            </a:r>
            <a:r>
              <a:rPr lang="en-US" dirty="0"/>
              <a:t>0) &lt;= </a:t>
            </a:r>
            <a:r>
              <a:rPr lang="en-US" dirty="0" smtClean="0"/>
              <a:t>Data(5)(</a:t>
            </a:r>
            <a:r>
              <a:rPr lang="en-US" dirty="0"/>
              <a:t>0);</a:t>
            </a:r>
          </a:p>
          <a:p>
            <a:pPr lvl="1"/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Data(O(0)+ 6655*P(0))(</a:t>
            </a:r>
            <a:r>
              <a:rPr lang="en-US" dirty="0"/>
              <a:t>0) &lt;= </a:t>
            </a:r>
            <a:r>
              <a:rPr lang="en-US" dirty="0" smtClean="0"/>
              <a:t>Data(6655)(</a:t>
            </a:r>
            <a:r>
              <a:rPr lang="en-US" dirty="0"/>
              <a:t>0);</a:t>
            </a:r>
          </a:p>
          <a:p>
            <a:r>
              <a:rPr lang="en-US" dirty="0" smtClean="0"/>
              <a:t>Then output the data starting from the bit in the column position one place below the last bit </a:t>
            </a:r>
            <a:r>
              <a:rPr lang="en-US" dirty="0"/>
              <a:t>written. Make sure these additions are Modulus 6656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Out(31 </a:t>
            </a:r>
            <a:r>
              <a:rPr lang="en-US" dirty="0" err="1" smtClean="0"/>
              <a:t>downto</a:t>
            </a:r>
            <a:r>
              <a:rPr lang="en-US" dirty="0" smtClean="0"/>
              <a:t> 0) &lt;= Data(1 + O(0</a:t>
            </a:r>
            <a:r>
              <a:rPr lang="en-US" dirty="0"/>
              <a:t>)+ 6655*P(0))(0) </a:t>
            </a:r>
            <a:r>
              <a:rPr lang="en-US" dirty="0" smtClean="0"/>
              <a:t>…..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14700" y="6441848"/>
            <a:ext cx="381000" cy="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10150" y="6380888"/>
            <a:ext cx="95250" cy="10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14700" y="648512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2514600" y="6106887"/>
            <a:ext cx="838200" cy="66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FEC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Encoder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76800" y="6112402"/>
            <a:ext cx="838200" cy="66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Interleaver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5700" y="6113219"/>
            <a:ext cx="838200" cy="66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FIFO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03231" y="5788113"/>
            <a:ext cx="0" cy="31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33700" y="5792957"/>
            <a:ext cx="0" cy="31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02317" y="5860706"/>
            <a:ext cx="0" cy="31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721417" y="6481154"/>
            <a:ext cx="685800" cy="7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11917" y="6422458"/>
            <a:ext cx="95250" cy="10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16249" y="652669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32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514683" y="6485127"/>
            <a:ext cx="381000" cy="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29350" y="6428903"/>
            <a:ext cx="95250" cy="10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95800" y="647391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1024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4533900" y="2667000"/>
            <a:ext cx="402674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500" dirty="0" smtClean="0"/>
              <a:t>Data(O(1))(</a:t>
            </a:r>
            <a:r>
              <a:rPr lang="en-US" sz="1500" dirty="0"/>
              <a:t>0) &lt;= Data(0</a:t>
            </a:r>
            <a:r>
              <a:rPr lang="en-US" sz="1500" dirty="0" smtClean="0"/>
              <a:t>)(1);</a:t>
            </a:r>
            <a:endParaRPr lang="en-US" sz="1500" dirty="0"/>
          </a:p>
          <a:p>
            <a:pPr lvl="1"/>
            <a:r>
              <a:rPr lang="en-US" sz="1500" dirty="0" smtClean="0"/>
              <a:t>Data(O(1)+ P(1))(</a:t>
            </a:r>
            <a:r>
              <a:rPr lang="en-US" sz="1500" dirty="0"/>
              <a:t>0) &lt;= Data(1</a:t>
            </a:r>
            <a:r>
              <a:rPr lang="en-US" sz="1500" dirty="0" smtClean="0"/>
              <a:t>)(1);</a:t>
            </a:r>
            <a:endParaRPr lang="en-US" sz="1500" dirty="0"/>
          </a:p>
          <a:p>
            <a:pPr lvl="1"/>
            <a:r>
              <a:rPr lang="en-US" sz="1500" dirty="0" smtClean="0"/>
              <a:t>Data(O(1)+ 2*P(1))(</a:t>
            </a:r>
            <a:r>
              <a:rPr lang="en-US" sz="1500" dirty="0"/>
              <a:t>0) &lt;= Data(2</a:t>
            </a:r>
            <a:r>
              <a:rPr lang="en-US" sz="1500" dirty="0" smtClean="0"/>
              <a:t>)(1);</a:t>
            </a:r>
            <a:endParaRPr lang="en-US" sz="1500" dirty="0"/>
          </a:p>
          <a:p>
            <a:pPr lvl="1"/>
            <a:r>
              <a:rPr lang="en-US" sz="1500" dirty="0" smtClean="0"/>
              <a:t>Data(O(1)+ 3*P(1))(</a:t>
            </a:r>
            <a:r>
              <a:rPr lang="en-US" sz="1500" dirty="0"/>
              <a:t>0) &lt;= Data(3</a:t>
            </a:r>
            <a:r>
              <a:rPr lang="en-US" sz="1500" dirty="0" smtClean="0"/>
              <a:t>)(1);</a:t>
            </a:r>
            <a:endParaRPr lang="en-US" sz="1500" dirty="0"/>
          </a:p>
          <a:p>
            <a:pPr lvl="1"/>
            <a:r>
              <a:rPr lang="en-US" sz="1500" dirty="0" smtClean="0"/>
              <a:t>Data(O(1)+ 4*P(1))(</a:t>
            </a:r>
            <a:r>
              <a:rPr lang="en-US" sz="1500" dirty="0"/>
              <a:t>0) &lt;= Data(4</a:t>
            </a:r>
            <a:r>
              <a:rPr lang="en-US" sz="1500" dirty="0" smtClean="0"/>
              <a:t>)(1);</a:t>
            </a:r>
            <a:endParaRPr lang="en-US" sz="1500" dirty="0"/>
          </a:p>
          <a:p>
            <a:pPr lvl="1"/>
            <a:r>
              <a:rPr lang="en-US" sz="1500" dirty="0" smtClean="0"/>
              <a:t>Data(O(1)+ 5*P(1))(</a:t>
            </a:r>
            <a:r>
              <a:rPr lang="en-US" sz="1500" dirty="0"/>
              <a:t>0) &lt;= Data(5</a:t>
            </a:r>
            <a:r>
              <a:rPr lang="en-US" sz="1500" dirty="0" smtClean="0"/>
              <a:t>)(1);</a:t>
            </a:r>
            <a:endParaRPr lang="en-US" sz="1500" dirty="0"/>
          </a:p>
          <a:p>
            <a:pPr lvl="1"/>
            <a:r>
              <a:rPr lang="en-US" sz="1500" dirty="0"/>
              <a:t>.</a:t>
            </a:r>
          </a:p>
          <a:p>
            <a:pPr lvl="1"/>
            <a:r>
              <a:rPr lang="en-US" sz="1500" dirty="0"/>
              <a:t>.</a:t>
            </a:r>
          </a:p>
          <a:p>
            <a:pPr lvl="1"/>
            <a:r>
              <a:rPr lang="en-US" sz="1500" dirty="0" smtClean="0"/>
              <a:t>Data(O(1)+ </a:t>
            </a:r>
            <a:r>
              <a:rPr lang="en-US" sz="1500" dirty="0"/>
              <a:t>6655*P(1))(0) &lt;= Data(6655</a:t>
            </a:r>
            <a:r>
              <a:rPr lang="en-US" sz="1500" dirty="0" smtClean="0"/>
              <a:t>)(1);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6189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26256</TotalTime>
  <Words>282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Interleaver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ELGAR</dc:title>
  <dc:creator>Scott Wameling</dc:creator>
  <cp:lastModifiedBy>Williams, Hector O</cp:lastModifiedBy>
  <cp:revision>204</cp:revision>
  <cp:lastPrinted>2018-03-20T17:34:05Z</cp:lastPrinted>
  <dcterms:created xsi:type="dcterms:W3CDTF">2018-01-29T15:09:49Z</dcterms:created>
  <dcterms:modified xsi:type="dcterms:W3CDTF">2018-06-21T03:42:08Z</dcterms:modified>
</cp:coreProperties>
</file>