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8679" autoAdjust="0"/>
  </p:normalViewPr>
  <p:slideViewPr>
    <p:cSldViewPr snapToGrid="0">
      <p:cViewPr varScale="1">
        <p:scale>
          <a:sx n="73" d="100"/>
          <a:sy n="73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D26-A824-423B-B379-695A1C8F407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C5E5-6B47-4E2D-8F06-B6B47127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r>
              <a:rPr lang="en-US" baseline="0" dirty="0" smtClean="0"/>
              <a:t> info debug signals: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DMA_OUT_DATA[31:0] -&gt; driving data from packager</a:t>
            </a:r>
          </a:p>
          <a:p>
            <a:r>
              <a:rPr lang="en-US" baseline="0" dirty="0" smtClean="0"/>
              <a:t>DMA_VALID -&gt; valid</a:t>
            </a:r>
          </a:p>
          <a:p>
            <a:r>
              <a:rPr lang="en-US" baseline="0" dirty="0" smtClean="0"/>
              <a:t>T_LAST -&gt; HW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debug_trig</a:t>
            </a:r>
            <a:r>
              <a:rPr lang="en-US" baseline="0" dirty="0" smtClean="0"/>
              <a:t> -&gt; start packager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C5E5-6B47-4E2D-8F06-B6B47127E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Zoomed</a:t>
            </a:r>
            <a:r>
              <a:rPr lang="en-US" baseline="0" dirty="0" smtClean="0"/>
              <a:t>  to decoded data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C5E5-6B47-4E2D-8F06-B6B47127EA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Zoomed</a:t>
            </a:r>
            <a:r>
              <a:rPr lang="en-US" baseline="0" dirty="0" smtClean="0"/>
              <a:t>  to decoded data window(continued)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C5E5-6B47-4E2D-8F06-B6B47127EA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Zoomed</a:t>
            </a:r>
            <a:r>
              <a:rPr lang="en-US" baseline="0" dirty="0" smtClean="0"/>
              <a:t>  out to show complete decoded data window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C5E5-6B47-4E2D-8F06-B6B47127EA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A314-57E1-45ED-A4AF-84DD0AF7A9F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F194-38C4-48AE-B448-9B953465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75" y="-490538"/>
            <a:ext cx="14077950" cy="78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375" y="-623888"/>
            <a:ext cx="14382750" cy="8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2938" y="-214313"/>
            <a:ext cx="13477875" cy="7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-290513"/>
            <a:ext cx="14478000" cy="7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947737"/>
            <a:ext cx="5229225" cy="496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071" y="739588"/>
            <a:ext cx="2661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in message  counter field.  See the 5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byte for both dumps</a:t>
            </a:r>
            <a:r>
              <a:rPr lang="en-US" dirty="0" smtClean="0"/>
              <a:t>.  The counter should incrementing to show the message count. That is the message count(in this case the number of packets read from DMA)</a:t>
            </a:r>
          </a:p>
          <a:p>
            <a:endParaRPr lang="en-US" dirty="0"/>
          </a:p>
          <a:p>
            <a:r>
              <a:rPr lang="en-US" dirty="0" smtClean="0"/>
              <a:t>Kyle show be able to deduce the fields. The last message driven to the DMA is 0x1B000000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2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Alion Science &amp;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Hector O</dc:creator>
  <cp:lastModifiedBy>Williams, Hector O</cp:lastModifiedBy>
  <cp:revision>3</cp:revision>
  <dcterms:created xsi:type="dcterms:W3CDTF">2017-05-31T22:06:48Z</dcterms:created>
  <dcterms:modified xsi:type="dcterms:W3CDTF">2017-05-31T22:27:46Z</dcterms:modified>
</cp:coreProperties>
</file>