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2" autoAdjust="0"/>
  </p:normalViewPr>
  <p:slideViewPr>
    <p:cSldViewPr>
      <p:cViewPr>
        <p:scale>
          <a:sx n="70" d="100"/>
          <a:sy n="70" d="100"/>
        </p:scale>
        <p:origin x="-161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DC28E-1F32-4264-A758-5F3D4874917F}" type="datetimeFigureOut">
              <a:rPr lang="es-AR" smtClean="0"/>
              <a:t>20/4/2018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75015-187C-472B-A850-E9601ECBBC3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98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5015-187C-472B-A850-E9601ECBBC32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757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13-757C-4788-B599-501FD966F628}" type="datetimeFigureOut">
              <a:rPr lang="es-AR" smtClean="0"/>
              <a:t>20/4/2018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40BF-70F9-48AB-BD18-BCEF413641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617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13-757C-4788-B599-501FD966F628}" type="datetimeFigureOut">
              <a:rPr lang="es-AR" smtClean="0"/>
              <a:t>20/4/2018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40BF-70F9-48AB-BD18-BCEF413641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66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13-757C-4788-B599-501FD966F628}" type="datetimeFigureOut">
              <a:rPr lang="es-AR" smtClean="0"/>
              <a:t>20/4/2018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40BF-70F9-48AB-BD18-BCEF413641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78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13-757C-4788-B599-501FD966F628}" type="datetimeFigureOut">
              <a:rPr lang="es-AR" smtClean="0"/>
              <a:t>20/4/2018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40BF-70F9-48AB-BD18-BCEF413641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383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13-757C-4788-B599-501FD966F628}" type="datetimeFigureOut">
              <a:rPr lang="es-AR" smtClean="0"/>
              <a:t>20/4/2018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40BF-70F9-48AB-BD18-BCEF413641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574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13-757C-4788-B599-501FD966F628}" type="datetimeFigureOut">
              <a:rPr lang="es-AR" smtClean="0"/>
              <a:t>20/4/2018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40BF-70F9-48AB-BD18-BCEF413641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499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13-757C-4788-B599-501FD966F628}" type="datetimeFigureOut">
              <a:rPr lang="es-AR" smtClean="0"/>
              <a:t>20/4/2018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40BF-70F9-48AB-BD18-BCEF413641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906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13-757C-4788-B599-501FD966F628}" type="datetimeFigureOut">
              <a:rPr lang="es-AR" smtClean="0"/>
              <a:t>20/4/2018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40BF-70F9-48AB-BD18-BCEF413641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490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13-757C-4788-B599-501FD966F628}" type="datetimeFigureOut">
              <a:rPr lang="es-AR" smtClean="0"/>
              <a:t>20/4/2018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40BF-70F9-48AB-BD18-BCEF413641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80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13-757C-4788-B599-501FD966F628}" type="datetimeFigureOut">
              <a:rPr lang="es-AR" smtClean="0"/>
              <a:t>20/4/2018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40BF-70F9-48AB-BD18-BCEF413641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599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13-757C-4788-B599-501FD966F628}" type="datetimeFigureOut">
              <a:rPr lang="es-AR" smtClean="0"/>
              <a:t>20/4/2018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40BF-70F9-48AB-BD18-BCEF413641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564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4CA13-757C-4788-B599-501FD966F628}" type="datetimeFigureOut">
              <a:rPr lang="es-AR" smtClean="0"/>
              <a:t>20/4/2018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240BF-70F9-48AB-BD18-BCEF413641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06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/>
          <p:nvPr/>
        </p:nvSpPr>
        <p:spPr>
          <a:xfrm>
            <a:off x="155575" y="816794"/>
            <a:ext cx="4533867" cy="4595282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6" name="15 Grupo"/>
          <p:cNvGrpSpPr/>
          <p:nvPr/>
        </p:nvGrpSpPr>
        <p:grpSpPr>
          <a:xfrm>
            <a:off x="323528" y="1916832"/>
            <a:ext cx="1063153" cy="1152128"/>
            <a:chOff x="490638" y="1189581"/>
            <a:chExt cx="1345057" cy="1342079"/>
          </a:xfrm>
        </p:grpSpPr>
        <p:sp>
          <p:nvSpPr>
            <p:cNvPr id="4" name="3 Disco magnético"/>
            <p:cNvSpPr/>
            <p:nvPr/>
          </p:nvSpPr>
          <p:spPr>
            <a:xfrm>
              <a:off x="490638" y="1189581"/>
              <a:ext cx="1345057" cy="1342079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026" name="Picture 2" descr="Resultado de imagen para postgres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542" y="1756647"/>
              <a:ext cx="838976" cy="603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5 CuadroTexto"/>
          <p:cNvSpPr txBox="1"/>
          <p:nvPr/>
        </p:nvSpPr>
        <p:spPr>
          <a:xfrm>
            <a:off x="238871" y="1556792"/>
            <a:ext cx="182185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bg1"/>
                </a:solidFill>
              </a:rPr>
              <a:t>Postgres Database</a:t>
            </a:r>
            <a:endParaRPr lang="es-AR" sz="1600" dirty="0">
              <a:solidFill>
                <a:schemeClr val="bg1"/>
              </a:solidFill>
            </a:endParaRPr>
          </a:p>
        </p:txBody>
      </p:sp>
      <p:sp>
        <p:nvSpPr>
          <p:cNvPr id="14" name="AutoShape 6" descr="Resultado de imagen para chrome logo transpar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42" name="Picture 18" descr="Resultado de imagen para android phon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916832"/>
            <a:ext cx="122718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16 Grupo"/>
          <p:cNvGrpSpPr/>
          <p:nvPr/>
        </p:nvGrpSpPr>
        <p:grpSpPr>
          <a:xfrm>
            <a:off x="2699792" y="1916832"/>
            <a:ext cx="1296143" cy="1296144"/>
            <a:chOff x="3074907" y="1189581"/>
            <a:chExt cx="1441901" cy="1379931"/>
          </a:xfrm>
        </p:grpSpPr>
        <p:sp>
          <p:nvSpPr>
            <p:cNvPr id="8" name="7 Cubo"/>
            <p:cNvSpPr/>
            <p:nvPr/>
          </p:nvSpPr>
          <p:spPr>
            <a:xfrm>
              <a:off x="3074907" y="1189581"/>
              <a:ext cx="1441901" cy="1379931"/>
            </a:xfrm>
            <a:prstGeom prst="cub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028" name="Picture 4" descr="Resultado de imagen para node js logo transparen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665" y="1548047"/>
              <a:ext cx="792088" cy="896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17 Grupo"/>
          <p:cNvGrpSpPr/>
          <p:nvPr/>
        </p:nvGrpSpPr>
        <p:grpSpPr>
          <a:xfrm>
            <a:off x="5292080" y="1916832"/>
            <a:ext cx="1283674" cy="1224136"/>
            <a:chOff x="5436096" y="1233941"/>
            <a:chExt cx="1427883" cy="1335571"/>
          </a:xfrm>
        </p:grpSpPr>
        <p:sp>
          <p:nvSpPr>
            <p:cNvPr id="27" name="26 Cubo"/>
            <p:cNvSpPr/>
            <p:nvPr/>
          </p:nvSpPr>
          <p:spPr>
            <a:xfrm>
              <a:off x="5436096" y="1233941"/>
              <a:ext cx="1427883" cy="1335571"/>
            </a:xfrm>
            <a:prstGeom prst="cub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048" name="Picture 24" descr="Resultado de imagen para ionic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305" y="1678482"/>
              <a:ext cx="805491" cy="785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44 Flecha izquierda y derecha"/>
          <p:cNvSpPr/>
          <p:nvPr/>
        </p:nvSpPr>
        <p:spPr>
          <a:xfrm rot="10800000">
            <a:off x="4139952" y="2276872"/>
            <a:ext cx="1026128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30" name="Picture 6" descr="Image result for heroku logo transparen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1735361" cy="61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41 Flecha izquierda y derecha"/>
          <p:cNvSpPr/>
          <p:nvPr/>
        </p:nvSpPr>
        <p:spPr>
          <a:xfrm rot="10800000">
            <a:off x="6660232" y="2276873"/>
            <a:ext cx="998725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42 CuadroTexto"/>
          <p:cNvSpPr txBox="1"/>
          <p:nvPr/>
        </p:nvSpPr>
        <p:spPr>
          <a:xfrm>
            <a:off x="2771800" y="1556792"/>
            <a:ext cx="18002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bg1"/>
                </a:solidFill>
              </a:rPr>
              <a:t>API Rest Backend</a:t>
            </a:r>
            <a:endParaRPr lang="es-AR" sz="1600" dirty="0">
              <a:solidFill>
                <a:schemeClr val="bg1"/>
              </a:solidFill>
            </a:endParaRPr>
          </a:p>
        </p:txBody>
      </p:sp>
      <p:sp>
        <p:nvSpPr>
          <p:cNvPr id="44" name="43 Flecha izquierda y derecha"/>
          <p:cNvSpPr/>
          <p:nvPr/>
        </p:nvSpPr>
        <p:spPr>
          <a:xfrm rot="10800000">
            <a:off x="1547665" y="2276873"/>
            <a:ext cx="1026128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CuadroTexto"/>
          <p:cNvSpPr txBox="1"/>
          <p:nvPr/>
        </p:nvSpPr>
        <p:spPr>
          <a:xfrm>
            <a:off x="4932040" y="1539659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Framework híbrido mobile</a:t>
            </a:r>
            <a:endParaRPr lang="es-AR" sz="16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827584" y="169476"/>
            <a:ext cx="790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/>
              <a:t>Arquitectura de app mobile para Operadores Sytesa</a:t>
            </a:r>
            <a:endParaRPr lang="es-AR" sz="2800" b="1" dirty="0"/>
          </a:p>
        </p:txBody>
      </p:sp>
      <p:pic>
        <p:nvPicPr>
          <p:cNvPr id="1032" name="Picture 8" descr="Image result for salesforce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46" y="5666935"/>
            <a:ext cx="1929658" cy="119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heroku connect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93" y="4221088"/>
            <a:ext cx="794739" cy="9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49 CuadroTexto"/>
          <p:cNvSpPr txBox="1"/>
          <p:nvPr/>
        </p:nvSpPr>
        <p:spPr>
          <a:xfrm>
            <a:off x="1115616" y="4962654"/>
            <a:ext cx="156495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bg1"/>
                </a:solidFill>
              </a:rPr>
              <a:t>Heroku Connect</a:t>
            </a:r>
            <a:endParaRPr lang="es-AR" sz="1600" dirty="0">
              <a:solidFill>
                <a:schemeClr val="bg1"/>
              </a:solidFill>
            </a:endParaRPr>
          </a:p>
        </p:txBody>
      </p:sp>
      <p:sp>
        <p:nvSpPr>
          <p:cNvPr id="51" name="50 Flecha izquierda y derecha"/>
          <p:cNvSpPr/>
          <p:nvPr/>
        </p:nvSpPr>
        <p:spPr>
          <a:xfrm rot="16200000">
            <a:off x="380892" y="3443644"/>
            <a:ext cx="893383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Flecha izquierda y arriba"/>
          <p:cNvSpPr/>
          <p:nvPr/>
        </p:nvSpPr>
        <p:spPr>
          <a:xfrm rot="5400000">
            <a:off x="427658" y="5405341"/>
            <a:ext cx="1368151" cy="1159889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AutoShape 12" descr="Image result for mailgun logo transparen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6" name="35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47" y="4221089"/>
            <a:ext cx="2271545" cy="720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7" name="56 Flecha izquierda y derecha"/>
          <p:cNvSpPr/>
          <p:nvPr/>
        </p:nvSpPr>
        <p:spPr>
          <a:xfrm rot="16200000">
            <a:off x="2796220" y="3482708"/>
            <a:ext cx="815255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AutoShape 2" descr="Image result for azure storag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Image result for azure storag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Picture 6" descr="Image result for azure storage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91" y="5412076"/>
            <a:ext cx="2246269" cy="128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33 Flecha izquierda y derecha"/>
          <p:cNvSpPr/>
          <p:nvPr/>
        </p:nvSpPr>
        <p:spPr>
          <a:xfrm rot="14522565">
            <a:off x="3392170" y="3980356"/>
            <a:ext cx="2918178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36 CuadroTexto"/>
          <p:cNvSpPr txBox="1"/>
          <p:nvPr/>
        </p:nvSpPr>
        <p:spPr>
          <a:xfrm>
            <a:off x="5637092" y="5073522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Azure Blob Storage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6746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21</Words>
  <Application>Microsoft Office PowerPoint</Application>
  <PresentationFormat>Presentación en pantalla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Dacev</dc:creator>
  <cp:lastModifiedBy>Jorge Dacev</cp:lastModifiedBy>
  <cp:revision>52</cp:revision>
  <dcterms:created xsi:type="dcterms:W3CDTF">2018-03-23T02:13:13Z</dcterms:created>
  <dcterms:modified xsi:type="dcterms:W3CDTF">2018-04-20T14:11:06Z</dcterms:modified>
</cp:coreProperties>
</file>