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3006-36F6-4868-B0A8-0C59643245CA}" type="datetimeFigureOut">
              <a:rPr lang="es-AR" smtClean="0"/>
              <a:t>11/10/2017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026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3006-36F6-4868-B0A8-0C59643245CA}" type="datetimeFigureOut">
              <a:rPr lang="es-AR" smtClean="0"/>
              <a:t>11/10/2017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809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3006-36F6-4868-B0A8-0C59643245CA}" type="datetimeFigureOut">
              <a:rPr lang="es-AR" smtClean="0"/>
              <a:t>11/10/2017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59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3006-36F6-4868-B0A8-0C59643245CA}" type="datetimeFigureOut">
              <a:rPr lang="es-AR" smtClean="0"/>
              <a:t>11/10/2017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04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3006-36F6-4868-B0A8-0C59643245CA}" type="datetimeFigureOut">
              <a:rPr lang="es-AR" smtClean="0"/>
              <a:t>11/10/2017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71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3006-36F6-4868-B0A8-0C59643245CA}" type="datetimeFigureOut">
              <a:rPr lang="es-AR" smtClean="0"/>
              <a:t>11/10/2017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479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3006-36F6-4868-B0A8-0C59643245CA}" type="datetimeFigureOut">
              <a:rPr lang="es-AR" smtClean="0"/>
              <a:t>11/10/2017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17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3006-36F6-4868-B0A8-0C59643245CA}" type="datetimeFigureOut">
              <a:rPr lang="es-AR" smtClean="0"/>
              <a:t>11/10/2017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650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3006-36F6-4868-B0A8-0C59643245CA}" type="datetimeFigureOut">
              <a:rPr lang="es-AR" smtClean="0"/>
              <a:t>11/10/2017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305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3006-36F6-4868-B0A8-0C59643245CA}" type="datetimeFigureOut">
              <a:rPr lang="es-AR" smtClean="0"/>
              <a:t>11/10/2017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00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3006-36F6-4868-B0A8-0C59643245CA}" type="datetimeFigureOut">
              <a:rPr lang="es-AR" smtClean="0"/>
              <a:t>11/10/2017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227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3006-36F6-4868-B0A8-0C59643245CA}" type="datetimeFigureOut">
              <a:rPr lang="es-AR" smtClean="0"/>
              <a:t>11/10/2017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56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899592" y="620688"/>
            <a:ext cx="2736304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usuarios</a:t>
            </a:r>
            <a:endParaRPr lang="es-AR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899592" y="1268760"/>
            <a:ext cx="2693452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A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AR" sz="2400" dirty="0"/>
              <a:t>plantas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99592" y="2636912"/>
            <a:ext cx="2736304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A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AR" sz="2400" dirty="0"/>
              <a:t>rutinas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899592" y="1964439"/>
            <a:ext cx="2736304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A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AR" sz="2400" dirty="0"/>
              <a:t>tickets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867098" y="3325245"/>
            <a:ext cx="2768798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A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AR" sz="2400" dirty="0" smtClean="0"/>
              <a:t>check-in-</a:t>
            </a:r>
            <a:r>
              <a:rPr lang="es-AR" sz="2400" dirty="0" err="1" smtClean="0"/>
              <a:t>out</a:t>
            </a:r>
            <a:r>
              <a:rPr lang="es-AR" sz="2400" dirty="0" smtClean="0"/>
              <a:t>-</a:t>
            </a:r>
            <a:r>
              <a:rPr lang="es-AR" sz="2400" dirty="0" err="1" smtClean="0"/>
              <a:t>logs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356824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5</Words>
  <Application>Microsoft Office PowerPoint</Application>
  <PresentationFormat>Presentación en pantalla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dBT</dc:title>
  <dc:creator>Jorge Dacev</dc:creator>
  <cp:lastModifiedBy>Jorge Dacev</cp:lastModifiedBy>
  <cp:revision>8</cp:revision>
  <dcterms:created xsi:type="dcterms:W3CDTF">2017-10-11T16:48:25Z</dcterms:created>
  <dcterms:modified xsi:type="dcterms:W3CDTF">2017-10-13T19:03:08Z</dcterms:modified>
</cp:coreProperties>
</file>