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8" r:id="rId5"/>
    <p:sldId id="260" r:id="rId6"/>
    <p:sldId id="278" r:id="rId7"/>
    <p:sldId id="269" r:id="rId8"/>
    <p:sldId id="271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Ac" initials="RM" lastIdx="2" clrIdx="0">
    <p:extLst>
      <p:ext uri="{19B8F6BF-5375-455C-9EA6-DF929625EA0E}">
        <p15:presenceInfo xmlns:p15="http://schemas.microsoft.com/office/powerpoint/2012/main" userId="29402c4b84c760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DA1"/>
    <a:srgbClr val="0D3EB7"/>
    <a:srgbClr val="0F45CB"/>
    <a:srgbClr val="0B3499"/>
    <a:srgbClr val="F2F2F2"/>
    <a:srgbClr val="F9F9F9"/>
    <a:srgbClr val="E8E8E8"/>
    <a:srgbClr val="E4E4E4"/>
    <a:srgbClr val="333F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0T15:42:08.554" idx="2">
    <p:pos x="10" y="10"/>
    <p:text>Ordenarlo y regresar de pantalla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0T15:42:08.554" idx="2">
    <p:pos x="10" y="10"/>
    <p:text>Ordenarlo y regresar de pantalla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9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71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47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98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85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47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93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7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76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8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7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3749-9D1A-4E8C-B7BA-8861F93BFB26}" type="datetimeFigureOut">
              <a:rPr lang="es-MX" smtClean="0"/>
              <a:t>16/04/2018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0189-D381-4F3B-9CBF-0407A97F0D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4.jpg"/><Relationship Id="rId4" Type="http://schemas.openxmlformats.org/officeDocument/2006/relationships/slide" Target="slide6.xml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omments" Target="../comments/comment2.xml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5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jpe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14.png"/><Relationship Id="rId10" Type="http://schemas.openxmlformats.org/officeDocument/2006/relationships/slide" Target="slide11.xml"/><Relationship Id="rId4" Type="http://schemas.openxmlformats.org/officeDocument/2006/relationships/image" Target="../media/image13.jpe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594508" y="253781"/>
            <a:ext cx="3181652" cy="6037106"/>
            <a:chOff x="4594508" y="253781"/>
            <a:chExt cx="3181652" cy="6037106"/>
          </a:xfrm>
        </p:grpSpPr>
        <p:grpSp>
          <p:nvGrpSpPr>
            <p:cNvPr id="6" name="Grupo 5"/>
            <p:cNvGrpSpPr/>
            <p:nvPr/>
          </p:nvGrpSpPr>
          <p:grpSpPr>
            <a:xfrm>
              <a:off x="4594508" y="253781"/>
              <a:ext cx="3181652" cy="6037106"/>
              <a:chOff x="268171" y="289512"/>
              <a:chExt cx="3181652" cy="6037106"/>
            </a:xfrm>
          </p:grpSpPr>
          <p:grpSp>
            <p:nvGrpSpPr>
              <p:cNvPr id="67" name="Grupo 66"/>
              <p:cNvGrpSpPr/>
              <p:nvPr/>
            </p:nvGrpSpPr>
            <p:grpSpPr>
              <a:xfrm>
                <a:off x="268171" y="289512"/>
                <a:ext cx="3181652" cy="6037106"/>
                <a:chOff x="7749555" y="430745"/>
                <a:chExt cx="3181652" cy="6037106"/>
              </a:xfrm>
            </p:grpSpPr>
            <p:grpSp>
              <p:nvGrpSpPr>
                <p:cNvPr id="69" name="Grupo 68"/>
                <p:cNvGrpSpPr/>
                <p:nvPr/>
              </p:nvGrpSpPr>
              <p:grpSpPr>
                <a:xfrm>
                  <a:off x="7749555" y="442971"/>
                  <a:ext cx="3181652" cy="6024880"/>
                  <a:chOff x="4427838" y="505683"/>
                  <a:chExt cx="3181652" cy="6024880"/>
                </a:xfrm>
              </p:grpSpPr>
              <p:pic>
                <p:nvPicPr>
                  <p:cNvPr id="78" name="Imagen 77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871" b="5006"/>
                  <a:stretch/>
                </p:blipFill>
                <p:spPr>
                  <a:xfrm>
                    <a:off x="4427838" y="505683"/>
                    <a:ext cx="3181652" cy="60248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</p:pic>
              <p:pic>
                <p:nvPicPr>
                  <p:cNvPr id="79" name="Imagen 78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316" t="90551" r="6403" b="7629"/>
                  <a:stretch/>
                </p:blipFill>
                <p:spPr>
                  <a:xfrm>
                    <a:off x="7422914" y="6238870"/>
                    <a:ext cx="75899" cy="12447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74" name="Rectángulo 73"/>
                <p:cNvSpPr/>
                <p:nvPr/>
              </p:nvSpPr>
              <p:spPr>
                <a:xfrm>
                  <a:off x="7749555" y="430745"/>
                  <a:ext cx="3181652" cy="430223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Inicio de Sesión</a:t>
                  </a:r>
                  <a:endParaRPr lang="es-MX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0" name="Imagen 7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98" b="5707"/>
              <a:stretch/>
            </p:blipFill>
            <p:spPr>
              <a:xfrm>
                <a:off x="429435" y="847522"/>
                <a:ext cx="3006943" cy="5216446"/>
              </a:xfrm>
              <a:prstGeom prst="rect">
                <a:avLst/>
              </a:prstGeom>
            </p:spPr>
          </p:pic>
        </p:grpSp>
        <p:sp>
          <p:nvSpPr>
            <p:cNvPr id="19" name="Rectángulo 18">
              <a:hlinkClick r:id="" action="ppaction://hlinkshowjump?jump=nextslide"/>
            </p:cNvPr>
            <p:cNvSpPr/>
            <p:nvPr/>
          </p:nvSpPr>
          <p:spPr>
            <a:xfrm>
              <a:off x="5517038" y="2897234"/>
              <a:ext cx="1648805" cy="280887"/>
            </a:xfrm>
            <a:prstGeom prst="rect">
              <a:avLst/>
            </a:prstGeom>
            <a:solidFill>
              <a:srgbClr val="234DA1"/>
            </a:solidFill>
            <a:ln>
              <a:solidFill>
                <a:srgbClr val="234D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 smtClean="0"/>
                <a:t>Iniciar sesión</a:t>
              </a:r>
              <a:endParaRPr lang="es-MX" sz="105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587783" y="2027607"/>
              <a:ext cx="9868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9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jmaceda</a:t>
              </a:r>
              <a:endParaRPr lang="es-MX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587782" y="2519168"/>
              <a:ext cx="9868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12345</a:t>
              </a:r>
              <a:endParaRPr lang="es-MX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8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b="5589"/>
          <a:stretch/>
        </p:blipFill>
        <p:spPr>
          <a:xfrm>
            <a:off x="4427838" y="203200"/>
            <a:ext cx="3336324" cy="62714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Flecha izquierda 2">
            <a:hlinkClick r:id="rId3" action="ppaction://hlinksldjump"/>
          </p:cNvPr>
          <p:cNvSpPr/>
          <p:nvPr/>
        </p:nvSpPr>
        <p:spPr>
          <a:xfrm>
            <a:off x="3629891" y="4054764"/>
            <a:ext cx="341745" cy="230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2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7" b="5455"/>
          <a:stretch/>
        </p:blipFill>
        <p:spPr>
          <a:xfrm>
            <a:off x="4455547" y="240145"/>
            <a:ext cx="3336324" cy="61144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Flecha izquierda 4">
            <a:hlinkClick r:id="rId3" action="ppaction://hlinksldjump"/>
          </p:cNvPr>
          <p:cNvSpPr/>
          <p:nvPr/>
        </p:nvSpPr>
        <p:spPr>
          <a:xfrm>
            <a:off x="3629891" y="4054764"/>
            <a:ext cx="341745" cy="230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2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23031" y="274928"/>
            <a:ext cx="3182941" cy="5959636"/>
            <a:chOff x="4575249" y="288764"/>
            <a:chExt cx="3182941" cy="5959636"/>
          </a:xfrm>
        </p:grpSpPr>
        <p:grpSp>
          <p:nvGrpSpPr>
            <p:cNvPr id="53" name="Grupo 52"/>
            <p:cNvGrpSpPr/>
            <p:nvPr/>
          </p:nvGrpSpPr>
          <p:grpSpPr>
            <a:xfrm>
              <a:off x="4575249" y="288764"/>
              <a:ext cx="3182941" cy="5959636"/>
              <a:chOff x="277513" y="300110"/>
              <a:chExt cx="3182941" cy="5959636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277513" y="300110"/>
                <a:ext cx="3182941" cy="5959636"/>
                <a:chOff x="7748266" y="447255"/>
                <a:chExt cx="3182941" cy="5959636"/>
              </a:xfrm>
            </p:grpSpPr>
            <p:grpSp>
              <p:nvGrpSpPr>
                <p:cNvPr id="56" name="Grupo 55"/>
                <p:cNvGrpSpPr/>
                <p:nvPr/>
              </p:nvGrpSpPr>
              <p:grpSpPr>
                <a:xfrm>
                  <a:off x="7749555" y="453131"/>
                  <a:ext cx="3181652" cy="5953760"/>
                  <a:chOff x="4427838" y="515843"/>
                  <a:chExt cx="3181652" cy="5953760"/>
                </a:xfrm>
              </p:grpSpPr>
              <p:pic>
                <p:nvPicPr>
                  <p:cNvPr id="65" name="Imagen 64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027" b="5938"/>
                  <a:stretch/>
                </p:blipFill>
                <p:spPr>
                  <a:xfrm>
                    <a:off x="4427838" y="515843"/>
                    <a:ext cx="3181652" cy="595376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</p:pic>
              <p:pic>
                <p:nvPicPr>
                  <p:cNvPr id="66" name="Imagen 6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316" t="90551" r="6403" b="7629"/>
                  <a:stretch/>
                </p:blipFill>
                <p:spPr>
                  <a:xfrm>
                    <a:off x="7422914" y="6238870"/>
                    <a:ext cx="75899" cy="12447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61" name="Rectángulo 60"/>
                <p:cNvSpPr/>
                <p:nvPr/>
              </p:nvSpPr>
              <p:spPr>
                <a:xfrm>
                  <a:off x="7748266" y="447255"/>
                  <a:ext cx="3181652" cy="430223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Técnico Sytesa</a:t>
                  </a:r>
                  <a:endParaRPr lang="es-MX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Rectángulo 58"/>
                <p:cNvSpPr/>
                <p:nvPr/>
              </p:nvSpPr>
              <p:spPr>
                <a:xfrm>
                  <a:off x="8241686" y="1379306"/>
                  <a:ext cx="2194559" cy="280887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050" b="1" dirty="0" smtClean="0"/>
                    <a:t>Sincronizar trabajos</a:t>
                  </a:r>
                  <a:endParaRPr lang="es-MX" sz="1050" b="1" dirty="0"/>
                </a:p>
              </p:txBody>
            </p:sp>
          </p:grpSp>
          <p:sp>
            <p:nvSpPr>
              <p:cNvPr id="55" name="Rectángulo 54">
                <a:hlinkClick r:id="" action="ppaction://hlinkshowjump?jump=nextslide"/>
              </p:cNvPr>
              <p:cNvSpPr/>
              <p:nvPr/>
            </p:nvSpPr>
            <p:spPr>
              <a:xfrm>
                <a:off x="770933" y="1683269"/>
                <a:ext cx="2194559" cy="280887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050" b="1" dirty="0" smtClean="0"/>
                  <a:t>Ordenes de Servicio</a:t>
                </a:r>
                <a:endParaRPr lang="es-MX" sz="1050" b="1" dirty="0"/>
              </a:p>
            </p:txBody>
          </p:sp>
        </p:grpSp>
        <p:sp>
          <p:nvSpPr>
            <p:cNvPr id="70" name="Rectángulo 69">
              <a:hlinkClick r:id="rId3" action="ppaction://hlinksldjump"/>
            </p:cNvPr>
            <p:cNvSpPr/>
            <p:nvPr/>
          </p:nvSpPr>
          <p:spPr>
            <a:xfrm>
              <a:off x="5068795" y="2125861"/>
              <a:ext cx="2194559" cy="280887"/>
            </a:xfrm>
            <a:prstGeom prst="rect">
              <a:avLst/>
            </a:prstGeom>
            <a:solidFill>
              <a:srgbClr val="234DA1"/>
            </a:solidFill>
            <a:ln>
              <a:solidFill>
                <a:srgbClr val="234D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 smtClean="0">
                  <a:solidFill>
                    <a:schemeClr val="bg1"/>
                  </a:solidFill>
                </a:rPr>
                <a:t>Citas de Servicio</a:t>
              </a:r>
              <a:endParaRPr lang="es-MX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7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588290" y="281665"/>
            <a:ext cx="3182941" cy="5988931"/>
            <a:chOff x="4588290" y="281665"/>
            <a:chExt cx="3182941" cy="5988931"/>
          </a:xfrm>
        </p:grpSpPr>
        <p:grpSp>
          <p:nvGrpSpPr>
            <p:cNvPr id="94" name="Grupo 93"/>
            <p:cNvGrpSpPr/>
            <p:nvPr/>
          </p:nvGrpSpPr>
          <p:grpSpPr>
            <a:xfrm>
              <a:off x="4588290" y="281665"/>
              <a:ext cx="3182941" cy="5988931"/>
              <a:chOff x="291678" y="320429"/>
              <a:chExt cx="3182941" cy="5988931"/>
            </a:xfrm>
          </p:grpSpPr>
          <p:grpSp>
            <p:nvGrpSpPr>
              <p:cNvPr id="96" name="Grupo 95"/>
              <p:cNvGrpSpPr/>
              <p:nvPr/>
            </p:nvGrpSpPr>
            <p:grpSpPr>
              <a:xfrm>
                <a:off x="291678" y="320429"/>
                <a:ext cx="3182941" cy="5988931"/>
                <a:chOff x="291678" y="320429"/>
                <a:chExt cx="3182941" cy="5988931"/>
              </a:xfrm>
            </p:grpSpPr>
            <p:grpSp>
              <p:nvGrpSpPr>
                <p:cNvPr id="106" name="Grupo 105"/>
                <p:cNvGrpSpPr/>
                <p:nvPr/>
              </p:nvGrpSpPr>
              <p:grpSpPr>
                <a:xfrm>
                  <a:off x="291678" y="320429"/>
                  <a:ext cx="3182941" cy="5988931"/>
                  <a:chOff x="3695278" y="300109"/>
                  <a:chExt cx="3182941" cy="5988931"/>
                </a:xfrm>
              </p:grpSpPr>
              <p:grpSp>
                <p:nvGrpSpPr>
                  <p:cNvPr id="108" name="Grupo 107"/>
                  <p:cNvGrpSpPr/>
                  <p:nvPr/>
                </p:nvGrpSpPr>
                <p:grpSpPr>
                  <a:xfrm>
                    <a:off x="3695278" y="300109"/>
                    <a:ext cx="3182941" cy="5988931"/>
                    <a:chOff x="3843324" y="298973"/>
                    <a:chExt cx="3182941" cy="5988931"/>
                  </a:xfrm>
                </p:grpSpPr>
                <p:grpSp>
                  <p:nvGrpSpPr>
                    <p:cNvPr id="113" name="Grupo 112"/>
                    <p:cNvGrpSpPr/>
                    <p:nvPr/>
                  </p:nvGrpSpPr>
                  <p:grpSpPr>
                    <a:xfrm>
                      <a:off x="3843324" y="298973"/>
                      <a:ext cx="3182941" cy="5988931"/>
                      <a:chOff x="3788058" y="298973"/>
                      <a:chExt cx="3182941" cy="5988931"/>
                    </a:xfrm>
                  </p:grpSpPr>
                  <p:grpSp>
                    <p:nvGrpSpPr>
                      <p:cNvPr id="132" name="Grupo 131"/>
                      <p:cNvGrpSpPr/>
                      <p:nvPr/>
                    </p:nvGrpSpPr>
                    <p:grpSpPr>
                      <a:xfrm>
                        <a:off x="3788058" y="298973"/>
                        <a:ext cx="3182941" cy="5988931"/>
                        <a:chOff x="7748266" y="447255"/>
                        <a:chExt cx="3182941" cy="5988931"/>
                      </a:xfrm>
                    </p:grpSpPr>
                    <p:grpSp>
                      <p:nvGrpSpPr>
                        <p:cNvPr id="136" name="Grupo 135"/>
                        <p:cNvGrpSpPr/>
                        <p:nvPr/>
                      </p:nvGrpSpPr>
                      <p:grpSpPr>
                        <a:xfrm>
                          <a:off x="7749555" y="451945"/>
                          <a:ext cx="3181652" cy="5984241"/>
                          <a:chOff x="4427838" y="514657"/>
                          <a:chExt cx="3181652" cy="5984241"/>
                        </a:xfrm>
                      </p:grpSpPr>
                      <p:pic>
                        <p:nvPicPr>
                          <p:cNvPr id="138" name="Imagen 137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3008" b="5491"/>
                          <a:stretch/>
                        </p:blipFill>
                        <p:spPr>
                          <a:xfrm>
                            <a:off x="4427838" y="514657"/>
                            <a:ext cx="3181652" cy="5984241"/>
                          </a:xfrm>
                          <a:prstGeom prst="rect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</p:pic>
                      <p:pic>
                        <p:nvPicPr>
                          <p:cNvPr id="139" name="Imagen 138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91316" t="90551" r="6403" b="7629"/>
                          <a:stretch/>
                        </p:blipFill>
                        <p:spPr>
                          <a:xfrm>
                            <a:off x="7422914" y="6238870"/>
                            <a:ext cx="75899" cy="124473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grpSp>
                    <p:sp>
                      <p:nvSpPr>
                        <p:cNvPr id="137" name="Rectángulo 136"/>
                        <p:cNvSpPr/>
                        <p:nvPr/>
                      </p:nvSpPr>
                      <p:spPr>
                        <a:xfrm>
                          <a:off x="7748266" y="447255"/>
                          <a:ext cx="3181652" cy="430223"/>
                        </a:xfrm>
                        <a:prstGeom prst="rect">
                          <a:avLst/>
                        </a:prstGeom>
                        <a:solidFill>
                          <a:srgbClr val="234DA1"/>
                        </a:solidFill>
                        <a:ln>
                          <a:solidFill>
                            <a:srgbClr val="234DA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MX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Ordenes de Servicio</a:t>
                          </a:r>
                          <a:endParaRPr lang="es-MX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33" name="Rectángulo 132"/>
                      <p:cNvSpPr/>
                      <p:nvPr/>
                    </p:nvSpPr>
                    <p:spPr>
                      <a:xfrm>
                        <a:off x="4084926" y="883920"/>
                        <a:ext cx="2569874" cy="1320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114" name="Rectángulo 113"/>
                    <p:cNvSpPr/>
                    <p:nvPr/>
                  </p:nvSpPr>
                  <p:spPr>
                    <a:xfrm>
                      <a:off x="3952711" y="1064875"/>
                      <a:ext cx="2854924" cy="599000"/>
                    </a:xfrm>
                    <a:prstGeom prst="rect">
                      <a:avLst/>
                    </a:prstGeom>
                    <a:solidFill>
                      <a:srgbClr val="F9F9F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115" name="CuadroTexto 114"/>
                    <p:cNvSpPr txBox="1"/>
                    <p:nvPr/>
                  </p:nvSpPr>
                  <p:spPr>
                    <a:xfrm>
                      <a:off x="4437900" y="1272139"/>
                      <a:ext cx="150571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Ordenes de Servicio</a:t>
                      </a:r>
                      <a:endParaRPr lang="es-MX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pic>
                  <p:nvPicPr>
                    <p:cNvPr id="116" name="Imagen 11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35959" y="1246939"/>
                      <a:ext cx="206307" cy="21417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7" name="Rectángulo 116"/>
                    <p:cNvSpPr/>
                    <p:nvPr/>
                  </p:nvSpPr>
                  <p:spPr>
                    <a:xfrm>
                      <a:off x="4135959" y="1641008"/>
                      <a:ext cx="2518841" cy="388647"/>
                    </a:xfrm>
                    <a:prstGeom prst="rect">
                      <a:avLst/>
                    </a:prstGeom>
                    <a:solidFill>
                      <a:srgbClr val="234DA1"/>
                    </a:solidFill>
                    <a:ln>
                      <a:solidFill>
                        <a:srgbClr val="234D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Mis Ordenes de Servicio</a:t>
                      </a:r>
                      <a:endPara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118" name="Conector recto 117"/>
                    <p:cNvCxnSpPr/>
                    <p:nvPr/>
                  </p:nvCxnSpPr>
                  <p:spPr>
                    <a:xfrm>
                      <a:off x="4253348" y="1768844"/>
                      <a:ext cx="96562" cy="0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ector recto 118"/>
                    <p:cNvCxnSpPr/>
                    <p:nvPr/>
                  </p:nvCxnSpPr>
                  <p:spPr>
                    <a:xfrm>
                      <a:off x="4254854" y="1809484"/>
                      <a:ext cx="64050" cy="0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Conector recto 119"/>
                    <p:cNvCxnSpPr/>
                    <p:nvPr/>
                  </p:nvCxnSpPr>
                  <p:spPr>
                    <a:xfrm flipV="1">
                      <a:off x="4254547" y="1849207"/>
                      <a:ext cx="50559" cy="830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/>
                    <p:cNvCxnSpPr/>
                    <p:nvPr/>
                  </p:nvCxnSpPr>
                  <p:spPr>
                    <a:xfrm>
                      <a:off x="4252264" y="1888358"/>
                      <a:ext cx="80525" cy="1269"/>
                    </a:xfrm>
                    <a:prstGeom prst="line">
                      <a:avLst/>
                    </a:prstGeom>
                    <a:ln w="190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" name="Extracto 128"/>
                    <p:cNvSpPr/>
                    <p:nvPr/>
                  </p:nvSpPr>
                  <p:spPr>
                    <a:xfrm flipH="1" flipV="1">
                      <a:off x="6337935" y="1809481"/>
                      <a:ext cx="60324" cy="45719"/>
                    </a:xfrm>
                    <a:prstGeom prst="flowChartExtra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sp>
                  <p:nvSpPr>
                    <p:cNvPr id="131" name="CuadroTexto 130"/>
                    <p:cNvSpPr txBox="1"/>
                    <p:nvPr/>
                  </p:nvSpPr>
                  <p:spPr>
                    <a:xfrm>
                      <a:off x="4142671" y="2039249"/>
                      <a:ext cx="2512129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Tipo </a:t>
                      </a:r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 registro: Mantenimiento preventivo</a:t>
                      </a: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Fecha de creación: 05/06/2018 14:05</a:t>
                      </a: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Cliente: 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0460 Bodega Aurrera Paseo de las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Torres</a:t>
                      </a:r>
                    </a:p>
                    <a:p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Prioridad: Alta</a:t>
                      </a:r>
                    </a:p>
                    <a:p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 SAP PM: 308400548</a:t>
                      </a:r>
                    </a:p>
                  </p:txBody>
                </p:sp>
              </p:grpSp>
              <p:sp>
                <p:nvSpPr>
                  <p:cNvPr id="109" name="CuadroTexto 108"/>
                  <p:cNvSpPr txBox="1"/>
                  <p:nvPr/>
                </p:nvSpPr>
                <p:spPr>
                  <a:xfrm>
                    <a:off x="3976062" y="2867285"/>
                    <a:ext cx="2512129" cy="846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00000150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registro: Mantenimiento correctivo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Fecha de creación: 15/07/2018 12:02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Cliente: </a:t>
                    </a:r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0460 Bodega Aurrera Paseo de las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Torres</a:t>
                    </a:r>
                  </a:p>
                  <a:p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Prioridad: Alta</a:t>
                    </a:r>
                  </a:p>
                  <a:p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Ord SAP PM: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308400548</a:t>
                    </a:r>
                    <a:endParaRPr lang="es-ES" sz="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0" name="CuadroTexto 109"/>
                  <p:cNvSpPr txBox="1"/>
                  <p:nvPr/>
                </p:nvSpPr>
                <p:spPr>
                  <a:xfrm>
                    <a:off x="3991268" y="3703723"/>
                    <a:ext cx="2512129" cy="846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00000231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registro: Mantenimiento Iguala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Fecha de creación: 09/03/2018 10:12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Cliente: </a:t>
                    </a:r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0460 Bodega Aurrera Paseo de las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Torres</a:t>
                    </a:r>
                  </a:p>
                  <a:p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Prioridad: Media</a:t>
                    </a:r>
                  </a:p>
                  <a:p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Ord SAP PM: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308400548</a:t>
                    </a:r>
                    <a:endParaRPr lang="es-ES" sz="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1" name="CuadroTexto 110"/>
                  <p:cNvSpPr txBox="1"/>
                  <p:nvPr/>
                </p:nvSpPr>
                <p:spPr>
                  <a:xfrm>
                    <a:off x="3976061" y="4521914"/>
                    <a:ext cx="2512129" cy="846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00000452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registro: Mejora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Fecha de creación: 17/04/2018 11:28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Cliente: </a:t>
                    </a:r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0460 Bodega Aurrera Paseo de las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Torres</a:t>
                    </a:r>
                  </a:p>
                  <a:p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Prioridad: Baja</a:t>
                    </a:r>
                  </a:p>
                  <a:p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Ord SAP PM: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308400548</a:t>
                    </a:r>
                    <a:endParaRPr lang="es-ES" sz="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2" name="CuadroTexto 111"/>
                  <p:cNvSpPr txBox="1"/>
                  <p:nvPr/>
                </p:nvSpPr>
                <p:spPr>
                  <a:xfrm>
                    <a:off x="3994625" y="5332279"/>
                    <a:ext cx="2512129" cy="846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00000531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registro: Rehabilitación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Fecha de creación: 19/04/2018 09:11</a:t>
                    </a:r>
                  </a:p>
                  <a:p>
                    <a:r>
                      <a:rPr lang="es-MX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Cliente: </a:t>
                    </a:r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0460 Bodega Aurrera Paseo de las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Torres</a:t>
                    </a:r>
                  </a:p>
                  <a:p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Prioridad: Baja</a:t>
                    </a:r>
                  </a:p>
                  <a:p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Ord </a:t>
                    </a:r>
                    <a:r>
                      <a: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SAP PM: </a:t>
                    </a:r>
                    <a:r>
                      <a: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308400548</a:t>
                    </a:r>
                    <a:endParaRPr lang="es-ES" sz="8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107" name="Rectángulo 106">
                  <a:hlinkClick r:id="rId4" action="ppaction://hlinksldjump"/>
                </p:cNvPr>
                <p:cNvSpPr/>
                <p:nvPr/>
              </p:nvSpPr>
              <p:spPr>
                <a:xfrm>
                  <a:off x="2315715" y="1318706"/>
                  <a:ext cx="762203" cy="188976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Nuevo</a:t>
                  </a:r>
                  <a:endParaRPr lang="es-MX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pic>
            <p:nvPicPr>
              <p:cNvPr id="97" name="Imagen 9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1" t="42194" r="1768" b="42954"/>
              <a:stretch/>
            </p:blipFill>
            <p:spPr>
              <a:xfrm>
                <a:off x="590970" y="832806"/>
                <a:ext cx="2567449" cy="293218"/>
              </a:xfrm>
              <a:prstGeom prst="rect">
                <a:avLst/>
              </a:prstGeom>
            </p:spPr>
          </p:pic>
          <p:sp>
            <p:nvSpPr>
              <p:cNvPr id="98" name="Flecha doblada 97">
                <a:hlinkClick r:id="rId6" action="ppaction://hlinksldjump"/>
              </p:cNvPr>
              <p:cNvSpPr/>
              <p:nvPr/>
            </p:nvSpPr>
            <p:spPr>
              <a:xfrm rot="10800000">
                <a:off x="502217" y="504534"/>
                <a:ext cx="147442" cy="88848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pic>
            <p:nvPicPr>
              <p:cNvPr id="105" name="Imagen 104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460" y="450443"/>
                <a:ext cx="197031" cy="197031"/>
              </a:xfrm>
              <a:prstGeom prst="rect">
                <a:avLst/>
              </a:prstGeom>
            </p:spPr>
          </p:pic>
        </p:grpSp>
        <p:sp>
          <p:nvSpPr>
            <p:cNvPr id="89" name="Rectángulo 88">
              <a:hlinkClick r:id="rId8" action="ppaction://hlinksldjump"/>
            </p:cNvPr>
            <p:cNvSpPr/>
            <p:nvPr/>
          </p:nvSpPr>
          <p:spPr>
            <a:xfrm>
              <a:off x="4873246" y="2029689"/>
              <a:ext cx="762203" cy="188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00000355</a:t>
              </a:r>
              <a:endParaRPr lang="es-MX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7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6213268" y="367944"/>
            <a:ext cx="3182941" cy="5986704"/>
            <a:chOff x="4446458" y="353137"/>
            <a:chExt cx="3182941" cy="5986704"/>
          </a:xfrm>
        </p:grpSpPr>
        <p:grpSp>
          <p:nvGrpSpPr>
            <p:cNvPr id="72" name="Grupo 71"/>
            <p:cNvGrpSpPr/>
            <p:nvPr/>
          </p:nvGrpSpPr>
          <p:grpSpPr>
            <a:xfrm>
              <a:off x="4446458" y="353137"/>
              <a:ext cx="3182941" cy="5986704"/>
              <a:chOff x="4446458" y="353137"/>
              <a:chExt cx="3182941" cy="598670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446458" y="353137"/>
                <a:ext cx="3182941" cy="5986704"/>
                <a:chOff x="4446458" y="353137"/>
                <a:chExt cx="3182941" cy="5986704"/>
              </a:xfrm>
            </p:grpSpPr>
            <p:grpSp>
              <p:nvGrpSpPr>
                <p:cNvPr id="81" name="Grupo 80"/>
                <p:cNvGrpSpPr/>
                <p:nvPr/>
              </p:nvGrpSpPr>
              <p:grpSpPr>
                <a:xfrm>
                  <a:off x="4446458" y="353137"/>
                  <a:ext cx="3182941" cy="5986704"/>
                  <a:chOff x="3695909" y="300109"/>
                  <a:chExt cx="3182941" cy="5986704"/>
                </a:xfrm>
              </p:grpSpPr>
              <p:grpSp>
                <p:nvGrpSpPr>
                  <p:cNvPr id="83" name="Grupo 82"/>
                  <p:cNvGrpSpPr/>
                  <p:nvPr/>
                </p:nvGrpSpPr>
                <p:grpSpPr>
                  <a:xfrm>
                    <a:off x="3695909" y="300109"/>
                    <a:ext cx="3182941" cy="5986704"/>
                    <a:chOff x="7109669" y="320749"/>
                    <a:chExt cx="3182941" cy="5986704"/>
                  </a:xfrm>
                </p:grpSpPr>
                <p:grpSp>
                  <p:nvGrpSpPr>
                    <p:cNvPr id="85" name="Grupo 84"/>
                    <p:cNvGrpSpPr/>
                    <p:nvPr/>
                  </p:nvGrpSpPr>
                  <p:grpSpPr>
                    <a:xfrm>
                      <a:off x="7109669" y="320749"/>
                      <a:ext cx="3182941" cy="5986704"/>
                      <a:chOff x="7748266" y="447255"/>
                      <a:chExt cx="3182941" cy="5986704"/>
                    </a:xfrm>
                  </p:grpSpPr>
                  <p:grpSp>
                    <p:nvGrpSpPr>
                      <p:cNvPr id="88" name="Grupo 87"/>
                      <p:cNvGrpSpPr/>
                      <p:nvPr/>
                    </p:nvGrpSpPr>
                    <p:grpSpPr>
                      <a:xfrm>
                        <a:off x="7749555" y="449719"/>
                        <a:ext cx="3181652" cy="5984240"/>
                        <a:chOff x="4427838" y="512431"/>
                        <a:chExt cx="3181652" cy="5984240"/>
                      </a:xfrm>
                    </p:grpSpPr>
                    <p:pic>
                      <p:nvPicPr>
                        <p:cNvPr id="92" name="Imagen 9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975" b="5524"/>
                        <a:stretch/>
                      </p:blipFill>
                      <p:spPr>
                        <a:xfrm>
                          <a:off x="4427838" y="512431"/>
                          <a:ext cx="3181652" cy="5984240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</p:pic>
                    <p:pic>
                      <p:nvPicPr>
                        <p:cNvPr id="93" name="Imagen 9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1316" t="90551" r="6403" b="7629"/>
                        <a:stretch/>
                      </p:blipFill>
                      <p:spPr>
                        <a:xfrm>
                          <a:off x="7422914" y="6238870"/>
                          <a:ext cx="75899" cy="1244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91" name="Rectángulo 90"/>
                      <p:cNvSpPr/>
                      <p:nvPr/>
                    </p:nvSpPr>
                    <p:spPr>
                      <a:xfrm>
                        <a:off x="7748266" y="447255"/>
                        <a:ext cx="3181652" cy="430223"/>
                      </a:xfrm>
                      <a:prstGeom prst="rect">
                        <a:avLst/>
                      </a:prstGeom>
                      <a:solidFill>
                        <a:srgbClr val="234DA1"/>
                      </a:solidFill>
                      <a:ln>
                        <a:solidFill>
                          <a:srgbClr val="234D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MX" sz="1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Citas de Servicio</a:t>
                        </a:r>
                        <a:endPara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6" name="CuadroTexto 85"/>
                    <p:cNvSpPr txBox="1"/>
                    <p:nvPr/>
                  </p:nvSpPr>
                  <p:spPr>
                    <a:xfrm>
                      <a:off x="7324985" y="2631156"/>
                      <a:ext cx="2512129" cy="846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SA-0015</a:t>
                      </a:r>
                    </a:p>
                    <a:p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Estatus: Programado</a:t>
                      </a: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Fecha de creación</a:t>
                      </a:r>
                      <a:r>
                        <a:rPr lang="es-MX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13/04/2018 </a:t>
                      </a:r>
                      <a:r>
                        <a:rPr lang="es-MX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12:02</a:t>
                      </a: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Cliente: 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0460 Bodega Aurrera Paseo de las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Torres</a:t>
                      </a:r>
                    </a:p>
                    <a:p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Asunto: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instalación 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 bomba de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envió</a:t>
                      </a:r>
                    </a:p>
                    <a:p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Técnico/Supervisor Asignado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Víctor Hugo Martínez</a:t>
                      </a:r>
                      <a:endPara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87" name="CuadroTexto 86"/>
                    <p:cNvSpPr txBox="1"/>
                    <p:nvPr/>
                  </p:nvSpPr>
                  <p:spPr>
                    <a:xfrm>
                      <a:off x="7324984" y="3646127"/>
                      <a:ext cx="2512129" cy="969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SA-0021</a:t>
                      </a:r>
                    </a:p>
                    <a:p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Estatus: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Completado</a:t>
                      </a:r>
                      <a:endParaRPr lang="es-E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Fecha de </a:t>
                      </a:r>
                      <a:r>
                        <a:rPr lang="es-MX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creación: </a:t>
                      </a:r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13/04/2018 14:11</a:t>
                      </a:r>
                      <a:endParaRPr lang="es-MX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Cliente: 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0460 Bodega Aurrera Paseo de las </a:t>
                      </a:r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Torres</a:t>
                      </a:r>
                    </a:p>
                    <a:p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Asunto: INSTALACION DE BOMBA DE ENVIO</a:t>
                      </a:r>
                      <a:endPara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ES" sz="8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Técnico/Supervisor Asignado</a:t>
                      </a:r>
                      <a:r>
                        <a:rPr lang="es-E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Jessica Zamarcanda Zarate</a:t>
                      </a:r>
                      <a:endParaRPr lang="es-ES" sz="8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  <p:pic>
                <p:nvPicPr>
                  <p:cNvPr id="84" name="Imagen 8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972" t="7159" b="89711"/>
                  <a:stretch/>
                </p:blipFill>
                <p:spPr>
                  <a:xfrm>
                    <a:off x="5470558" y="783454"/>
                    <a:ext cx="1327548" cy="2032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9" name="Imagen 7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899" b="77493"/>
                <a:stretch/>
              </p:blipFill>
              <p:spPr>
                <a:xfrm>
                  <a:off x="4552945" y="862395"/>
                  <a:ext cx="2995710" cy="1207421"/>
                </a:xfrm>
                <a:prstGeom prst="rect">
                  <a:avLst/>
                </a:prstGeom>
              </p:spPr>
            </p:pic>
            <p:pic>
              <p:nvPicPr>
                <p:cNvPr id="80" name="Imagen 79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107" t="4793" r="36228" b="89747"/>
                <a:stretch/>
              </p:blipFill>
              <p:spPr>
                <a:xfrm>
                  <a:off x="6360524" y="862394"/>
                  <a:ext cx="1008529" cy="336176"/>
                </a:xfrm>
                <a:prstGeom prst="rect">
                  <a:avLst/>
                </a:prstGeom>
              </p:spPr>
            </p:pic>
          </p:grpSp>
          <p:sp>
            <p:nvSpPr>
              <p:cNvPr id="76" name="Flecha doblada 75">
                <a:hlinkClick r:id="rId6" action="ppaction://hlinksldjump"/>
              </p:cNvPr>
              <p:cNvSpPr/>
              <p:nvPr/>
            </p:nvSpPr>
            <p:spPr>
              <a:xfrm rot="10800000">
                <a:off x="4620938" y="520288"/>
                <a:ext cx="147442" cy="88848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pic>
            <p:nvPicPr>
              <p:cNvPr id="77" name="Imagen 76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2181" y="466197"/>
                <a:ext cx="197031" cy="197031"/>
              </a:xfrm>
              <a:prstGeom prst="rect">
                <a:avLst/>
              </a:prstGeom>
            </p:spPr>
          </p:pic>
        </p:grpSp>
        <p:sp>
          <p:nvSpPr>
            <p:cNvPr id="73" name="Cheurón 72"/>
            <p:cNvSpPr/>
            <p:nvPr/>
          </p:nvSpPr>
          <p:spPr>
            <a:xfrm>
              <a:off x="7402183" y="1543059"/>
              <a:ext cx="185287" cy="28185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4" name="Cheurón 73"/>
            <p:cNvSpPr/>
            <p:nvPr/>
          </p:nvSpPr>
          <p:spPr>
            <a:xfrm flipH="1">
              <a:off x="4517578" y="1557774"/>
              <a:ext cx="162465" cy="26714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418921" y="382151"/>
            <a:ext cx="3182941" cy="5962336"/>
            <a:chOff x="2418921" y="382151"/>
            <a:chExt cx="3182941" cy="5962336"/>
          </a:xfrm>
        </p:grpSpPr>
        <p:grpSp>
          <p:nvGrpSpPr>
            <p:cNvPr id="43" name="Grupo 42"/>
            <p:cNvGrpSpPr/>
            <p:nvPr/>
          </p:nvGrpSpPr>
          <p:grpSpPr>
            <a:xfrm>
              <a:off x="2418921" y="382151"/>
              <a:ext cx="3182941" cy="5962336"/>
              <a:chOff x="652111" y="367344"/>
              <a:chExt cx="3182941" cy="5962336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652111" y="367344"/>
                <a:ext cx="3182941" cy="5962336"/>
                <a:chOff x="3695909" y="300109"/>
                <a:chExt cx="3182941" cy="5962336"/>
              </a:xfrm>
            </p:grpSpPr>
            <p:grpSp>
              <p:nvGrpSpPr>
                <p:cNvPr id="49" name="Grupo 48"/>
                <p:cNvGrpSpPr/>
                <p:nvPr/>
              </p:nvGrpSpPr>
              <p:grpSpPr>
                <a:xfrm>
                  <a:off x="3695909" y="300109"/>
                  <a:ext cx="3182941" cy="5962336"/>
                  <a:chOff x="3695909" y="300109"/>
                  <a:chExt cx="3182941" cy="5962336"/>
                </a:xfrm>
              </p:grpSpPr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695909" y="300109"/>
                    <a:ext cx="3182941" cy="5962336"/>
                    <a:chOff x="3695909" y="300109"/>
                    <a:chExt cx="3182941" cy="5962336"/>
                  </a:xfrm>
                </p:grpSpPr>
                <p:grpSp>
                  <p:nvGrpSpPr>
                    <p:cNvPr id="53" name="Grupo 52"/>
                    <p:cNvGrpSpPr/>
                    <p:nvPr/>
                  </p:nvGrpSpPr>
                  <p:grpSpPr>
                    <a:xfrm>
                      <a:off x="3695909" y="300109"/>
                      <a:ext cx="3182941" cy="5962336"/>
                      <a:chOff x="3695909" y="300109"/>
                      <a:chExt cx="3182941" cy="5962336"/>
                    </a:xfrm>
                  </p:grpSpPr>
                  <p:grpSp>
                    <p:nvGrpSpPr>
                      <p:cNvPr id="55" name="Grupo 54"/>
                      <p:cNvGrpSpPr/>
                      <p:nvPr/>
                    </p:nvGrpSpPr>
                    <p:grpSpPr>
                      <a:xfrm>
                        <a:off x="3695909" y="300109"/>
                        <a:ext cx="3182941" cy="5962336"/>
                        <a:chOff x="3695909" y="300109"/>
                        <a:chExt cx="3182941" cy="5962336"/>
                      </a:xfrm>
                    </p:grpSpPr>
                    <p:grpSp>
                      <p:nvGrpSpPr>
                        <p:cNvPr id="57" name="Grupo 56"/>
                        <p:cNvGrpSpPr/>
                        <p:nvPr/>
                      </p:nvGrpSpPr>
                      <p:grpSpPr>
                        <a:xfrm>
                          <a:off x="3695909" y="300109"/>
                          <a:ext cx="3182941" cy="5962336"/>
                          <a:chOff x="3695909" y="300109"/>
                          <a:chExt cx="3182941" cy="5962336"/>
                        </a:xfrm>
                      </p:grpSpPr>
                      <p:grpSp>
                        <p:nvGrpSpPr>
                          <p:cNvPr id="59" name="Grupo 58"/>
                          <p:cNvGrpSpPr/>
                          <p:nvPr/>
                        </p:nvGrpSpPr>
                        <p:grpSpPr>
                          <a:xfrm>
                            <a:off x="3695909" y="300109"/>
                            <a:ext cx="3182941" cy="5962336"/>
                            <a:chOff x="7109669" y="320749"/>
                            <a:chExt cx="3182941" cy="5962336"/>
                          </a:xfrm>
                        </p:grpSpPr>
                        <p:grpSp>
                          <p:nvGrpSpPr>
                            <p:cNvPr id="62" name="Grupo 61"/>
                            <p:cNvGrpSpPr/>
                            <p:nvPr/>
                          </p:nvGrpSpPr>
                          <p:grpSpPr>
                            <a:xfrm>
                              <a:off x="7109669" y="320749"/>
                              <a:ext cx="3182941" cy="5962336"/>
                              <a:chOff x="3788058" y="298973"/>
                              <a:chExt cx="3182941" cy="5962336"/>
                            </a:xfrm>
                          </p:grpSpPr>
                          <p:grpSp>
                            <p:nvGrpSpPr>
                              <p:cNvPr id="65" name="Grupo 64"/>
                              <p:cNvGrpSpPr/>
                              <p:nvPr/>
                            </p:nvGrpSpPr>
                            <p:grpSpPr>
                              <a:xfrm>
                                <a:off x="3788058" y="298973"/>
                                <a:ext cx="3182941" cy="5962336"/>
                                <a:chOff x="7748266" y="447255"/>
                                <a:chExt cx="3182941" cy="5962336"/>
                              </a:xfrm>
                            </p:grpSpPr>
                            <p:grpSp>
                              <p:nvGrpSpPr>
                                <p:cNvPr id="67" name="Grupo 66"/>
                                <p:cNvGrpSpPr/>
                                <p:nvPr/>
                              </p:nvGrpSpPr>
                              <p:grpSpPr>
                                <a:xfrm>
                                  <a:off x="7749555" y="455831"/>
                                  <a:ext cx="3181652" cy="5953760"/>
                                  <a:chOff x="4427838" y="518543"/>
                                  <a:chExt cx="3181652" cy="5953760"/>
                                </a:xfrm>
                              </p:grpSpPr>
                              <p:pic>
                                <p:nvPicPr>
                                  <p:cNvPr id="69" name="Imagen 68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2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t="3067" b="5898"/>
                                  <a:stretch/>
                                </p:blipFill>
                                <p:spPr>
                                  <a:xfrm>
                                    <a:off x="4427838" y="518543"/>
                                    <a:ext cx="3181652" cy="5953760"/>
                                  </a:xfrm>
                                  <a:prstGeom prst="rect">
                                    <a:avLst/>
                                  </a:prstGeom>
                                  <a:ln w="28575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</p:pic>
                              <p:pic>
                                <p:nvPicPr>
                                  <p:cNvPr id="70" name="Imagen 69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2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l="91316" t="90551" r="6403" b="7629"/>
                                  <a:stretch/>
                                </p:blipFill>
                                <p:spPr>
                                  <a:xfrm>
                                    <a:off x="7422914" y="6238870"/>
                                    <a:ext cx="75899" cy="124473"/>
                                  </a:xfrm>
                                  <a:prstGeom prst="rect">
                                    <a:avLst/>
                                  </a:prstGeom>
                                  <a:ln>
                                    <a:noFill/>
                                  </a:ln>
                                </p:spPr>
                              </p:pic>
                            </p:grpSp>
                            <p:sp>
                              <p:nvSpPr>
                                <p:cNvPr id="68" name="Rectángulo 67"/>
                                <p:cNvSpPr/>
                                <p:nvPr/>
                              </p:nvSpPr>
                              <p:spPr>
                                <a:xfrm>
                                  <a:off x="7748266" y="447255"/>
                                  <a:ext cx="3181652" cy="43022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234DA1"/>
                                </a:solidFill>
                                <a:ln>
                                  <a:solidFill>
                                    <a:srgbClr val="234DA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s-MX" sz="120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a:t>Citas de Servicio</a:t>
                                  </a:r>
                                  <a:endParaRPr lang="es-MX" sz="12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6" name="Rectángulo 65"/>
                              <p:cNvSpPr/>
                              <p:nvPr/>
                            </p:nvSpPr>
                            <p:spPr>
                              <a:xfrm>
                                <a:off x="4084926" y="883920"/>
                                <a:ext cx="2569874" cy="13208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s-MX"/>
                              </a:p>
                            </p:txBody>
                          </p:sp>
                        </p:grpSp>
                        <p:sp>
                          <p:nvSpPr>
                            <p:cNvPr id="63" name="CuadroTexto 62"/>
                            <p:cNvSpPr txBox="1"/>
                            <p:nvPr/>
                          </p:nvSpPr>
                          <p:spPr>
                            <a:xfrm>
                              <a:off x="7324985" y="3458619"/>
                              <a:ext cx="2512129" cy="846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endParaRPr lang="es-MX" sz="900" b="1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  <a:p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Estatus: Programado</a:t>
                              </a:r>
                            </a:p>
                            <a:p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Fecha de creación</a:t>
                              </a:r>
                              <a:r>
                                <a:rPr lang="es-MX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: </a:t>
                              </a:r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07/03/2018 </a:t>
                              </a:r>
                              <a:r>
                                <a:rPr lang="es-MX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12:02</a:t>
                              </a:r>
                            </a:p>
                            <a:p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Cliente: </a:t>
                              </a:r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0460 Bodega Aurrera Paseo de las </a:t>
                              </a:r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Torres</a:t>
                              </a:r>
                            </a:p>
                            <a:p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Asunto: </a:t>
                              </a:r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instalación </a:t>
                              </a:r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de bomba de </a:t>
                              </a:r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envió</a:t>
                              </a:r>
                            </a:p>
                            <a:p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Técnico/Supervisor Asignado</a:t>
                              </a:r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: Víctor Hugo Martínez</a:t>
                              </a:r>
                              <a:endParaRPr lang="es-E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4" name="CuadroTexto 63"/>
                            <p:cNvSpPr txBox="1"/>
                            <p:nvPr/>
                          </p:nvSpPr>
                          <p:spPr>
                            <a:xfrm>
                              <a:off x="7324984" y="4473590"/>
                              <a:ext cx="2512129" cy="96949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s-MX" sz="900" b="1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SA-0021</a:t>
                              </a:r>
                            </a:p>
                            <a:p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Estatus: </a:t>
                              </a:r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Completado</a:t>
                              </a:r>
                              <a:endParaRPr lang="es-ES" sz="800" dirty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  <a:p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Fecha de </a:t>
                              </a:r>
                              <a:r>
                                <a:rPr lang="es-MX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creación: </a:t>
                              </a:r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07/03/2018 14:11</a:t>
                              </a:r>
                              <a:endParaRPr lang="es-MX" sz="800" dirty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  <a:p>
                              <a:r>
                                <a:rPr lang="es-MX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Cliente: </a:t>
                              </a:r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0460 Bodega Aurrera Paseo de las </a:t>
                              </a:r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Torres</a:t>
                              </a:r>
                            </a:p>
                            <a:p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Asunto: INSTALACION DE BOMBA DE ENVIO</a:t>
                              </a:r>
                              <a:endParaRPr lang="es-E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  <a:p>
                              <a:r>
                                <a:rPr lang="es-ES" sz="800" dirty="0" smtClean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Técnico/Supervisor Asignado</a:t>
                              </a:r>
                              <a:r>
                                <a:rPr lang="es-ES" sz="800" dirty="0"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: Jessica Zamarcanda Zarate</a:t>
                              </a:r>
                              <a:endParaRPr lang="es-E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</p:grpSp>
                      <p:pic>
                        <p:nvPicPr>
                          <p:cNvPr id="60" name="Imagen 59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8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3921" b="54154"/>
                          <a:stretch/>
                        </p:blipFill>
                        <p:spPr>
                          <a:xfrm>
                            <a:off x="3721952" y="761264"/>
                            <a:ext cx="3132636" cy="269974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1" name="Imagen 60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57972" t="7159" b="89711"/>
                          <a:stretch/>
                        </p:blipFill>
                        <p:spPr>
                          <a:xfrm>
                            <a:off x="5470558" y="783454"/>
                            <a:ext cx="1327548" cy="20320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58" name="Imagen 57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7126" t="15563" r="38624" b="80471"/>
                        <a:stretch/>
                      </p:blipFill>
                      <p:spPr>
                        <a:xfrm>
                          <a:off x="5433150" y="1467513"/>
                          <a:ext cx="183051" cy="351127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56" name="Imagen 5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126" t="15563" r="38624" b="80471"/>
                      <a:stretch/>
                    </p:blipFill>
                    <p:spPr>
                      <a:xfrm>
                        <a:off x="5728729" y="1455904"/>
                        <a:ext cx="183051" cy="35112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4" name="Imagen 53"/>
                    <p:cNvPicPr>
                      <a:picLocks noChangeAspect="1"/>
                    </p:cNvPicPr>
                    <p:nvPr/>
                  </p:nvPicPr>
                  <p:blipFill rotWithShape="1"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126" t="15563" r="38624" b="80471"/>
                    <a:stretch/>
                  </p:blipFill>
                  <p:spPr>
                    <a:xfrm rot="5400000">
                      <a:off x="5694974" y="1571300"/>
                      <a:ext cx="120335" cy="35112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Imagen 51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126" t="15563" r="38624" b="80471"/>
                  <a:stretch/>
                </p:blipFill>
                <p:spPr>
                  <a:xfrm rot="5400000">
                    <a:off x="5651001" y="1404913"/>
                    <a:ext cx="45719" cy="21802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Rectángulo 49"/>
                <p:cNvSpPr/>
                <p:nvPr/>
              </p:nvSpPr>
              <p:spPr>
                <a:xfrm>
                  <a:off x="5059680" y="1716690"/>
                  <a:ext cx="441231" cy="279750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45" name="Flecha doblada 44">
                <a:hlinkClick r:id="rId11" action="ppaction://hlinksldjump"/>
              </p:cNvPr>
              <p:cNvSpPr/>
              <p:nvPr/>
            </p:nvSpPr>
            <p:spPr>
              <a:xfrm rot="10800000">
                <a:off x="860378" y="546962"/>
                <a:ext cx="147442" cy="88848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pic>
            <p:nvPicPr>
              <p:cNvPr id="46" name="Imagen 45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621" y="492871"/>
                <a:ext cx="197031" cy="197031"/>
              </a:xfrm>
              <a:prstGeom prst="rect">
                <a:avLst/>
              </a:prstGeom>
            </p:spPr>
          </p:pic>
        </p:grpSp>
        <p:sp>
          <p:nvSpPr>
            <p:cNvPr id="140" name="Rectángulo 139">
              <a:hlinkClick r:id="rId12" action="ppaction://hlinksldjump"/>
            </p:cNvPr>
            <p:cNvSpPr/>
            <p:nvPr/>
          </p:nvSpPr>
          <p:spPr>
            <a:xfrm>
              <a:off x="2595844" y="3522655"/>
              <a:ext cx="762203" cy="1889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b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SA-0015</a:t>
              </a:r>
              <a:endParaRPr lang="es-MX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5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637353" y="439613"/>
            <a:ext cx="3182941" cy="5938131"/>
            <a:chOff x="4637353" y="439613"/>
            <a:chExt cx="3182941" cy="5938131"/>
          </a:xfrm>
        </p:grpSpPr>
        <p:grpSp>
          <p:nvGrpSpPr>
            <p:cNvPr id="17" name="Grupo 16"/>
            <p:cNvGrpSpPr/>
            <p:nvPr/>
          </p:nvGrpSpPr>
          <p:grpSpPr>
            <a:xfrm>
              <a:off x="4637353" y="439613"/>
              <a:ext cx="3182941" cy="5938131"/>
              <a:chOff x="3683549" y="320429"/>
              <a:chExt cx="3182941" cy="5938131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683549" y="320429"/>
                <a:ext cx="3182941" cy="5938131"/>
                <a:chOff x="3683549" y="320429"/>
                <a:chExt cx="3182941" cy="5938131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3683549" y="320429"/>
                  <a:ext cx="3182941" cy="5938131"/>
                  <a:chOff x="4214267" y="320428"/>
                  <a:chExt cx="3182941" cy="593813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4214267" y="320428"/>
                    <a:ext cx="3182941" cy="5938131"/>
                    <a:chOff x="3683549" y="321300"/>
                    <a:chExt cx="3182941" cy="5938131"/>
                  </a:xfrm>
                </p:grpSpPr>
                <p:grpSp>
                  <p:nvGrpSpPr>
                    <p:cNvPr id="13" name="Grupo 12"/>
                    <p:cNvGrpSpPr/>
                    <p:nvPr/>
                  </p:nvGrpSpPr>
                  <p:grpSpPr>
                    <a:xfrm>
                      <a:off x="3683549" y="321300"/>
                      <a:ext cx="3182941" cy="5938131"/>
                      <a:chOff x="3683549" y="321300"/>
                      <a:chExt cx="3182941" cy="5938131"/>
                    </a:xfrm>
                  </p:grpSpPr>
                  <p:grpSp>
                    <p:nvGrpSpPr>
                      <p:cNvPr id="142" name="Grupo 141"/>
                      <p:cNvGrpSpPr/>
                      <p:nvPr/>
                    </p:nvGrpSpPr>
                    <p:grpSpPr>
                      <a:xfrm>
                        <a:off x="3683549" y="321300"/>
                        <a:ext cx="3182941" cy="5938131"/>
                        <a:chOff x="3695278" y="300109"/>
                        <a:chExt cx="3182941" cy="5938131"/>
                      </a:xfrm>
                    </p:grpSpPr>
                    <p:grpSp>
                      <p:nvGrpSpPr>
                        <p:cNvPr id="148" name="Grupo 147"/>
                        <p:cNvGrpSpPr/>
                        <p:nvPr/>
                      </p:nvGrpSpPr>
                      <p:grpSpPr>
                        <a:xfrm>
                          <a:off x="3695278" y="300109"/>
                          <a:ext cx="3182941" cy="5938131"/>
                          <a:chOff x="3788058" y="298973"/>
                          <a:chExt cx="3182941" cy="5938131"/>
                        </a:xfrm>
                      </p:grpSpPr>
                      <p:grpSp>
                        <p:nvGrpSpPr>
                          <p:cNvPr id="160" name="Grupo 159"/>
                          <p:cNvGrpSpPr/>
                          <p:nvPr/>
                        </p:nvGrpSpPr>
                        <p:grpSpPr>
                          <a:xfrm>
                            <a:off x="3788058" y="298973"/>
                            <a:ext cx="3182941" cy="5938131"/>
                            <a:chOff x="7748266" y="447255"/>
                            <a:chExt cx="3182941" cy="5938131"/>
                          </a:xfrm>
                        </p:grpSpPr>
                        <p:grpSp>
                          <p:nvGrpSpPr>
                            <p:cNvPr id="162" name="Grupo 161"/>
                            <p:cNvGrpSpPr/>
                            <p:nvPr/>
                          </p:nvGrpSpPr>
                          <p:grpSpPr>
                            <a:xfrm>
                              <a:off x="7749555" y="451945"/>
                              <a:ext cx="3181652" cy="5933441"/>
                              <a:chOff x="4427838" y="514657"/>
                              <a:chExt cx="3181652" cy="5933441"/>
                            </a:xfrm>
                          </p:grpSpPr>
                          <p:pic>
                            <p:nvPicPr>
                              <p:cNvPr id="169" name="Imagen 168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t="3008" b="6267"/>
                              <a:stretch/>
                            </p:blipFill>
                            <p:spPr>
                              <a:xfrm>
                                <a:off x="4427838" y="514657"/>
                                <a:ext cx="3181652" cy="5933441"/>
                              </a:xfrm>
                              <a:prstGeom prst="rect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</p:pic>
                          <p:pic>
                            <p:nvPicPr>
                              <p:cNvPr id="170" name="Imagen 169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91316" t="90551" r="6403" b="7629"/>
                              <a:stretch/>
                            </p:blipFill>
                            <p:spPr>
                              <a:xfrm>
                                <a:off x="7422914" y="6238870"/>
                                <a:ext cx="75899" cy="124473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grpSp>
                        <p:sp>
                          <p:nvSpPr>
                            <p:cNvPr id="165" name="Rectángulo 164"/>
                            <p:cNvSpPr/>
                            <p:nvPr/>
                          </p:nvSpPr>
                          <p:spPr>
                            <a:xfrm>
                              <a:off x="7748266" y="447255"/>
                              <a:ext cx="3181652" cy="430223"/>
                            </a:xfrm>
                            <a:prstGeom prst="rect">
                              <a:avLst/>
                            </a:prstGeom>
                            <a:solidFill>
                              <a:srgbClr val="234DA1"/>
                            </a:solidFill>
                            <a:ln>
                              <a:solidFill>
                                <a:srgbClr val="234DA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MX" sz="12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Detalle de Orden de Servicio</a:t>
                              </a:r>
                              <a:endParaRPr lang="es-MX" sz="12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61" name="Rectángulo 160"/>
                          <p:cNvSpPr/>
                          <p:nvPr/>
                        </p:nvSpPr>
                        <p:spPr>
                          <a:xfrm>
                            <a:off x="4084926" y="883920"/>
                            <a:ext cx="2569874" cy="1320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MX"/>
                          </a:p>
                        </p:txBody>
                      </p:sp>
                    </p:grpSp>
                    <p:sp>
                      <p:nvSpPr>
                        <p:cNvPr id="147" name="CuadroTexto 146"/>
                        <p:cNvSpPr txBox="1"/>
                        <p:nvPr/>
                      </p:nvSpPr>
                      <p:spPr>
                        <a:xfrm>
                          <a:off x="3781927" y="842179"/>
                          <a:ext cx="2512129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sz="900" b="1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Información de Planta</a:t>
                          </a:r>
                        </a:p>
                      </p:txBody>
                    </p:sp>
                  </p:grpSp>
                  <p:sp>
                    <p:nvSpPr>
                      <p:cNvPr id="171" name="CuadroTexto 170"/>
                      <p:cNvSpPr txBox="1"/>
                      <p:nvPr/>
                    </p:nvSpPr>
                    <p:spPr>
                      <a:xfrm>
                        <a:off x="3788291" y="1090108"/>
                        <a:ext cx="682109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Planta</a:t>
                        </a:r>
                      </a:p>
                      <a:p>
                        <a:endParaRPr lang="es-MX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endPara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endParaRPr lang="es-MX" sz="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Cliente</a:t>
                        </a:r>
                      </a:p>
                    </p:txBody>
                  </p:sp>
                  <p:sp>
                    <p:nvSpPr>
                      <p:cNvPr id="174" name="CuadroTexto 173"/>
                      <p:cNvSpPr txBox="1"/>
                      <p:nvPr/>
                    </p:nvSpPr>
                    <p:spPr>
                      <a:xfrm>
                        <a:off x="5275020" y="1127972"/>
                        <a:ext cx="1404894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Combo Periférico</a:t>
                        </a: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Cuautitlán</a:t>
                        </a:r>
                      </a:p>
                      <a:p>
                        <a:pPr algn="r"/>
                        <a:endPara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endPara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4157 / 4986 Combo</a:t>
                        </a: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Periférico Cuautitlán</a:t>
                        </a:r>
                      </a:p>
                    </p:txBody>
                  </p:sp>
                  <p:cxnSp>
                    <p:nvCxnSpPr>
                      <p:cNvPr id="11" name="Conector recto 10"/>
                      <p:cNvCxnSpPr/>
                      <p:nvPr/>
                    </p:nvCxnSpPr>
                    <p:spPr>
                      <a:xfrm>
                        <a:off x="3840480" y="1605976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5" name="CuadroTexto 174"/>
                    <p:cNvSpPr txBox="1"/>
                    <p:nvPr/>
                  </p:nvSpPr>
                  <p:spPr>
                    <a:xfrm>
                      <a:off x="3813245" y="2194625"/>
                      <a:ext cx="1461775" cy="723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Número de orden de servicio</a:t>
                      </a:r>
                    </a:p>
                    <a:p>
                      <a:endParaRPr lang="es-MX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Oportunidad C</a:t>
                      </a:r>
                    </a:p>
                  </p:txBody>
                </p:sp>
                <p:sp>
                  <p:nvSpPr>
                    <p:cNvPr id="176" name="CuadroTexto 175"/>
                    <p:cNvSpPr txBox="1"/>
                    <p:nvPr/>
                  </p:nvSpPr>
                  <p:spPr>
                    <a:xfrm>
                      <a:off x="3813244" y="3711784"/>
                      <a:ext cx="1095915" cy="746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MX" sz="1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Asunto</a:t>
                      </a:r>
                    </a:p>
                    <a:p>
                      <a:endParaRPr lang="es-MX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s-MX" sz="4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Descripción</a:t>
                      </a:r>
                    </a:p>
                  </p:txBody>
                </p:sp>
                <p:sp>
                  <p:nvSpPr>
                    <p:cNvPr id="177" name="CuadroTexto 176"/>
                    <p:cNvSpPr txBox="1"/>
                    <p:nvPr/>
                  </p:nvSpPr>
                  <p:spPr>
                    <a:xfrm>
                      <a:off x="5037565" y="3709008"/>
                      <a:ext cx="1667302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E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Instalación de la bomba de cárcamo</a:t>
                      </a:r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endParaRPr lang="es-MX" sz="12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r>
                        <a:rPr lang="es-E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Instalación de una bomba de cárcamo y un </a:t>
                      </a:r>
                      <a:r>
                        <a:rPr lang="es-E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contacto.</a:t>
                      </a:r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178" name="Conector recto 177"/>
                    <p:cNvCxnSpPr/>
                    <p:nvPr/>
                  </p:nvCxnSpPr>
                  <p:spPr>
                    <a:xfrm>
                      <a:off x="3865433" y="4115892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Conector recto 178"/>
                    <p:cNvCxnSpPr/>
                    <p:nvPr/>
                  </p:nvCxnSpPr>
                  <p:spPr>
                    <a:xfrm>
                      <a:off x="3824903" y="2134296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0" name="CuadroTexto 179"/>
                    <p:cNvSpPr txBox="1"/>
                    <p:nvPr/>
                  </p:nvSpPr>
                  <p:spPr>
                    <a:xfrm>
                      <a:off x="3820160" y="3431993"/>
                      <a:ext cx="251212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Detalle de la Orden de Servicio</a:t>
                      </a:r>
                    </a:p>
                  </p:txBody>
                </p:sp>
                <p:sp>
                  <p:nvSpPr>
                    <p:cNvPr id="181" name="CuadroTexto 180"/>
                    <p:cNvSpPr txBox="1"/>
                    <p:nvPr/>
                  </p:nvSpPr>
                  <p:spPr>
                    <a:xfrm>
                      <a:off x="5145397" y="2265913"/>
                      <a:ext cx="140489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00000355</a:t>
                      </a:r>
                    </a:p>
                    <a:p>
                      <a:pPr algn="r"/>
                      <a:endPara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r>
                        <a:rPr lang="es-MX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00001581</a:t>
                      </a:r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182" name="Conector recto 181"/>
                    <p:cNvCxnSpPr/>
                    <p:nvPr/>
                  </p:nvCxnSpPr>
                  <p:spPr>
                    <a:xfrm>
                      <a:off x="3840480" y="2618293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4" name="CuadroTexto 183"/>
                    <p:cNvSpPr txBox="1"/>
                    <p:nvPr/>
                  </p:nvSpPr>
                  <p:spPr>
                    <a:xfrm>
                      <a:off x="3791739" y="3088474"/>
                      <a:ext cx="174546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Prioridad</a:t>
                      </a:r>
                    </a:p>
                  </p:txBody>
                </p:sp>
                <p:sp>
                  <p:nvSpPr>
                    <p:cNvPr id="185" name="CuadroTexto 184"/>
                    <p:cNvSpPr txBox="1"/>
                    <p:nvPr/>
                  </p:nvSpPr>
                  <p:spPr>
                    <a:xfrm>
                      <a:off x="4937254" y="3086840"/>
                      <a:ext cx="158678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Alta</a:t>
                      </a:r>
                    </a:p>
                  </p:txBody>
                </p:sp>
                <p:cxnSp>
                  <p:nvCxnSpPr>
                    <p:cNvPr id="186" name="Conector recto 185"/>
                    <p:cNvCxnSpPr/>
                    <p:nvPr/>
                  </p:nvCxnSpPr>
                  <p:spPr>
                    <a:xfrm>
                      <a:off x="3865433" y="3015720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Conector recto 186"/>
                    <p:cNvCxnSpPr/>
                    <p:nvPr/>
                  </p:nvCxnSpPr>
                  <p:spPr>
                    <a:xfrm>
                      <a:off x="3830320" y="3348913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Conector recto 187"/>
                    <p:cNvCxnSpPr/>
                    <p:nvPr/>
                  </p:nvCxnSpPr>
                  <p:spPr>
                    <a:xfrm>
                      <a:off x="3901440" y="4562932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Rectángulo 94">
                    <a:hlinkClick r:id="rId3" action="ppaction://hlinksldjump"/>
                  </p:cNvPr>
                  <p:cNvSpPr/>
                  <p:nvPr/>
                </p:nvSpPr>
                <p:spPr>
                  <a:xfrm>
                    <a:off x="4553791" y="5028600"/>
                    <a:ext cx="1014492" cy="188976"/>
                  </a:xfrm>
                  <a:prstGeom prst="rect">
                    <a:avLst/>
                  </a:prstGeom>
                  <a:solidFill>
                    <a:srgbClr val="234DA1"/>
                  </a:solidFill>
                  <a:ln>
                    <a:solidFill>
                      <a:srgbClr val="234DA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8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Ver Citas</a:t>
                    </a:r>
                    <a:endParaRPr lang="es-MX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ectángulo 95">
                    <a:hlinkClick r:id="rId4" action="ppaction://hlinksldjump"/>
                  </p:cNvPr>
                  <p:cNvSpPr/>
                  <p:nvPr/>
                </p:nvSpPr>
                <p:spPr>
                  <a:xfrm>
                    <a:off x="5922744" y="5035891"/>
                    <a:ext cx="1014492" cy="188976"/>
                  </a:xfrm>
                  <a:prstGeom prst="rect">
                    <a:avLst/>
                  </a:prstGeom>
                  <a:solidFill>
                    <a:srgbClr val="234DA1"/>
                  </a:solidFill>
                  <a:ln>
                    <a:solidFill>
                      <a:srgbClr val="234DA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8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Ver Actividades</a:t>
                    </a:r>
                    <a:endParaRPr lang="es-MX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196" name="CuadroTexto 195"/>
                <p:cNvSpPr txBox="1"/>
                <p:nvPr/>
              </p:nvSpPr>
              <p:spPr>
                <a:xfrm>
                  <a:off x="3830319" y="4663679"/>
                  <a:ext cx="271997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Citas y Actividades de la Orden de servicio</a:t>
                  </a:r>
                </a:p>
              </p:txBody>
            </p:sp>
            <p:cxnSp>
              <p:nvCxnSpPr>
                <p:cNvPr id="198" name="Conector recto 197"/>
                <p:cNvCxnSpPr/>
                <p:nvPr/>
              </p:nvCxnSpPr>
              <p:spPr>
                <a:xfrm>
                  <a:off x="3868901" y="4902381"/>
                  <a:ext cx="27784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8" name="Flecha doblada 227">
                <a:hlinkClick r:id="rId5" action="ppaction://hlinksldjump"/>
              </p:cNvPr>
              <p:cNvSpPr/>
              <p:nvPr/>
            </p:nvSpPr>
            <p:spPr>
              <a:xfrm rot="10800000">
                <a:off x="3785643" y="504534"/>
                <a:ext cx="147442" cy="88848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pic>
            <p:nvPicPr>
              <p:cNvPr id="229" name="Imagen 228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6886" y="450443"/>
                <a:ext cx="197031" cy="197031"/>
              </a:xfrm>
              <a:prstGeom prst="rect">
                <a:avLst/>
              </a:prstGeom>
            </p:spPr>
          </p:pic>
        </p:grpSp>
        <p:sp>
          <p:nvSpPr>
            <p:cNvPr id="98" name="Rectángulo 97">
              <a:hlinkClick r:id="rId8" action="ppaction://hlinksldjump"/>
            </p:cNvPr>
            <p:cNvSpPr/>
            <p:nvPr/>
          </p:nvSpPr>
          <p:spPr>
            <a:xfrm>
              <a:off x="6363955" y="5542268"/>
              <a:ext cx="1014492" cy="188976"/>
            </a:xfrm>
            <a:prstGeom prst="rect">
              <a:avLst/>
            </a:prstGeom>
            <a:solidFill>
              <a:srgbClr val="234DA1"/>
            </a:solidFill>
            <a:ln>
              <a:solidFill>
                <a:srgbClr val="234D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Crear </a:t>
              </a:r>
              <a:r>
                <a:rPr lang="es-MX" sz="8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Actividad</a:t>
              </a:r>
              <a:endPara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2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4440135" y="241396"/>
            <a:ext cx="3182941" cy="5905439"/>
            <a:chOff x="7298516" y="353121"/>
            <a:chExt cx="3182941" cy="5905439"/>
          </a:xfrm>
        </p:grpSpPr>
        <p:grpSp>
          <p:nvGrpSpPr>
            <p:cNvPr id="97" name="Grupo 96"/>
            <p:cNvGrpSpPr/>
            <p:nvPr/>
          </p:nvGrpSpPr>
          <p:grpSpPr>
            <a:xfrm>
              <a:off x="7298516" y="353121"/>
              <a:ext cx="3182941" cy="5905439"/>
              <a:chOff x="4214267" y="320428"/>
              <a:chExt cx="3182941" cy="5905439"/>
            </a:xfrm>
          </p:grpSpPr>
          <p:grpSp>
            <p:nvGrpSpPr>
              <p:cNvPr id="101" name="Grupo 100"/>
              <p:cNvGrpSpPr/>
              <p:nvPr/>
            </p:nvGrpSpPr>
            <p:grpSpPr>
              <a:xfrm>
                <a:off x="4214267" y="320428"/>
                <a:ext cx="3182941" cy="5905439"/>
                <a:chOff x="3683549" y="321300"/>
                <a:chExt cx="3182941" cy="5905439"/>
              </a:xfrm>
            </p:grpSpPr>
            <p:grpSp>
              <p:nvGrpSpPr>
                <p:cNvPr id="143" name="Grupo 142"/>
                <p:cNvGrpSpPr/>
                <p:nvPr/>
              </p:nvGrpSpPr>
              <p:grpSpPr>
                <a:xfrm>
                  <a:off x="3683549" y="321300"/>
                  <a:ext cx="3182941" cy="5905439"/>
                  <a:chOff x="3695278" y="300109"/>
                  <a:chExt cx="3182941" cy="5905439"/>
                </a:xfrm>
              </p:grpSpPr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3695278" y="300109"/>
                    <a:ext cx="3182941" cy="5905439"/>
                    <a:chOff x="3788058" y="298973"/>
                    <a:chExt cx="3182941" cy="5905439"/>
                  </a:xfrm>
                </p:grpSpPr>
                <p:grpSp>
                  <p:nvGrpSpPr>
                    <p:cNvPr id="151" name="Grupo 150"/>
                    <p:cNvGrpSpPr/>
                    <p:nvPr/>
                  </p:nvGrpSpPr>
                  <p:grpSpPr>
                    <a:xfrm>
                      <a:off x="3788058" y="298973"/>
                      <a:ext cx="3182941" cy="5905439"/>
                      <a:chOff x="7748266" y="447255"/>
                      <a:chExt cx="3182941" cy="5905439"/>
                    </a:xfrm>
                  </p:grpSpPr>
                  <p:grpSp>
                    <p:nvGrpSpPr>
                      <p:cNvPr id="153" name="Grupo 152"/>
                      <p:cNvGrpSpPr/>
                      <p:nvPr/>
                    </p:nvGrpSpPr>
                    <p:grpSpPr>
                      <a:xfrm>
                        <a:off x="7749555" y="449733"/>
                        <a:ext cx="3181652" cy="5902961"/>
                        <a:chOff x="4427838" y="512445"/>
                        <a:chExt cx="3181652" cy="5902961"/>
                      </a:xfrm>
                    </p:grpSpPr>
                    <p:pic>
                      <p:nvPicPr>
                        <p:cNvPr id="172" name="Imagen 17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974" b="6767"/>
                        <a:stretch/>
                      </p:blipFill>
                      <p:spPr>
                        <a:xfrm>
                          <a:off x="4427838" y="512445"/>
                          <a:ext cx="3181652" cy="5902961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</p:pic>
                    <p:pic>
                      <p:nvPicPr>
                        <p:cNvPr id="173" name="Imagen 17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1316" t="90551" r="6403" b="7629"/>
                        <a:stretch/>
                      </p:blipFill>
                      <p:spPr>
                        <a:xfrm>
                          <a:off x="7422914" y="6238870"/>
                          <a:ext cx="75899" cy="1244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156" name="Rectángulo 155"/>
                      <p:cNvSpPr/>
                      <p:nvPr/>
                    </p:nvSpPr>
                    <p:spPr>
                      <a:xfrm>
                        <a:off x="7748266" y="447255"/>
                        <a:ext cx="3181652" cy="430223"/>
                      </a:xfrm>
                      <a:prstGeom prst="rect">
                        <a:avLst/>
                      </a:prstGeom>
                      <a:solidFill>
                        <a:srgbClr val="234DA1"/>
                      </a:solidFill>
                      <a:ln>
                        <a:solidFill>
                          <a:srgbClr val="234D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MX" sz="1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Crear de Orden de Servicio</a:t>
                        </a:r>
                        <a:endPara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52" name="Rectángulo 151"/>
                    <p:cNvSpPr/>
                    <p:nvPr/>
                  </p:nvSpPr>
                  <p:spPr>
                    <a:xfrm>
                      <a:off x="4084926" y="883920"/>
                      <a:ext cx="2569874" cy="1320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sp>
                <p:nvSpPr>
                  <p:cNvPr id="150" name="CuadroTexto 149"/>
                  <p:cNvSpPr txBox="1"/>
                  <p:nvPr/>
                </p:nvSpPr>
                <p:spPr>
                  <a:xfrm>
                    <a:off x="3781927" y="842179"/>
                    <a:ext cx="251212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Información de la Orden de Servicio</a:t>
                    </a:r>
                  </a:p>
                </p:txBody>
              </p:sp>
            </p:grpSp>
            <p:sp>
              <p:nvSpPr>
                <p:cNvPr id="144" name="CuadroTexto 143"/>
                <p:cNvSpPr txBox="1"/>
                <p:nvPr/>
              </p:nvSpPr>
              <p:spPr>
                <a:xfrm>
                  <a:off x="3798451" y="1140908"/>
                  <a:ext cx="68210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Cliente</a:t>
                  </a:r>
                </a:p>
              </p:txBody>
            </p:sp>
            <p:cxnSp>
              <p:nvCxnSpPr>
                <p:cNvPr id="146" name="Conector recto 145"/>
                <p:cNvCxnSpPr/>
                <p:nvPr/>
              </p:nvCxnSpPr>
              <p:spPr>
                <a:xfrm>
                  <a:off x="3840480" y="1402776"/>
                  <a:ext cx="27784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Rectángulo 98">
                <a:hlinkClick r:id="rId3" action="ppaction://hlinksldjump"/>
              </p:cNvPr>
              <p:cNvSpPr/>
              <p:nvPr/>
            </p:nvSpPr>
            <p:spPr>
              <a:xfrm>
                <a:off x="4592052" y="4797448"/>
                <a:ext cx="1014492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Crear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ángulo 99"/>
              <p:cNvSpPr/>
              <p:nvPr/>
            </p:nvSpPr>
            <p:spPr>
              <a:xfrm>
                <a:off x="5961005" y="4804739"/>
                <a:ext cx="1014492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Cancelar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7432454" y="1500291"/>
              <a:ext cx="863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Prioridad</a:t>
              </a:r>
            </a:p>
          </p:txBody>
        </p:sp>
        <p:cxnSp>
          <p:nvCxnSpPr>
            <p:cNvPr id="212" name="Conector recto 211"/>
            <p:cNvCxnSpPr/>
            <p:nvPr/>
          </p:nvCxnSpPr>
          <p:spPr>
            <a:xfrm>
              <a:off x="7474483" y="1762159"/>
              <a:ext cx="277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uadroTexto 212"/>
            <p:cNvSpPr txBox="1"/>
            <p:nvPr/>
          </p:nvSpPr>
          <p:spPr>
            <a:xfrm>
              <a:off x="7432454" y="1874000"/>
              <a:ext cx="863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Estatus</a:t>
              </a:r>
            </a:p>
          </p:txBody>
        </p:sp>
        <p:cxnSp>
          <p:nvCxnSpPr>
            <p:cNvPr id="214" name="Conector recto 213"/>
            <p:cNvCxnSpPr/>
            <p:nvPr/>
          </p:nvCxnSpPr>
          <p:spPr>
            <a:xfrm>
              <a:off x="7474483" y="2135868"/>
              <a:ext cx="277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uadroTexto 214"/>
            <p:cNvSpPr txBox="1"/>
            <p:nvPr/>
          </p:nvSpPr>
          <p:spPr>
            <a:xfrm>
              <a:off x="7455447" y="2247709"/>
              <a:ext cx="863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Asunto</a:t>
              </a: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7497476" y="2509577"/>
              <a:ext cx="277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CuadroTexto 216"/>
            <p:cNvSpPr txBox="1"/>
            <p:nvPr/>
          </p:nvSpPr>
          <p:spPr>
            <a:xfrm>
              <a:off x="7474377" y="2655161"/>
              <a:ext cx="12164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Tipo de trabajo</a:t>
              </a:r>
            </a:p>
          </p:txBody>
        </p:sp>
        <p:cxnSp>
          <p:nvCxnSpPr>
            <p:cNvPr id="218" name="Conector recto 217"/>
            <p:cNvCxnSpPr/>
            <p:nvPr/>
          </p:nvCxnSpPr>
          <p:spPr>
            <a:xfrm>
              <a:off x="7516407" y="2917029"/>
              <a:ext cx="277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CuadroTexto 218"/>
            <p:cNvSpPr txBox="1"/>
            <p:nvPr/>
          </p:nvSpPr>
          <p:spPr>
            <a:xfrm>
              <a:off x="7455446" y="3031576"/>
              <a:ext cx="9773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Descripción</a:t>
              </a:r>
            </a:p>
          </p:txBody>
        </p:sp>
        <p:cxnSp>
          <p:nvCxnSpPr>
            <p:cNvPr id="220" name="Conector recto 219"/>
            <p:cNvCxnSpPr/>
            <p:nvPr/>
          </p:nvCxnSpPr>
          <p:spPr>
            <a:xfrm>
              <a:off x="7497476" y="3567764"/>
              <a:ext cx="277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Extracto 220"/>
            <p:cNvSpPr/>
            <p:nvPr/>
          </p:nvSpPr>
          <p:spPr>
            <a:xfrm flipH="1" flipV="1">
              <a:off x="10010049" y="1292457"/>
              <a:ext cx="60324" cy="45719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2" name="Extracto 221"/>
            <p:cNvSpPr/>
            <p:nvPr/>
          </p:nvSpPr>
          <p:spPr>
            <a:xfrm flipH="1" flipV="1">
              <a:off x="10010049" y="1597257"/>
              <a:ext cx="60324" cy="45719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5" name="CuadroTexto 224"/>
            <p:cNvSpPr txBox="1"/>
            <p:nvPr/>
          </p:nvSpPr>
          <p:spPr>
            <a:xfrm>
              <a:off x="8578474" y="1857589"/>
              <a:ext cx="158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9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Nuevo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5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715578" y="336392"/>
            <a:ext cx="3182941" cy="5998220"/>
            <a:chOff x="249469" y="341620"/>
            <a:chExt cx="3182941" cy="5998220"/>
          </a:xfrm>
        </p:grpSpPr>
        <p:grpSp>
          <p:nvGrpSpPr>
            <p:cNvPr id="8" name="Grupo 7"/>
            <p:cNvGrpSpPr/>
            <p:nvPr/>
          </p:nvGrpSpPr>
          <p:grpSpPr>
            <a:xfrm>
              <a:off x="249469" y="341620"/>
              <a:ext cx="3182941" cy="5998220"/>
              <a:chOff x="249469" y="341620"/>
              <a:chExt cx="3182941" cy="5998220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249469" y="341620"/>
                <a:ext cx="3182941" cy="5998220"/>
                <a:chOff x="198669" y="311140"/>
                <a:chExt cx="3182941" cy="5998220"/>
              </a:xfrm>
            </p:grpSpPr>
            <p:grpSp>
              <p:nvGrpSpPr>
                <p:cNvPr id="14" name="Grupo 13"/>
                <p:cNvGrpSpPr/>
                <p:nvPr/>
              </p:nvGrpSpPr>
              <p:grpSpPr>
                <a:xfrm>
                  <a:off x="198669" y="311140"/>
                  <a:ext cx="3182941" cy="5998220"/>
                  <a:chOff x="3683549" y="321300"/>
                  <a:chExt cx="3182941" cy="5998220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3683549" y="321300"/>
                    <a:ext cx="3182941" cy="5998220"/>
                    <a:chOff x="3683549" y="321300"/>
                    <a:chExt cx="3182941" cy="5998220"/>
                  </a:xfrm>
                </p:grpSpPr>
                <p:grpSp>
                  <p:nvGrpSpPr>
                    <p:cNvPr id="142" name="Grupo 141"/>
                    <p:cNvGrpSpPr/>
                    <p:nvPr/>
                  </p:nvGrpSpPr>
                  <p:grpSpPr>
                    <a:xfrm>
                      <a:off x="3683549" y="321300"/>
                      <a:ext cx="3182941" cy="5998220"/>
                      <a:chOff x="3695278" y="300109"/>
                      <a:chExt cx="3182941" cy="5998220"/>
                    </a:xfrm>
                  </p:grpSpPr>
                  <p:grpSp>
                    <p:nvGrpSpPr>
                      <p:cNvPr id="148" name="Grupo 147"/>
                      <p:cNvGrpSpPr/>
                      <p:nvPr/>
                    </p:nvGrpSpPr>
                    <p:grpSpPr>
                      <a:xfrm>
                        <a:off x="3695278" y="300109"/>
                        <a:ext cx="3182941" cy="5998220"/>
                        <a:chOff x="3788058" y="298973"/>
                        <a:chExt cx="3182941" cy="5998220"/>
                      </a:xfrm>
                    </p:grpSpPr>
                    <p:grpSp>
                      <p:nvGrpSpPr>
                        <p:cNvPr id="160" name="Grupo 159"/>
                        <p:cNvGrpSpPr/>
                        <p:nvPr/>
                      </p:nvGrpSpPr>
                      <p:grpSpPr>
                        <a:xfrm>
                          <a:off x="3788058" y="298973"/>
                          <a:ext cx="3182941" cy="5998220"/>
                          <a:chOff x="7748266" y="447255"/>
                          <a:chExt cx="3182941" cy="5998220"/>
                        </a:xfrm>
                      </p:grpSpPr>
                      <p:grpSp>
                        <p:nvGrpSpPr>
                          <p:cNvPr id="162" name="Grupo 161"/>
                          <p:cNvGrpSpPr/>
                          <p:nvPr/>
                        </p:nvGrpSpPr>
                        <p:grpSpPr>
                          <a:xfrm>
                            <a:off x="7749555" y="451075"/>
                            <a:ext cx="3181652" cy="5994400"/>
                            <a:chOff x="4427838" y="513787"/>
                            <a:chExt cx="3181652" cy="5994400"/>
                          </a:xfrm>
                        </p:grpSpPr>
                        <p:pic>
                          <p:nvPicPr>
                            <p:cNvPr id="169" name="Imagen 168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t="2994" b="5348"/>
                            <a:stretch/>
                          </p:blipFill>
                          <p:spPr>
                            <a:xfrm>
                              <a:off x="4427838" y="513787"/>
                              <a:ext cx="3181652" cy="5994400"/>
                            </a:xfrm>
                            <a:prstGeom prst="rect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</p:pic>
                        <p:pic>
                          <p:nvPicPr>
                            <p:cNvPr id="170" name="Imagen 169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91316" t="90551" r="6403" b="7629"/>
                            <a:stretch/>
                          </p:blipFill>
                          <p:spPr>
                            <a:xfrm>
                              <a:off x="7422914" y="6238870"/>
                              <a:ext cx="75899" cy="124473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grpSp>
                      <p:sp>
                        <p:nvSpPr>
                          <p:cNvPr id="165" name="Rectángulo 164"/>
                          <p:cNvSpPr/>
                          <p:nvPr/>
                        </p:nvSpPr>
                        <p:spPr>
                          <a:xfrm>
                            <a:off x="7748266" y="447255"/>
                            <a:ext cx="3181652" cy="430223"/>
                          </a:xfrm>
                          <a:prstGeom prst="rect">
                            <a:avLst/>
                          </a:prstGeom>
                          <a:solidFill>
                            <a:srgbClr val="234DA1"/>
                          </a:solidFill>
                          <a:ln>
                            <a:solidFill>
                              <a:srgbClr val="234DA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s-MX" sz="12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Detalle de la Cita de Servicio</a:t>
                            </a:r>
                            <a:endParaRPr lang="es-MX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1" name="Rectángulo 160"/>
                        <p:cNvSpPr/>
                        <p:nvPr/>
                      </p:nvSpPr>
                      <p:spPr>
                        <a:xfrm>
                          <a:off x="4084926" y="883920"/>
                          <a:ext cx="2569874" cy="1320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MX"/>
                        </a:p>
                      </p:txBody>
                    </p:sp>
                  </p:grpSp>
                  <p:sp>
                    <p:nvSpPr>
                      <p:cNvPr id="147" name="CuadroTexto 146"/>
                      <p:cNvSpPr txBox="1"/>
                      <p:nvPr/>
                    </p:nvSpPr>
                    <p:spPr>
                      <a:xfrm>
                        <a:off x="3781927" y="842179"/>
                        <a:ext cx="2512129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Información de Planta</a:t>
                        </a:r>
                      </a:p>
                    </p:txBody>
                  </p:sp>
                </p:grpSp>
                <p:sp>
                  <p:nvSpPr>
                    <p:cNvPr id="171" name="CuadroTexto 170"/>
                    <p:cNvSpPr txBox="1"/>
                    <p:nvPr/>
                  </p:nvSpPr>
                  <p:spPr>
                    <a:xfrm>
                      <a:off x="3788290" y="1090108"/>
                      <a:ext cx="1433643" cy="846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Cliente</a:t>
                      </a:r>
                    </a:p>
                    <a:p>
                      <a:endParaRPr lang="es-MX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s-MX" sz="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Técnico / Supervisor Asignado</a:t>
                      </a:r>
                    </a:p>
                  </p:txBody>
                </p:sp>
                <p:sp>
                  <p:nvSpPr>
                    <p:cNvPr id="174" name="CuadroTexto 173"/>
                    <p:cNvSpPr txBox="1"/>
                    <p:nvPr/>
                  </p:nvSpPr>
                  <p:spPr>
                    <a:xfrm>
                      <a:off x="5275020" y="1127972"/>
                      <a:ext cx="1404894" cy="723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4157 / 4986 Combo</a:t>
                      </a:r>
                    </a:p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Periférico Cuautitlán</a:t>
                      </a:r>
                    </a:p>
                    <a:p>
                      <a:pPr algn="r"/>
                      <a:endPara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endParaRPr lang="es-MX" sz="5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r>
                        <a:rPr lang="es-ES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Víctor Hugo Martínez</a:t>
                      </a:r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11" name="Conector recto 10"/>
                    <p:cNvCxnSpPr/>
                    <p:nvPr/>
                  </p:nvCxnSpPr>
                  <p:spPr>
                    <a:xfrm>
                      <a:off x="3840480" y="1545016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5" name="CuadroTexto 174"/>
                  <p:cNvSpPr txBox="1"/>
                  <p:nvPr/>
                </p:nvSpPr>
                <p:spPr>
                  <a:xfrm>
                    <a:off x="3813245" y="2032065"/>
                    <a:ext cx="1461775" cy="723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Número de orden de servicio</a:t>
                    </a:r>
                  </a:p>
                  <a:p>
                    <a:endParaRPr lang="es-MX" sz="14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Número de cita</a:t>
                    </a:r>
                  </a:p>
                </p:txBody>
              </p:sp>
              <p:sp>
                <p:nvSpPr>
                  <p:cNvPr id="176" name="CuadroTexto 175"/>
                  <p:cNvSpPr txBox="1"/>
                  <p:nvPr/>
                </p:nvSpPr>
                <p:spPr>
                  <a:xfrm>
                    <a:off x="3813244" y="3836607"/>
                    <a:ext cx="1095915" cy="7463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MX" sz="1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Asunto</a:t>
                    </a:r>
                  </a:p>
                  <a:p>
                    <a:endParaRPr lang="es-MX" sz="105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endPara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endParaRPr lang="es-MX" sz="4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Descripción</a:t>
                    </a:r>
                  </a:p>
                </p:txBody>
              </p:sp>
              <p:sp>
                <p:nvSpPr>
                  <p:cNvPr id="177" name="CuadroTexto 176"/>
                  <p:cNvSpPr txBox="1"/>
                  <p:nvPr/>
                </p:nvSpPr>
                <p:spPr>
                  <a:xfrm>
                    <a:off x="5037565" y="3833831"/>
                    <a:ext cx="1667302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instalación </a:t>
                    </a:r>
                    <a:r>
                      <a:rPr lang="es-E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 bomba de </a:t>
                    </a:r>
                    <a:r>
                      <a:rPr lang="es-ES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envió</a:t>
                    </a:r>
                  </a:p>
                  <a:p>
                    <a:pPr algn="r"/>
                    <a:endParaRPr lang="es-MX" sz="12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algn="r"/>
                    <a:r>
                      <a:rPr lang="es-E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INSTALACION DE BOMBA DE ENVIO.</a:t>
                    </a:r>
                    <a:endParaRPr lang="es-MX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8" name="Conector recto 177"/>
                  <p:cNvCxnSpPr/>
                  <p:nvPr/>
                </p:nvCxnSpPr>
                <p:spPr>
                  <a:xfrm>
                    <a:off x="3865433" y="4240715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Conector recto 178"/>
                  <p:cNvCxnSpPr/>
                  <p:nvPr/>
                </p:nvCxnSpPr>
                <p:spPr>
                  <a:xfrm>
                    <a:off x="3824903" y="2002216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CuadroTexto 179"/>
                  <p:cNvSpPr txBox="1"/>
                  <p:nvPr/>
                </p:nvSpPr>
                <p:spPr>
                  <a:xfrm>
                    <a:off x="3820160" y="3556816"/>
                    <a:ext cx="251212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Detalle de la Orden de Servicio</a:t>
                    </a:r>
                  </a:p>
                </p:txBody>
              </p:sp>
              <p:sp>
                <p:nvSpPr>
                  <p:cNvPr id="181" name="CuadroTexto 180"/>
                  <p:cNvSpPr txBox="1"/>
                  <p:nvPr/>
                </p:nvSpPr>
                <p:spPr>
                  <a:xfrm>
                    <a:off x="5234359" y="2103172"/>
                    <a:ext cx="140489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00000355</a:t>
                    </a:r>
                  </a:p>
                  <a:p>
                    <a:pPr algn="r"/>
                    <a:endParaRPr lang="es-MX" sz="9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algn="r"/>
                    <a:endParaRPr lang="es-MX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algn="r"/>
                    <a:r>
                      <a: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SA-0025</a:t>
                    </a:r>
                    <a:endParaRPr lang="es-MX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82" name="Conector recto 181"/>
                  <p:cNvCxnSpPr/>
                  <p:nvPr/>
                </p:nvCxnSpPr>
                <p:spPr>
                  <a:xfrm>
                    <a:off x="3840480" y="2455733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" name="CuadroTexto 183"/>
                  <p:cNvSpPr txBox="1"/>
                  <p:nvPr/>
                </p:nvSpPr>
                <p:spPr>
                  <a:xfrm>
                    <a:off x="3791739" y="3101537"/>
                    <a:ext cx="174546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</a:t>
                    </a:r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trabajo</a:t>
                    </a:r>
                    <a:endParaRPr lang="es-MX" sz="9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5693077" y="3115003"/>
                    <a:ext cx="9868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Mantenimiento correctivo</a:t>
                    </a:r>
                  </a:p>
                </p:txBody>
              </p:sp>
              <p:cxnSp>
                <p:nvCxnSpPr>
                  <p:cNvPr id="186" name="Conector recto 185"/>
                  <p:cNvCxnSpPr/>
                  <p:nvPr/>
                </p:nvCxnSpPr>
                <p:spPr>
                  <a:xfrm>
                    <a:off x="3865433" y="3099903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Conector recto 186"/>
                  <p:cNvCxnSpPr/>
                  <p:nvPr/>
                </p:nvCxnSpPr>
                <p:spPr>
                  <a:xfrm>
                    <a:off x="3830320" y="3504216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Conector recto 187"/>
                  <p:cNvCxnSpPr/>
                  <p:nvPr/>
                </p:nvCxnSpPr>
                <p:spPr>
                  <a:xfrm>
                    <a:off x="3901440" y="4708075"/>
                    <a:ext cx="27784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CuadroTexto 188"/>
                  <p:cNvSpPr txBox="1"/>
                  <p:nvPr/>
                </p:nvSpPr>
                <p:spPr>
                  <a:xfrm>
                    <a:off x="3845113" y="5083547"/>
                    <a:ext cx="251212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Evidencias</a:t>
                    </a:r>
                  </a:p>
                </p:txBody>
              </p:sp>
            </p:grpSp>
            <p:sp>
              <p:nvSpPr>
                <p:cNvPr id="156" name="Extracto 155"/>
                <p:cNvSpPr/>
                <p:nvPr/>
              </p:nvSpPr>
              <p:spPr>
                <a:xfrm flipH="1" flipV="1">
                  <a:off x="2269577" y="2890482"/>
                  <a:ext cx="60324" cy="45719"/>
                </a:xfrm>
                <a:prstGeom prst="flowChartExtra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9" name="CuadroTexto 158"/>
                <p:cNvSpPr txBox="1"/>
                <p:nvPr/>
              </p:nvSpPr>
              <p:spPr>
                <a:xfrm>
                  <a:off x="355600" y="2779187"/>
                  <a:ext cx="174546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Estatus</a:t>
                  </a:r>
                  <a:endParaRPr lang="es-MX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72" name="CuadroTexto 171"/>
                <p:cNvSpPr txBox="1"/>
                <p:nvPr/>
              </p:nvSpPr>
              <p:spPr>
                <a:xfrm>
                  <a:off x="2147237" y="2797052"/>
                  <a:ext cx="98683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MX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En curso</a:t>
                  </a:r>
                  <a:endParaRPr lang="es-MX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173" name="Conector recto 172"/>
                <p:cNvCxnSpPr/>
                <p:nvPr/>
              </p:nvCxnSpPr>
              <p:spPr>
                <a:xfrm>
                  <a:off x="343694" y="2776339"/>
                  <a:ext cx="27784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CuadroTexto 58"/>
              <p:cNvSpPr txBox="1"/>
              <p:nvPr/>
            </p:nvSpPr>
            <p:spPr>
              <a:xfrm>
                <a:off x="386080" y="4768411"/>
                <a:ext cx="17454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* Comentarios</a:t>
                </a:r>
                <a:endParaRPr lang="es-MX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CuadroTexto 59"/>
              <p:cNvSpPr txBox="1"/>
              <p:nvPr/>
            </p:nvSpPr>
            <p:spPr>
              <a:xfrm>
                <a:off x="1603486" y="4781877"/>
                <a:ext cx="1670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Mantenimiento </a:t>
                </a:r>
                <a:r>
                  <a:rPr lang="es-MX" sz="9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correctivo realizado sin problemas</a:t>
                </a:r>
                <a:endParaRPr lang="es-MX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06" name="Imagen 1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353" y="5341161"/>
                <a:ext cx="696976" cy="464878"/>
              </a:xfrm>
              <a:prstGeom prst="rect">
                <a:avLst/>
              </a:prstGeom>
            </p:spPr>
          </p:pic>
          <p:pic>
            <p:nvPicPr>
              <p:cNvPr id="107" name="Imagen 10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811" y="5341161"/>
                <a:ext cx="741143" cy="443627"/>
              </a:xfrm>
              <a:prstGeom prst="rect">
                <a:avLst/>
              </a:prstGeom>
            </p:spPr>
          </p:pic>
          <p:pic>
            <p:nvPicPr>
              <p:cNvPr id="108" name="Imagen 10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1057" y="5387521"/>
                <a:ext cx="372157" cy="372157"/>
              </a:xfrm>
              <a:prstGeom prst="rect">
                <a:avLst/>
              </a:prstGeom>
            </p:spPr>
          </p:pic>
        </p:grpSp>
        <p:sp>
          <p:nvSpPr>
            <p:cNvPr id="49" name="Flecha doblada 48">
              <a:hlinkClick r:id="rId6" action="ppaction://hlinksldjump"/>
            </p:cNvPr>
            <p:cNvSpPr/>
            <p:nvPr/>
          </p:nvSpPr>
          <p:spPr>
            <a:xfrm rot="10800000">
              <a:off x="336118" y="512012"/>
              <a:ext cx="147442" cy="88848"/>
            </a:xfrm>
            <a:prstGeom prst="ben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pic>
          <p:nvPicPr>
            <p:cNvPr id="50" name="Imagen 49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61" y="457921"/>
              <a:ext cx="197031" cy="197031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6335161" y="326042"/>
            <a:ext cx="3182941" cy="5933441"/>
            <a:chOff x="3841343" y="335279"/>
            <a:chExt cx="3182941" cy="5933441"/>
          </a:xfrm>
        </p:grpSpPr>
        <p:grpSp>
          <p:nvGrpSpPr>
            <p:cNvPr id="2" name="Grupo 1"/>
            <p:cNvGrpSpPr/>
            <p:nvPr/>
          </p:nvGrpSpPr>
          <p:grpSpPr>
            <a:xfrm>
              <a:off x="3841343" y="335279"/>
              <a:ext cx="3182941" cy="5933441"/>
              <a:chOff x="3841343" y="416304"/>
              <a:chExt cx="3182941" cy="5933441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3841343" y="416304"/>
                <a:ext cx="3182941" cy="5933441"/>
                <a:chOff x="249469" y="331270"/>
                <a:chExt cx="3182941" cy="5933441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249469" y="331270"/>
                  <a:ext cx="3182941" cy="5933441"/>
                  <a:chOff x="3683549" y="310950"/>
                  <a:chExt cx="3182941" cy="5933441"/>
                </a:xfrm>
              </p:grpSpPr>
              <p:grpSp>
                <p:nvGrpSpPr>
                  <p:cNvPr id="86" name="Grupo 85"/>
                  <p:cNvGrpSpPr/>
                  <p:nvPr/>
                </p:nvGrpSpPr>
                <p:grpSpPr>
                  <a:xfrm>
                    <a:off x="3683549" y="310950"/>
                    <a:ext cx="3182941" cy="5933441"/>
                    <a:chOff x="3788058" y="288623"/>
                    <a:chExt cx="3182941" cy="5933441"/>
                  </a:xfrm>
                </p:grpSpPr>
                <p:grpSp>
                  <p:nvGrpSpPr>
                    <p:cNvPr id="88" name="Grupo 87"/>
                    <p:cNvGrpSpPr/>
                    <p:nvPr/>
                  </p:nvGrpSpPr>
                  <p:grpSpPr>
                    <a:xfrm>
                      <a:off x="3788058" y="288623"/>
                      <a:ext cx="3182941" cy="5933441"/>
                      <a:chOff x="7748266" y="436905"/>
                      <a:chExt cx="3182941" cy="5933441"/>
                    </a:xfrm>
                  </p:grpSpPr>
                  <p:grpSp>
                    <p:nvGrpSpPr>
                      <p:cNvPr id="90" name="Grupo 89"/>
                      <p:cNvGrpSpPr/>
                      <p:nvPr/>
                    </p:nvGrpSpPr>
                    <p:grpSpPr>
                      <a:xfrm>
                        <a:off x="7749555" y="436905"/>
                        <a:ext cx="3181652" cy="5933441"/>
                        <a:chOff x="4427838" y="499617"/>
                        <a:chExt cx="3181652" cy="5933441"/>
                      </a:xfrm>
                    </p:grpSpPr>
                    <p:pic>
                      <p:nvPicPr>
                        <p:cNvPr id="93" name="Imagen 92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2778" b="6496"/>
                        <a:stretch/>
                      </p:blipFill>
                      <p:spPr>
                        <a:xfrm>
                          <a:off x="4427838" y="499617"/>
                          <a:ext cx="3181652" cy="5933441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</p:pic>
                    <p:pic>
                      <p:nvPicPr>
                        <p:cNvPr id="94" name="Imagen 93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1316" t="90551" r="6403" b="7629"/>
                        <a:stretch/>
                      </p:blipFill>
                      <p:spPr>
                        <a:xfrm>
                          <a:off x="7422914" y="6238870"/>
                          <a:ext cx="75899" cy="1244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91" name="Rectángulo 90"/>
                      <p:cNvSpPr/>
                      <p:nvPr/>
                    </p:nvSpPr>
                    <p:spPr>
                      <a:xfrm>
                        <a:off x="7748266" y="447255"/>
                        <a:ext cx="3181652" cy="430223"/>
                      </a:xfrm>
                      <a:prstGeom prst="rect">
                        <a:avLst/>
                      </a:prstGeom>
                      <a:solidFill>
                        <a:srgbClr val="234DA1"/>
                      </a:solidFill>
                      <a:ln>
                        <a:solidFill>
                          <a:srgbClr val="234DA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s-MX" sz="1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Detalle de la Cita de Servicio</a:t>
                        </a:r>
                        <a:endPara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89" name="Rectángulo 88"/>
                    <p:cNvSpPr/>
                    <p:nvPr/>
                  </p:nvSpPr>
                  <p:spPr>
                    <a:xfrm>
                      <a:off x="4084926" y="883920"/>
                      <a:ext cx="2569874" cy="1320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</p:grpSp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3972433" y="974533"/>
                    <a:ext cx="251212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Evidencias</a:t>
                    </a:r>
                  </a:p>
                </p:txBody>
              </p:sp>
            </p:grpSp>
            <p:pic>
              <p:nvPicPr>
                <p:cNvPr id="55" name="Imagen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73" y="1232147"/>
                  <a:ext cx="696976" cy="464878"/>
                </a:xfrm>
                <a:prstGeom prst="rect">
                  <a:avLst/>
                </a:prstGeom>
              </p:spPr>
            </p:pic>
            <p:pic>
              <p:nvPicPr>
                <p:cNvPr id="56" name="Imagen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6131" y="1232147"/>
                  <a:ext cx="741143" cy="443627"/>
                </a:xfrm>
                <a:prstGeom prst="rect">
                  <a:avLst/>
                </a:prstGeom>
              </p:spPr>
            </p:pic>
            <p:pic>
              <p:nvPicPr>
                <p:cNvPr id="57" name="Imagen 5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8377" y="1278507"/>
                  <a:ext cx="372157" cy="372157"/>
                </a:xfrm>
                <a:prstGeom prst="rect">
                  <a:avLst/>
                </a:prstGeom>
              </p:spPr>
            </p:pic>
            <p:sp>
              <p:nvSpPr>
                <p:cNvPr id="58" name="Rectángulo 57"/>
                <p:cNvSpPr/>
                <p:nvPr/>
              </p:nvSpPr>
              <p:spPr>
                <a:xfrm>
                  <a:off x="793488" y="5663618"/>
                  <a:ext cx="762203" cy="207874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Guardar</a:t>
                  </a:r>
                  <a:endParaRPr lang="es-MX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1787853" y="5663618"/>
                  <a:ext cx="762203" cy="207874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Cancelar</a:t>
                  </a:r>
                  <a:endParaRPr lang="es-MX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95" name="Rectángulo 94">
                <a:hlinkClick r:id="rId9" action="ppaction://hlinksldjump"/>
              </p:cNvPr>
              <p:cNvSpPr/>
              <p:nvPr/>
            </p:nvSpPr>
            <p:spPr>
              <a:xfrm>
                <a:off x="4209445" y="2377313"/>
                <a:ext cx="1014492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Google Maps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6" name="Rectángulo 95">
                <a:hlinkClick r:id="rId10" action="ppaction://hlinksldjump"/>
              </p:cNvPr>
              <p:cNvSpPr/>
              <p:nvPr/>
            </p:nvSpPr>
            <p:spPr>
              <a:xfrm>
                <a:off x="5578398" y="2384604"/>
                <a:ext cx="1014492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Waze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7" name="CuadroTexto 96"/>
              <p:cNvSpPr txBox="1"/>
              <p:nvPr/>
            </p:nvSpPr>
            <p:spPr>
              <a:xfrm>
                <a:off x="4040501" y="2022536"/>
                <a:ext cx="17454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Traza tu ruta</a:t>
                </a:r>
              </a:p>
            </p:txBody>
          </p:sp>
          <p:cxnSp>
            <p:nvCxnSpPr>
              <p:cNvPr id="98" name="Conector recto 97"/>
              <p:cNvCxnSpPr/>
              <p:nvPr/>
            </p:nvCxnSpPr>
            <p:spPr>
              <a:xfrm>
                <a:off x="4079082" y="2272815"/>
                <a:ext cx="27784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4040501" y="1939771"/>
                <a:ext cx="27784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Flecha doblada 99">
              <a:hlinkClick r:id="rId6" action="ppaction://hlinksldjump"/>
            </p:cNvPr>
            <p:cNvSpPr/>
            <p:nvPr/>
          </p:nvSpPr>
          <p:spPr>
            <a:xfrm rot="10800000">
              <a:off x="3937088" y="522599"/>
              <a:ext cx="147442" cy="88848"/>
            </a:xfrm>
            <a:prstGeom prst="ben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pic>
          <p:nvPicPr>
            <p:cNvPr id="101" name="Imagen 10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331" y="468508"/>
              <a:ext cx="197031" cy="197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387086" y="334564"/>
            <a:ext cx="3182941" cy="5934156"/>
            <a:chOff x="4387086" y="334564"/>
            <a:chExt cx="3182941" cy="5934156"/>
          </a:xfrm>
        </p:grpSpPr>
        <p:grpSp>
          <p:nvGrpSpPr>
            <p:cNvPr id="44" name="Grupo 43"/>
            <p:cNvGrpSpPr/>
            <p:nvPr/>
          </p:nvGrpSpPr>
          <p:grpSpPr>
            <a:xfrm>
              <a:off x="4387086" y="334564"/>
              <a:ext cx="3182941" cy="5934156"/>
              <a:chOff x="198669" y="311140"/>
              <a:chExt cx="3182941" cy="5934156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198669" y="311140"/>
                <a:ext cx="3182941" cy="5934156"/>
                <a:chOff x="198669" y="311140"/>
                <a:chExt cx="3182941" cy="5934156"/>
              </a:xfrm>
            </p:grpSpPr>
            <p:grpSp>
              <p:nvGrpSpPr>
                <p:cNvPr id="48" name="Grupo 47"/>
                <p:cNvGrpSpPr/>
                <p:nvPr/>
              </p:nvGrpSpPr>
              <p:grpSpPr>
                <a:xfrm>
                  <a:off x="198669" y="311140"/>
                  <a:ext cx="3182941" cy="5934156"/>
                  <a:chOff x="198669" y="311140"/>
                  <a:chExt cx="3182941" cy="5934156"/>
                </a:xfrm>
              </p:grpSpPr>
              <p:grpSp>
                <p:nvGrpSpPr>
                  <p:cNvPr id="52" name="Grupo 51"/>
                  <p:cNvGrpSpPr/>
                  <p:nvPr/>
                </p:nvGrpSpPr>
                <p:grpSpPr>
                  <a:xfrm>
                    <a:off x="198669" y="311140"/>
                    <a:ext cx="3182941" cy="5934156"/>
                    <a:chOff x="3683549" y="321300"/>
                    <a:chExt cx="3182941" cy="5934156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83549" y="321300"/>
                      <a:ext cx="3182941" cy="5934156"/>
                      <a:chOff x="3683549" y="321300"/>
                      <a:chExt cx="3182941" cy="5934156"/>
                    </a:xfrm>
                  </p:grpSpPr>
                  <p:grpSp>
                    <p:nvGrpSpPr>
                      <p:cNvPr id="72" name="Grupo 71"/>
                      <p:cNvGrpSpPr/>
                      <p:nvPr/>
                    </p:nvGrpSpPr>
                    <p:grpSpPr>
                      <a:xfrm>
                        <a:off x="3683549" y="321300"/>
                        <a:ext cx="3182941" cy="5934156"/>
                        <a:chOff x="3695278" y="300109"/>
                        <a:chExt cx="3182941" cy="5934156"/>
                      </a:xfrm>
                    </p:grpSpPr>
                    <p:grpSp>
                      <p:nvGrpSpPr>
                        <p:cNvPr id="76" name="Grupo 75"/>
                        <p:cNvGrpSpPr/>
                        <p:nvPr/>
                      </p:nvGrpSpPr>
                      <p:grpSpPr>
                        <a:xfrm>
                          <a:off x="3695278" y="300109"/>
                          <a:ext cx="3182941" cy="5934156"/>
                          <a:chOff x="3788058" y="298973"/>
                          <a:chExt cx="3182941" cy="5934156"/>
                        </a:xfrm>
                      </p:grpSpPr>
                      <p:grpSp>
                        <p:nvGrpSpPr>
                          <p:cNvPr id="78" name="Grupo 77"/>
                          <p:cNvGrpSpPr/>
                          <p:nvPr/>
                        </p:nvGrpSpPr>
                        <p:grpSpPr>
                          <a:xfrm>
                            <a:off x="3788058" y="298973"/>
                            <a:ext cx="3182941" cy="5934156"/>
                            <a:chOff x="7748266" y="447255"/>
                            <a:chExt cx="3182941" cy="5934156"/>
                          </a:xfrm>
                        </p:grpSpPr>
                        <p:grpSp>
                          <p:nvGrpSpPr>
                            <p:cNvPr id="80" name="Grupo 79"/>
                            <p:cNvGrpSpPr/>
                            <p:nvPr/>
                          </p:nvGrpSpPr>
                          <p:grpSpPr>
                            <a:xfrm>
                              <a:off x="7749555" y="447971"/>
                              <a:ext cx="3181652" cy="5933440"/>
                              <a:chOff x="4427838" y="510683"/>
                              <a:chExt cx="3181652" cy="5933440"/>
                            </a:xfrm>
                          </p:grpSpPr>
                          <p:pic>
                            <p:nvPicPr>
                              <p:cNvPr id="87" name="Imagen 86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t="2946" b="6329"/>
                              <a:stretch/>
                            </p:blipFill>
                            <p:spPr>
                              <a:xfrm>
                                <a:off x="4427838" y="510683"/>
                                <a:ext cx="3181652" cy="5933440"/>
                              </a:xfrm>
                              <a:prstGeom prst="rect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</p:pic>
                          <p:pic>
                            <p:nvPicPr>
                              <p:cNvPr id="88" name="Imagen 87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91316" t="90551" r="6403" b="7629"/>
                              <a:stretch/>
                            </p:blipFill>
                            <p:spPr>
                              <a:xfrm>
                                <a:off x="7422914" y="6238870"/>
                                <a:ext cx="75899" cy="124473"/>
                              </a:xfrm>
                              <a:prstGeom prst="rect">
                                <a:avLst/>
                              </a:prstGeom>
                              <a:ln>
                                <a:noFill/>
                              </a:ln>
                            </p:spPr>
                          </p:pic>
                        </p:grpSp>
                        <p:sp>
                          <p:nvSpPr>
                            <p:cNvPr id="83" name="Rectángulo 82"/>
                            <p:cNvSpPr/>
                            <p:nvPr/>
                          </p:nvSpPr>
                          <p:spPr>
                            <a:xfrm>
                              <a:off x="7748266" y="447255"/>
                              <a:ext cx="3181652" cy="430223"/>
                            </a:xfrm>
                            <a:prstGeom prst="rect">
                              <a:avLst/>
                            </a:prstGeom>
                            <a:solidFill>
                              <a:srgbClr val="234DA1"/>
                            </a:solidFill>
                            <a:ln>
                              <a:solidFill>
                                <a:srgbClr val="234DA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MX" sz="12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Crear Actividad OS</a:t>
                              </a:r>
                              <a:endParaRPr lang="es-MX" sz="12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9" name="Rectángulo 78"/>
                          <p:cNvSpPr/>
                          <p:nvPr/>
                        </p:nvSpPr>
                        <p:spPr>
                          <a:xfrm>
                            <a:off x="4084926" y="883920"/>
                            <a:ext cx="2569874" cy="1320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MX"/>
                          </a:p>
                        </p:txBody>
                      </p:sp>
                    </p:grpSp>
                    <p:sp>
                      <p:nvSpPr>
                        <p:cNvPr id="77" name="CuadroTexto 76"/>
                        <p:cNvSpPr txBox="1"/>
                        <p:nvPr/>
                      </p:nvSpPr>
                      <p:spPr>
                        <a:xfrm>
                          <a:off x="3781927" y="913299"/>
                          <a:ext cx="2512129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s-MX" sz="900" b="1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Información de la Actividad OS</a:t>
                          </a:r>
                        </a:p>
                      </p:txBody>
                    </p:sp>
                  </p:grpSp>
                  <p:sp>
                    <p:nvSpPr>
                      <p:cNvPr id="73" name="CuadroTexto 72"/>
                      <p:cNvSpPr txBox="1"/>
                      <p:nvPr/>
                    </p:nvSpPr>
                    <p:spPr>
                      <a:xfrm>
                        <a:off x="3788290" y="1374588"/>
                        <a:ext cx="1433643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Cliente</a:t>
                        </a:r>
                      </a:p>
                      <a:p>
                        <a:endParaRPr lang="es-MX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endPara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endParaRPr lang="es-MX" sz="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Técnico / Supervisor Asignado</a:t>
                        </a:r>
                      </a:p>
                    </p:txBody>
                  </p:sp>
                  <p:sp>
                    <p:nvSpPr>
                      <p:cNvPr id="74" name="CuadroTexto 73"/>
                      <p:cNvSpPr txBox="1"/>
                      <p:nvPr/>
                    </p:nvSpPr>
                    <p:spPr>
                      <a:xfrm>
                        <a:off x="5275020" y="1412452"/>
                        <a:ext cx="1404894" cy="9848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4157 / 4986 Combo</a:t>
                        </a: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Periférico Cuautitlán</a:t>
                        </a:r>
                      </a:p>
                      <a:p>
                        <a:pPr algn="r"/>
                        <a:endParaRPr lang="es-MX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endParaRPr lang="es-MX" sz="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endParaRPr lang="es-MX" sz="5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r>
                          <a:rPr lang="es-ES" sz="9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TEC. MATA ESPINOZA LUIS SEBASTIAN</a:t>
                        </a:r>
                        <a:endPara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  <p:cxnSp>
                    <p:nvCxnSpPr>
                      <p:cNvPr id="75" name="Conector recto 74"/>
                      <p:cNvCxnSpPr/>
                      <p:nvPr/>
                    </p:nvCxnSpPr>
                    <p:spPr>
                      <a:xfrm>
                        <a:off x="3840480" y="1890456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3813245" y="2479105"/>
                      <a:ext cx="1461775" cy="723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Número de orden de servicio</a:t>
                      </a:r>
                    </a:p>
                    <a:p>
                      <a:endParaRPr lang="es-MX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Actividad</a:t>
                      </a:r>
                    </a:p>
                  </p:txBody>
                </p:sp>
                <p:sp>
                  <p:nvSpPr>
                    <p:cNvPr id="58" name="CuadroTexto 57"/>
                    <p:cNvSpPr txBox="1"/>
                    <p:nvPr/>
                  </p:nvSpPr>
                  <p:spPr>
                    <a:xfrm>
                      <a:off x="3813244" y="4307289"/>
                      <a:ext cx="109591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MX" sz="1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Duración</a:t>
                      </a:r>
                    </a:p>
                    <a:p>
                      <a:endPara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Cantidad</a:t>
                      </a:r>
                    </a:p>
                  </p:txBody>
                </p:sp>
                <p:cxnSp>
                  <p:nvCxnSpPr>
                    <p:cNvPr id="63" name="Conector recto 62"/>
                    <p:cNvCxnSpPr/>
                    <p:nvPr/>
                  </p:nvCxnSpPr>
                  <p:spPr>
                    <a:xfrm>
                      <a:off x="3865433" y="4880795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ector recto 63"/>
                    <p:cNvCxnSpPr/>
                    <p:nvPr/>
                  </p:nvCxnSpPr>
                  <p:spPr>
                    <a:xfrm>
                      <a:off x="3824903" y="2418776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CuadroTexto 64"/>
                    <p:cNvSpPr txBox="1"/>
                    <p:nvPr/>
                  </p:nvSpPr>
                  <p:spPr>
                    <a:xfrm>
                      <a:off x="3820160" y="4034336"/>
                      <a:ext cx="251212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Clave de control</a:t>
                      </a:r>
                    </a:p>
                  </p:txBody>
                </p:sp>
                <p:sp>
                  <p:nvSpPr>
                    <p:cNvPr id="66" name="CuadroTexto 65"/>
                    <p:cNvSpPr txBox="1"/>
                    <p:nvPr/>
                  </p:nvSpPr>
                  <p:spPr>
                    <a:xfrm>
                      <a:off x="5057885" y="2540052"/>
                      <a:ext cx="1601688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00000355</a:t>
                      </a:r>
                    </a:p>
                    <a:p>
                      <a:pPr algn="r"/>
                      <a:endPara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r"/>
                      <a:endPara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67" name="Conector recto 66"/>
                    <p:cNvCxnSpPr/>
                    <p:nvPr/>
                  </p:nvCxnSpPr>
                  <p:spPr>
                    <a:xfrm>
                      <a:off x="3840480" y="2902773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CuadroTexto 67"/>
                    <p:cNvSpPr txBox="1"/>
                    <p:nvPr/>
                  </p:nvSpPr>
                  <p:spPr>
                    <a:xfrm>
                      <a:off x="3791739" y="3660337"/>
                      <a:ext cx="174546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Puesto de trabajo</a:t>
                      </a:r>
                      <a:endParaRPr lang="es-MX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cxnSp>
                  <p:nvCxnSpPr>
                    <p:cNvPr id="70" name="Conector recto 69"/>
                    <p:cNvCxnSpPr/>
                    <p:nvPr/>
                  </p:nvCxnSpPr>
                  <p:spPr>
                    <a:xfrm>
                      <a:off x="3834953" y="3242143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Conector recto 70"/>
                    <p:cNvCxnSpPr/>
                    <p:nvPr/>
                  </p:nvCxnSpPr>
                  <p:spPr>
                    <a:xfrm>
                      <a:off x="3830320" y="3971576"/>
                      <a:ext cx="2778474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04045" y="3297149"/>
                    <a:ext cx="174546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Tipo de registro</a:t>
                    </a:r>
                    <a:endParaRPr lang="es-MX" sz="900" b="1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2191660" y="3271186"/>
                    <a:ext cx="98683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Servicio Interno</a:t>
                    </a:r>
                    <a:endParaRPr lang="es-MX" sz="9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0" name="CuadroTexto 49"/>
                <p:cNvSpPr txBox="1"/>
                <p:nvPr/>
              </p:nvSpPr>
              <p:spPr>
                <a:xfrm>
                  <a:off x="380553" y="4920147"/>
                  <a:ext cx="10959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MX" sz="1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* Trabajo real</a:t>
                  </a:r>
                </a:p>
                <a:p>
                  <a:endParaRPr lang="es-MX" sz="9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Estatus</a:t>
                  </a:r>
                </a:p>
              </p:txBody>
            </p:sp>
            <p:sp>
              <p:nvSpPr>
                <p:cNvPr id="51" name="CuadroTexto 50"/>
                <p:cNvSpPr txBox="1"/>
                <p:nvPr/>
              </p:nvSpPr>
              <p:spPr>
                <a:xfrm>
                  <a:off x="1440090" y="4922864"/>
                  <a:ext cx="1667302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es-ES" sz="9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r"/>
                  <a:endParaRPr lang="es-MX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algn="r"/>
                  <a:r>
                    <a:rPr lang="es-MX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Abierta</a:t>
                  </a:r>
                  <a:endParaRPr lang="es-ES" sz="9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46" name="Rectángulo 45">
                <a:hlinkClick r:id="" action="ppaction://hlinkshowjump?jump=nextslide"/>
              </p:cNvPr>
              <p:cNvSpPr/>
              <p:nvPr/>
            </p:nvSpPr>
            <p:spPr>
              <a:xfrm>
                <a:off x="928510" y="5588349"/>
                <a:ext cx="762203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Crear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7" name="Rectángulo 46"/>
              <p:cNvSpPr/>
              <p:nvPr/>
            </p:nvSpPr>
            <p:spPr>
              <a:xfrm>
                <a:off x="1922875" y="5588349"/>
                <a:ext cx="762203" cy="188976"/>
              </a:xfrm>
              <a:prstGeom prst="rect">
                <a:avLst/>
              </a:prstGeom>
              <a:solidFill>
                <a:srgbClr val="234DA1"/>
              </a:solidFill>
              <a:ln>
                <a:solidFill>
                  <a:srgbClr val="234D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b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Cancelar</a:t>
                </a:r>
                <a:endParaRPr lang="es-MX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1" name="Extracto 80"/>
            <p:cNvSpPr/>
            <p:nvPr/>
          </p:nvSpPr>
          <p:spPr>
            <a:xfrm flipH="1" flipV="1">
              <a:off x="6650842" y="5307739"/>
              <a:ext cx="60324" cy="45719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991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428923" y="348086"/>
            <a:ext cx="3182941" cy="5927100"/>
            <a:chOff x="198669" y="311140"/>
            <a:chExt cx="3182941" cy="5927100"/>
          </a:xfrm>
        </p:grpSpPr>
        <p:grpSp>
          <p:nvGrpSpPr>
            <p:cNvPr id="4" name="Grupo 3"/>
            <p:cNvGrpSpPr/>
            <p:nvPr/>
          </p:nvGrpSpPr>
          <p:grpSpPr>
            <a:xfrm>
              <a:off x="198669" y="311140"/>
              <a:ext cx="3182941" cy="5927100"/>
              <a:chOff x="198669" y="311140"/>
              <a:chExt cx="3182941" cy="5927100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198669" y="311140"/>
                <a:ext cx="3182941" cy="5927100"/>
                <a:chOff x="198669" y="311140"/>
                <a:chExt cx="3182941" cy="5927100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>
                  <a:off x="198669" y="311140"/>
                  <a:ext cx="3182941" cy="5927100"/>
                  <a:chOff x="198669" y="311140"/>
                  <a:chExt cx="3182941" cy="5927100"/>
                </a:xfrm>
              </p:grpSpPr>
              <p:grpSp>
                <p:nvGrpSpPr>
                  <p:cNvPr id="7" name="Grupo 6"/>
                  <p:cNvGrpSpPr/>
                  <p:nvPr/>
                </p:nvGrpSpPr>
                <p:grpSpPr>
                  <a:xfrm>
                    <a:off x="198669" y="311140"/>
                    <a:ext cx="3182941" cy="5927100"/>
                    <a:chOff x="198669" y="311140"/>
                    <a:chExt cx="3182941" cy="5927100"/>
                  </a:xfrm>
                </p:grpSpPr>
                <p:grpSp>
                  <p:nvGrpSpPr>
                    <p:cNvPr id="14" name="Grupo 13"/>
                    <p:cNvGrpSpPr/>
                    <p:nvPr/>
                  </p:nvGrpSpPr>
                  <p:grpSpPr>
                    <a:xfrm>
                      <a:off x="198669" y="311140"/>
                      <a:ext cx="3182941" cy="5927100"/>
                      <a:chOff x="3683549" y="321300"/>
                      <a:chExt cx="3182941" cy="5927100"/>
                    </a:xfrm>
                  </p:grpSpPr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3683549" y="321300"/>
                        <a:ext cx="3182941" cy="5927100"/>
                        <a:chOff x="3683549" y="321300"/>
                        <a:chExt cx="3182941" cy="5927100"/>
                      </a:xfrm>
                    </p:grpSpPr>
                    <p:grpSp>
                      <p:nvGrpSpPr>
                        <p:cNvPr id="142" name="Grupo 141"/>
                        <p:cNvGrpSpPr/>
                        <p:nvPr/>
                      </p:nvGrpSpPr>
                      <p:grpSpPr>
                        <a:xfrm>
                          <a:off x="3683549" y="321300"/>
                          <a:ext cx="3182941" cy="5927100"/>
                          <a:chOff x="3695278" y="300109"/>
                          <a:chExt cx="3182941" cy="5927100"/>
                        </a:xfrm>
                      </p:grpSpPr>
                      <p:grpSp>
                        <p:nvGrpSpPr>
                          <p:cNvPr id="148" name="Grupo 147"/>
                          <p:cNvGrpSpPr/>
                          <p:nvPr/>
                        </p:nvGrpSpPr>
                        <p:grpSpPr>
                          <a:xfrm>
                            <a:off x="3695278" y="300109"/>
                            <a:ext cx="3182941" cy="5927100"/>
                            <a:chOff x="3788058" y="298973"/>
                            <a:chExt cx="3182941" cy="5927100"/>
                          </a:xfrm>
                        </p:grpSpPr>
                        <p:grpSp>
                          <p:nvGrpSpPr>
                            <p:cNvPr id="160" name="Grupo 159"/>
                            <p:cNvGrpSpPr/>
                            <p:nvPr/>
                          </p:nvGrpSpPr>
                          <p:grpSpPr>
                            <a:xfrm>
                              <a:off x="3788058" y="298973"/>
                              <a:ext cx="3182941" cy="5927100"/>
                              <a:chOff x="7748266" y="447255"/>
                              <a:chExt cx="3182941" cy="5927100"/>
                            </a:xfrm>
                          </p:grpSpPr>
                          <p:grpSp>
                            <p:nvGrpSpPr>
                              <p:cNvPr id="162" name="Grupo 161"/>
                              <p:cNvGrpSpPr/>
                              <p:nvPr/>
                            </p:nvGrpSpPr>
                            <p:grpSpPr>
                              <a:xfrm>
                                <a:off x="7749555" y="451075"/>
                                <a:ext cx="3181652" cy="5923280"/>
                                <a:chOff x="4427838" y="513787"/>
                                <a:chExt cx="3181652" cy="5923280"/>
                              </a:xfrm>
                            </p:grpSpPr>
                            <p:pic>
                              <p:nvPicPr>
                                <p:cNvPr id="169" name="Imagen 168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t="2996" b="6435"/>
                                <a:stretch/>
                              </p:blipFill>
                              <p:spPr>
                                <a:xfrm>
                                  <a:off x="4427838" y="513787"/>
                                  <a:ext cx="3181652" cy="5923280"/>
                                </a:xfrm>
                                <a:prstGeom prst="rect">
                                  <a:avLst/>
                                </a:prstGeom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</p:pic>
                            <p:pic>
                              <p:nvPicPr>
                                <p:cNvPr id="170" name="Imagen 169"/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2" cstate="print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91316" t="90551" r="6403" b="7629"/>
                                <a:stretch/>
                              </p:blipFill>
                              <p:spPr>
                                <a:xfrm>
                                  <a:off x="7422914" y="6238870"/>
                                  <a:ext cx="75899" cy="124473"/>
                                </a:xfrm>
                                <a:prstGeom prst="rect">
                                  <a:avLst/>
                                </a:prstGeom>
                                <a:ln>
                                  <a:noFill/>
                                </a:ln>
                              </p:spPr>
                            </p:pic>
                          </p:grpSp>
                          <p:sp>
                            <p:nvSpPr>
                              <p:cNvPr id="165" name="Rectángulo 164"/>
                              <p:cNvSpPr/>
                              <p:nvPr/>
                            </p:nvSpPr>
                            <p:spPr>
                              <a:xfrm>
                                <a:off x="7748266" y="447255"/>
                                <a:ext cx="3181652" cy="430223"/>
                              </a:xfrm>
                              <a:prstGeom prst="rect">
                                <a:avLst/>
                              </a:prstGeom>
                              <a:solidFill>
                                <a:srgbClr val="234DA1"/>
                              </a:solidFill>
                              <a:ln>
                                <a:solidFill>
                                  <a:srgbClr val="234DA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s-MX" sz="12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Detalle de la Actividad OS</a:t>
                                </a:r>
                                <a:endParaRPr lang="es-MX" sz="12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61" name="Rectángulo 160"/>
                            <p:cNvSpPr/>
                            <p:nvPr/>
                          </p:nvSpPr>
                          <p:spPr>
                            <a:xfrm>
                              <a:off x="4084926" y="883920"/>
                              <a:ext cx="2569874" cy="13208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MX"/>
                            </a:p>
                          </p:txBody>
                        </p:sp>
                      </p:grpSp>
                      <p:sp>
                        <p:nvSpPr>
                          <p:cNvPr id="147" name="CuadroTexto 146"/>
                          <p:cNvSpPr txBox="1"/>
                          <p:nvPr/>
                        </p:nvSpPr>
                        <p:spPr>
                          <a:xfrm>
                            <a:off x="3781927" y="913299"/>
                            <a:ext cx="2512129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s-MX" sz="900" b="1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Información de la Actividad OS</a:t>
                            </a:r>
                          </a:p>
                        </p:txBody>
                      </p:sp>
                    </p:grpSp>
                    <p:sp>
                      <p:nvSpPr>
                        <p:cNvPr id="171" name="CuadroTexto 170"/>
                        <p:cNvSpPr txBox="1"/>
                        <p:nvPr/>
                      </p:nvSpPr>
                      <p:spPr>
                        <a:xfrm>
                          <a:off x="3788290" y="1374588"/>
                          <a:ext cx="1433643" cy="10156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r>
                            <a:rPr lang="es-MX" sz="900" b="1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Cliente</a:t>
                          </a:r>
                        </a:p>
                        <a:p>
                          <a:endParaRPr lang="es-MX" sz="900" b="1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endPara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endParaRPr lang="es-MX" sz="400" b="1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r>
                            <a:rPr lang="es-MX" sz="900" b="1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Técnico / Supervisor Asignado</a:t>
                          </a:r>
                        </a:p>
                      </p:txBody>
                    </p:sp>
                    <p:sp>
                      <p:nvSpPr>
                        <p:cNvPr id="174" name="CuadroTexto 173"/>
                        <p:cNvSpPr txBox="1"/>
                        <p:nvPr/>
                      </p:nvSpPr>
                      <p:spPr>
                        <a:xfrm>
                          <a:off x="5275020" y="1412452"/>
                          <a:ext cx="1404894" cy="9848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r"/>
                          <a:r>
                            <a:rPr lang="es-MX" sz="900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4157 / 4986 Combo</a:t>
                          </a:r>
                        </a:p>
                        <a:p>
                          <a:pPr algn="r"/>
                          <a:r>
                            <a:rPr lang="es-MX" sz="900" dirty="0" smtClean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Periférico Cuautitlán</a:t>
                          </a:r>
                        </a:p>
                        <a:p>
                          <a:pPr algn="r"/>
                          <a:endParaRPr lang="es-MX" sz="9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algn="r"/>
                          <a:endParaRPr lang="es-MX" sz="6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algn="r"/>
                          <a:endParaRPr lang="es-MX" sz="5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algn="r"/>
                          <a:r>
                            <a:rPr lang="es-ES" sz="9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TEC. MATA ESPINOZA LUIS SEBASTIAN</a:t>
                          </a:r>
                          <a:endPara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p:txBody>
                    </p:sp>
                    <p:cxnSp>
                      <p:nvCxnSpPr>
                        <p:cNvPr id="11" name="Conector recto 10"/>
                        <p:cNvCxnSpPr/>
                        <p:nvPr/>
                      </p:nvCxnSpPr>
                      <p:spPr>
                        <a:xfrm>
                          <a:off x="3840480" y="1890456"/>
                          <a:ext cx="277847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5" name="CuadroTexto 174"/>
                      <p:cNvSpPr txBox="1"/>
                      <p:nvPr/>
                    </p:nvSpPr>
                    <p:spPr>
                      <a:xfrm>
                        <a:off x="3813245" y="2479105"/>
                        <a:ext cx="1461775" cy="7232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Número de orden de servicio</a:t>
                        </a:r>
                      </a:p>
                      <a:p>
                        <a:endParaRPr lang="es-MX" sz="1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Actividad</a:t>
                        </a:r>
                      </a:p>
                    </p:txBody>
                  </p:sp>
                  <p:sp>
                    <p:nvSpPr>
                      <p:cNvPr id="176" name="CuadroTexto 175"/>
                      <p:cNvSpPr txBox="1"/>
                      <p:nvPr/>
                    </p:nvSpPr>
                    <p:spPr>
                      <a:xfrm>
                        <a:off x="3813244" y="4307289"/>
                        <a:ext cx="109591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endParaRPr lang="es-MX" sz="1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Duración</a:t>
                        </a:r>
                      </a:p>
                      <a:p>
                        <a:endPara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Cantidad</a:t>
                        </a:r>
                      </a:p>
                    </p:txBody>
                  </p:sp>
                  <p:sp>
                    <p:nvSpPr>
                      <p:cNvPr id="177" name="CuadroTexto 176"/>
                      <p:cNvSpPr txBox="1"/>
                      <p:nvPr/>
                    </p:nvSpPr>
                    <p:spPr>
                      <a:xfrm>
                        <a:off x="4912897" y="4323453"/>
                        <a:ext cx="1667302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s-ES" sz="9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4</a:t>
                        </a:r>
                        <a:endParaRPr lang="es-E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endParaRPr lang="es-MX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1</a:t>
                        </a:r>
                        <a:endParaRPr lang="es-ES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  <p:cxnSp>
                    <p:nvCxnSpPr>
                      <p:cNvPr id="178" name="Conector recto 177"/>
                      <p:cNvCxnSpPr/>
                      <p:nvPr/>
                    </p:nvCxnSpPr>
                    <p:spPr>
                      <a:xfrm>
                        <a:off x="3865433" y="4880795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" name="Conector recto 178"/>
                      <p:cNvCxnSpPr/>
                      <p:nvPr/>
                    </p:nvCxnSpPr>
                    <p:spPr>
                      <a:xfrm>
                        <a:off x="3824903" y="2418776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0" name="CuadroTexto 179"/>
                      <p:cNvSpPr txBox="1"/>
                      <p:nvPr/>
                    </p:nvSpPr>
                    <p:spPr>
                      <a:xfrm>
                        <a:off x="3820160" y="4034336"/>
                        <a:ext cx="2512129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Clave de control</a:t>
                        </a:r>
                      </a:p>
                    </p:txBody>
                  </p:sp>
                  <p:sp>
                    <p:nvSpPr>
                      <p:cNvPr id="181" name="CuadroTexto 180"/>
                      <p:cNvSpPr txBox="1"/>
                      <p:nvPr/>
                    </p:nvSpPr>
                    <p:spPr>
                      <a:xfrm>
                        <a:off x="5057885" y="2540052"/>
                        <a:ext cx="1601688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00000355</a:t>
                        </a:r>
                      </a:p>
                      <a:p>
                        <a:pPr algn="r"/>
                        <a:endParaRPr lang="es-MX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endPara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Mantenimiento Correctivo</a:t>
                        </a:r>
                      </a:p>
                    </p:txBody>
                  </p:sp>
                  <p:cxnSp>
                    <p:nvCxnSpPr>
                      <p:cNvPr id="182" name="Conector recto 181"/>
                      <p:cNvCxnSpPr/>
                      <p:nvPr/>
                    </p:nvCxnSpPr>
                    <p:spPr>
                      <a:xfrm>
                        <a:off x="3840480" y="2902773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4" name="CuadroTexto 183"/>
                      <p:cNvSpPr txBox="1"/>
                      <p:nvPr/>
                    </p:nvSpPr>
                    <p:spPr>
                      <a:xfrm>
                        <a:off x="3791739" y="3660337"/>
                        <a:ext cx="1745462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MX" sz="900" b="1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Puesto de trabajo</a:t>
                        </a:r>
                        <a:endParaRPr lang="es-MX" sz="9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185" name="CuadroTexto 184"/>
                      <p:cNvSpPr txBox="1"/>
                      <p:nvPr/>
                    </p:nvSpPr>
                    <p:spPr>
                      <a:xfrm>
                        <a:off x="5652437" y="3673803"/>
                        <a:ext cx="98683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s-MX" sz="900" dirty="0" smtClean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a:t>TEC019</a:t>
                        </a:r>
                        <a:endParaRPr lang="es-MX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endParaRPr>
                      </a:p>
                    </p:txBody>
                  </p:sp>
                  <p:cxnSp>
                    <p:nvCxnSpPr>
                      <p:cNvPr id="186" name="Conector recto 185"/>
                      <p:cNvCxnSpPr/>
                      <p:nvPr/>
                    </p:nvCxnSpPr>
                    <p:spPr>
                      <a:xfrm>
                        <a:off x="3834953" y="3242143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Conector recto 186"/>
                      <p:cNvCxnSpPr/>
                      <p:nvPr/>
                    </p:nvCxnSpPr>
                    <p:spPr>
                      <a:xfrm>
                        <a:off x="3830320" y="3971576"/>
                        <a:ext cx="2778474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9" name="CuadroTexto 158"/>
                    <p:cNvSpPr txBox="1"/>
                    <p:nvPr/>
                  </p:nvSpPr>
                  <p:spPr>
                    <a:xfrm>
                      <a:off x="304045" y="3297149"/>
                      <a:ext cx="174546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MX" sz="9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Tipo de registro</a:t>
                      </a:r>
                      <a:endParaRPr lang="es-MX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72" name="CuadroTexto 171"/>
                    <p:cNvSpPr txBox="1"/>
                    <p:nvPr/>
                  </p:nvSpPr>
                  <p:spPr>
                    <a:xfrm>
                      <a:off x="2191660" y="3271186"/>
                      <a:ext cx="986837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s-MX" sz="9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Servicio Interno</a:t>
                      </a:r>
                      <a:endParaRPr lang="es-MX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2116736" y="4060520"/>
                    <a:ext cx="98683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MINT</a:t>
                    </a:r>
                    <a:endParaRPr lang="es-MX" sz="9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380553" y="4920147"/>
                    <a:ext cx="109591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*</a:t>
                    </a:r>
                    <a:endParaRPr lang="es-MX" sz="1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* Trabajo </a:t>
                    </a:r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real</a:t>
                    </a:r>
                  </a:p>
                  <a:p>
                    <a:endParaRPr lang="es-MX" sz="9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r>
                      <a:rPr lang="es-MX" sz="900" b="1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Estatus</a:t>
                    </a:r>
                  </a:p>
                </p:txBody>
              </p:sp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1440090" y="4922864"/>
                    <a:ext cx="1667302" cy="507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" sz="9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3</a:t>
                    </a:r>
                    <a:endParaRPr lang="es-E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algn="r"/>
                    <a:endParaRPr lang="es-MX" sz="9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algn="r"/>
                    <a:r>
                      <a:rPr lang="es-MX" sz="9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Cerrada</a:t>
                    </a:r>
                    <a:endParaRPr lang="es-ES" sz="9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41" name="Rectángulo 40"/>
                <p:cNvSpPr/>
                <p:nvPr/>
              </p:nvSpPr>
              <p:spPr>
                <a:xfrm>
                  <a:off x="928510" y="5588349"/>
                  <a:ext cx="762203" cy="188976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Guardar</a:t>
                  </a:r>
                  <a:endParaRPr lang="es-MX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1922875" y="5588349"/>
                  <a:ext cx="762203" cy="188976"/>
                </a:xfrm>
                <a:prstGeom prst="rect">
                  <a:avLst/>
                </a:prstGeom>
                <a:solidFill>
                  <a:srgbClr val="234DA1"/>
                </a:solidFill>
                <a:ln>
                  <a:solidFill>
                    <a:srgbClr val="234D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800" b="1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Cancelar</a:t>
                  </a:r>
                  <a:endParaRPr lang="es-MX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89" name="Flecha doblada 88">
                <a:hlinkClick r:id="rId3" action="ppaction://hlinksldjump"/>
              </p:cNvPr>
              <p:cNvSpPr/>
              <p:nvPr/>
            </p:nvSpPr>
            <p:spPr>
              <a:xfrm rot="10800000">
                <a:off x="303410" y="486947"/>
                <a:ext cx="147442" cy="88848"/>
              </a:xfrm>
              <a:prstGeom prst="bent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pic>
            <p:nvPicPr>
              <p:cNvPr id="90" name="Imagen 89">
                <a:hlinkClick r:id="rId4" action="ppaction://hlinksldjump"/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653" y="432856"/>
                <a:ext cx="197031" cy="197031"/>
              </a:xfrm>
              <a:prstGeom prst="rect">
                <a:avLst/>
              </a:prstGeom>
            </p:spPr>
          </p:pic>
        </p:grpSp>
        <p:sp>
          <p:nvSpPr>
            <p:cNvPr id="81" name="Extracto 80"/>
            <p:cNvSpPr/>
            <p:nvPr/>
          </p:nvSpPr>
          <p:spPr>
            <a:xfrm flipH="1" flipV="1">
              <a:off x="2453071" y="5278627"/>
              <a:ext cx="60324" cy="45719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363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8049</TotalTime>
  <Words>606</Words>
  <Application>Microsoft Office PowerPoint</Application>
  <PresentationFormat>Panorámica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MAc</dc:creator>
  <cp:lastModifiedBy>Robert MAc</cp:lastModifiedBy>
  <cp:revision>92</cp:revision>
  <dcterms:created xsi:type="dcterms:W3CDTF">2018-04-09T21:45:27Z</dcterms:created>
  <dcterms:modified xsi:type="dcterms:W3CDTF">2018-04-16T19:47:29Z</dcterms:modified>
</cp:coreProperties>
</file>