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16" r:id="rId3"/>
    <p:sldId id="257" r:id="rId5"/>
    <p:sldId id="258" r:id="rId6"/>
    <p:sldId id="259" r:id="rId7"/>
    <p:sldId id="265" r:id="rId8"/>
    <p:sldId id="337" r:id="rId9"/>
    <p:sldId id="312" r:id="rId10"/>
    <p:sldId id="260" r:id="rId11"/>
    <p:sldId id="266" r:id="rId12"/>
    <p:sldId id="300" r:id="rId13"/>
    <p:sldId id="269" r:id="rId14"/>
    <p:sldId id="280" r:id="rId15"/>
    <p:sldId id="302" r:id="rId16"/>
    <p:sldId id="340" r:id="rId17"/>
    <p:sldId id="341" r:id="rId18"/>
    <p:sldId id="339" r:id="rId19"/>
    <p:sldId id="338" r:id="rId20"/>
    <p:sldId id="336" r:id="rId21"/>
    <p:sldId id="296" r:id="rId22"/>
    <p:sldId id="297" r:id="rId23"/>
    <p:sldId id="335" r:id="rId24"/>
    <p:sldId id="262" r:id="rId25"/>
    <p:sldId id="31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8DCB"/>
    <a:srgbClr val="E58F14"/>
    <a:srgbClr val="2070A1"/>
    <a:srgbClr val="E14956"/>
    <a:srgbClr val="3CC8D3"/>
    <a:srgbClr val="37BAC5"/>
    <a:srgbClr val="F79A16"/>
    <a:srgbClr val="A6315B"/>
    <a:srgbClr val="D34D58"/>
    <a:srgbClr val="9D3C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40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52" y="108"/>
      </p:cViewPr>
      <p:guideLst>
        <p:guide orient="horz" pos="2160"/>
        <p:guide pos="3840"/>
        <p:guide pos="554"/>
        <p:guide pos="7129"/>
        <p:guide orient="horz" pos="3906"/>
        <p:guide orient="horz" pos="3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themeOverride" Target="../theme/themeOverrid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4" Type="http://schemas.microsoft.com/office/2011/relationships/chartColorStyle" Target="colors2.xml"/><Relationship Id="rId3" Type="http://schemas.microsoft.com/office/2011/relationships/chartStyle" Target="style2.xml"/><Relationship Id="rId2" Type="http://schemas.openxmlformats.org/officeDocument/2006/relationships/themeOverride" Target="../theme/themeOverrid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4" Type="http://schemas.microsoft.com/office/2011/relationships/chartColorStyle" Target="colors3.xml"/><Relationship Id="rId3" Type="http://schemas.microsoft.com/office/2011/relationships/chartStyle" Target="style3.xml"/><Relationship Id="rId2" Type="http://schemas.openxmlformats.org/officeDocument/2006/relationships/themeOverride" Target="../theme/themeOverrid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4" Type="http://schemas.microsoft.com/office/2011/relationships/chartColorStyle" Target="colors4.xml"/><Relationship Id="rId3" Type="http://schemas.microsoft.com/office/2011/relationships/chartStyle" Target="style4.xml"/><Relationship Id="rId2" Type="http://schemas.openxmlformats.org/officeDocument/2006/relationships/themeOverride" Target="../theme/themeOverrid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4" Type="http://schemas.microsoft.com/office/2011/relationships/chartColorStyle" Target="colors5.xml"/><Relationship Id="rId3" Type="http://schemas.microsoft.com/office/2011/relationships/chartStyle" Target="style5.xml"/><Relationship Id="rId2" Type="http://schemas.openxmlformats.org/officeDocument/2006/relationships/themeOverride" Target="../theme/themeOverride5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4" Type="http://schemas.microsoft.com/office/2011/relationships/chartColorStyle" Target="colors6.xml"/><Relationship Id="rId3" Type="http://schemas.microsoft.com/office/2011/relationships/chartStyle" Target="style6.xml"/><Relationship Id="rId2" Type="http://schemas.openxmlformats.org/officeDocument/2006/relationships/themeOverride" Target="../theme/themeOverride6.xml"/><Relationship Id="rId1" Type="http://schemas.openxmlformats.org/officeDocument/2006/relationships/package" Target="../embeddings/Workbook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effectLst>
              <a:outerShdw blurRad="342900" dist="38100" dir="8100000" sx="105000" sy="105000" algn="tr" rotWithShape="0">
                <a:prstClr val="black">
                  <a:alpha val="31000"/>
                </a:prstClr>
              </a:outerShdw>
            </a:effectLst>
          </c:spPr>
          <c:explosion val="0"/>
          <c:dPt>
            <c:idx val="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>
                <a:outerShdw blurRad="342900" dist="38100" dir="8100000" sx="105000" sy="105000" algn="tr" rotWithShape="0">
                  <a:prstClr val="black">
                    <a:alpha val="31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>
                <a:outerShdw blurRad="342900" dist="38100" dir="8100000" sx="105000" sy="105000" algn="tr" rotWithShape="0">
                  <a:prstClr val="black">
                    <a:alpha val="31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>
                <a:outerShdw blurRad="342900" dist="38100" dir="8100000" sx="105000" sy="105000" algn="tr" rotWithShape="0">
                  <a:prstClr val="black">
                    <a:alpha val="31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>
                <a:outerShdw blurRad="342900" dist="38100" dir="8100000" sx="105000" sy="105000" algn="tr" rotWithShape="0">
                  <a:prstClr val="black">
                    <a:alpha val="31000"/>
                  </a:prstClr>
                </a:outerShdw>
              </a:effectLst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</c:v>
                </c:pt>
                <c:pt idx="1">
                  <c:v>55</c:v>
                </c:pt>
                <c:pt idx="2">
                  <c:v>45</c:v>
                </c:pt>
                <c:pt idx="3">
                  <c:v>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effectLst>
              <a:outerShdw blurRad="342900" dist="38100" dir="8100000" sx="105000" sy="105000" algn="tr" rotWithShape="0">
                <a:prstClr val="black">
                  <a:alpha val="31000"/>
                </a:prstClr>
              </a:outerShdw>
            </a:effectLst>
          </c:spPr>
          <c:explosion val="0"/>
          <c:dPt>
            <c:idx val="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>
                <a:outerShdw blurRad="342900" dist="38100" dir="8100000" sx="105000" sy="105000" algn="tr" rotWithShape="0">
                  <a:prstClr val="black">
                    <a:alpha val="31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>
                <a:outerShdw blurRad="342900" dist="38100" dir="8100000" sx="105000" sy="105000" algn="tr" rotWithShape="0">
                  <a:prstClr val="black">
                    <a:alpha val="31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>
                <a:outerShdw blurRad="342900" dist="38100" dir="8100000" sx="105000" sy="105000" algn="tr" rotWithShape="0">
                  <a:prstClr val="black">
                    <a:alpha val="31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>
                <a:outerShdw blurRad="342900" dist="38100" dir="8100000" sx="105000" sy="105000" algn="tr" rotWithShape="0">
                  <a:prstClr val="black">
                    <a:alpha val="31000"/>
                  </a:prstClr>
                </a:outerShdw>
              </a:effectLst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</c:v>
                </c:pt>
                <c:pt idx="1">
                  <c:v>55</c:v>
                </c:pt>
                <c:pt idx="2">
                  <c:v>45</c:v>
                </c:pt>
                <c:pt idx="3">
                  <c:v>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effectLst>
              <a:outerShdw blurRad="342900" dist="38100" dir="8100000" sx="105000" sy="105000" algn="tr" rotWithShape="0">
                <a:prstClr val="black">
                  <a:alpha val="31000"/>
                </a:prstClr>
              </a:outerShdw>
            </a:effectLst>
          </c:spPr>
          <c:explosion val="0"/>
          <c:dPt>
            <c:idx val="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>
                <a:outerShdw blurRad="342900" dist="38100" dir="8100000" sx="105000" sy="105000" algn="tr" rotWithShape="0">
                  <a:prstClr val="black">
                    <a:alpha val="31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>
                <a:outerShdw blurRad="342900" dist="38100" dir="8100000" sx="105000" sy="105000" algn="tr" rotWithShape="0">
                  <a:prstClr val="black">
                    <a:alpha val="31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>
                <a:outerShdw blurRad="342900" dist="38100" dir="8100000" sx="105000" sy="105000" algn="tr" rotWithShape="0">
                  <a:prstClr val="black">
                    <a:alpha val="31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>
                <a:outerShdw blurRad="342900" dist="38100" dir="8100000" sx="105000" sy="105000" algn="tr" rotWithShape="0">
                  <a:prstClr val="black">
                    <a:alpha val="31000"/>
                  </a:prstClr>
                </a:outerShdw>
              </a:effectLst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effectLst>
              <a:outerShdw blurRad="342900" dist="38100" dir="8100000" sx="105000" sy="105000" algn="tr" rotWithShape="0">
                <a:prstClr val="black">
                  <a:alpha val="31000"/>
                </a:prstClr>
              </a:outerShdw>
            </a:effectLst>
          </c:spPr>
          <c:explosion val="0"/>
          <c:dPt>
            <c:idx val="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>
                <a:outerShdw blurRad="342900" dist="38100" dir="8100000" sx="105000" sy="105000" algn="tr" rotWithShape="0">
                  <a:prstClr val="black">
                    <a:alpha val="31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>
                <a:outerShdw blurRad="342900" dist="38100" dir="8100000" sx="105000" sy="105000" algn="tr" rotWithShape="0">
                  <a:prstClr val="black">
                    <a:alpha val="31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>
                <a:outerShdw blurRad="342900" dist="38100" dir="8100000" sx="105000" sy="105000" algn="tr" rotWithShape="0">
                  <a:prstClr val="black">
                    <a:alpha val="31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>
                <a:outerShdw blurRad="342900" dist="38100" dir="8100000" sx="105000" sy="105000" algn="tr" rotWithShape="0">
                  <a:prstClr val="black">
                    <a:alpha val="31000"/>
                  </a:prstClr>
                </a:outerShdw>
              </a:effectLst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effectLst>
              <a:outerShdw blurRad="342900" dist="38100" dir="8100000" sx="105000" sy="105000" algn="tr" rotWithShape="0">
                <a:prstClr val="black">
                  <a:alpha val="31000"/>
                </a:prstClr>
              </a:outerShdw>
            </a:effectLst>
          </c:spPr>
          <c:explosion val="0"/>
          <c:dPt>
            <c:idx val="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>
                <a:outerShdw blurRad="342900" dist="38100" dir="8100000" sx="105000" sy="105000" algn="tr" rotWithShape="0">
                  <a:prstClr val="black">
                    <a:alpha val="31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>
                <a:outerShdw blurRad="342900" dist="38100" dir="8100000" sx="105000" sy="105000" algn="tr" rotWithShape="0">
                  <a:prstClr val="black">
                    <a:alpha val="31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>
                <a:outerShdw blurRad="342900" dist="38100" dir="8100000" sx="105000" sy="105000" algn="tr" rotWithShape="0">
                  <a:prstClr val="black">
                    <a:alpha val="31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>
                <a:outerShdw blurRad="342900" dist="38100" dir="8100000" sx="105000" sy="105000" algn="tr" rotWithShape="0">
                  <a:prstClr val="black">
                    <a:alpha val="31000"/>
                  </a:prstClr>
                </a:outerShdw>
              </a:effectLst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effectLst>
              <a:outerShdw blurRad="342900" dist="38100" dir="8100000" sx="105000" sy="105000" algn="tr" rotWithShape="0">
                <a:prstClr val="black">
                  <a:alpha val="31000"/>
                </a:prstClr>
              </a:outerShdw>
            </a:effectLst>
          </c:spPr>
          <c:explosion val="0"/>
          <c:dPt>
            <c:idx val="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>
                <a:outerShdw blurRad="342900" dist="38100" dir="8100000" sx="105000" sy="105000" algn="tr" rotWithShape="0">
                  <a:prstClr val="black">
                    <a:alpha val="31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>
                <a:outerShdw blurRad="342900" dist="38100" dir="8100000" sx="105000" sy="105000" algn="tr" rotWithShape="0">
                  <a:prstClr val="black">
                    <a:alpha val="31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>
                <a:outerShdw blurRad="342900" dist="38100" dir="8100000" sx="105000" sy="105000" algn="tr" rotWithShape="0">
                  <a:prstClr val="black">
                    <a:alpha val="31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>
                <a:outerShdw blurRad="342900" dist="38100" dir="8100000" sx="105000" sy="105000" algn="tr" rotWithShape="0">
                  <a:prstClr val="black">
                    <a:alpha val="31000"/>
                  </a:prstClr>
                </a:outerShdw>
              </a:effectLst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</c:v>
                </c:pt>
                <c:pt idx="1">
                  <c:v>55</c:v>
                </c:pt>
                <c:pt idx="2">
                  <c:v>45</c:v>
                </c:pt>
                <c:pt idx="3">
                  <c:v>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FBCF3-45A7-4F67-B26D-184ACA9F18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BD074-6B3C-49C5-971A-604B9C1E19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.xml"/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hyperlink" Target="https://www.cnblogs.com/wang2825/articles/8929443.html" TargetMode="Externa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.xml"/><Relationship Id="rId1" Type="http://schemas.openxmlformats.org/officeDocument/2006/relationships/chart" Target="../charts/char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757030" y="2538604"/>
            <a:ext cx="6493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accent5"/>
                </a:solidFill>
                <a:latin typeface="+mj-ea"/>
                <a:ea typeface="+mj-ea"/>
                <a:cs typeface="+mn-ea"/>
                <a:sym typeface="+mn-lt"/>
              </a:rPr>
              <a:t>数据工厂分享</a:t>
            </a:r>
            <a:endParaRPr lang="zh-CN" altLang="en-US" sz="4800" b="1" dirty="0">
              <a:solidFill>
                <a:schemeClr val="accent4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73887" y="3873367"/>
            <a:ext cx="4997452" cy="381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解放双手，提高效能！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35960" y="1572126"/>
            <a:ext cx="15664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spc="300" dirty="0">
                <a:solidFill>
                  <a:schemeClr val="accent2"/>
                </a:solidFill>
                <a:latin typeface="Agency FB" panose="020B0503020202020204" pitchFamily="34" charset="0"/>
                <a:cs typeface="+mn-ea"/>
                <a:sym typeface="+mn-lt"/>
              </a:rPr>
              <a:t>2019</a:t>
            </a:r>
            <a:endParaRPr lang="en-US" altLang="zh-CN" sz="6600" spc="300" dirty="0">
              <a:solidFill>
                <a:schemeClr val="accent2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cxnSp>
        <p:nvCxnSpPr>
          <p:cNvPr id="49" name="PA_直接连接符 48"/>
          <p:cNvCxnSpPr/>
          <p:nvPr>
            <p:custDataLst>
              <p:tags r:id="rId1"/>
            </p:custDataLst>
          </p:nvPr>
        </p:nvCxnSpPr>
        <p:spPr>
          <a:xfrm>
            <a:off x="885223" y="3621484"/>
            <a:ext cx="744225" cy="0"/>
          </a:xfrm>
          <a:prstGeom prst="line">
            <a:avLst/>
          </a:prstGeom>
          <a:ln w="381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 rot="2700000">
            <a:off x="7330114" y="4141122"/>
            <a:ext cx="946620" cy="946620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 rot="2700000">
            <a:off x="10629995" y="3383301"/>
            <a:ext cx="667617" cy="667616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圆角矩形 34"/>
          <p:cNvSpPr/>
          <p:nvPr/>
        </p:nvSpPr>
        <p:spPr>
          <a:xfrm rot="2700000">
            <a:off x="9102569" y="1507056"/>
            <a:ext cx="668407" cy="668407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761632" y="1338839"/>
            <a:ext cx="2038344" cy="2038344"/>
            <a:chOff x="3700440" y="1274408"/>
            <a:chExt cx="1646508" cy="1646508"/>
          </a:xfrm>
        </p:grpSpPr>
        <p:sp>
          <p:nvSpPr>
            <p:cNvPr id="24" name="圆角矩形 23"/>
            <p:cNvSpPr/>
            <p:nvPr/>
          </p:nvSpPr>
          <p:spPr>
            <a:xfrm rot="2700000">
              <a:off x="3700440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4"/>
            </a:solidFill>
            <a:ln w="12700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 rot="2700000">
              <a:off x="3794877" y="1368844"/>
              <a:ext cx="1457637" cy="1457637"/>
            </a:xfrm>
            <a:prstGeom prst="roundRect">
              <a:avLst>
                <a:gd name="adj" fmla="val 6887"/>
              </a:avLst>
            </a:prstGeom>
            <a:blipFill dpi="0" rotWithShape="0">
              <a:blip r:embed="rId2" cstate="email"/>
              <a:srcRect/>
              <a:stretch>
                <a:fillRect/>
              </a:stretch>
            </a:blipFill>
            <a:ln w="12700">
              <a:noFill/>
            </a:ln>
            <a:effectLst>
              <a:innerShdw blurRad="114300">
                <a:prstClr val="black">
                  <a:alpha val="6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6" name="圆角矩形 35"/>
          <p:cNvSpPr/>
          <p:nvPr/>
        </p:nvSpPr>
        <p:spPr>
          <a:xfrm rot="2700000">
            <a:off x="6331371" y="3269515"/>
            <a:ext cx="946620" cy="946620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任意多边形 42"/>
          <p:cNvSpPr/>
          <p:nvPr/>
        </p:nvSpPr>
        <p:spPr>
          <a:xfrm rot="2700000">
            <a:off x="6536832" y="4070082"/>
            <a:ext cx="1018499" cy="1018499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chemeClr val="accent5"/>
          </a:solidFill>
          <a:ln w="12700">
            <a:noFill/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571606" y="4292975"/>
            <a:ext cx="1323931" cy="1323933"/>
            <a:chOff x="6761060" y="1478670"/>
            <a:chExt cx="1494169" cy="1494170"/>
          </a:xfrm>
        </p:grpSpPr>
        <p:grpSp>
          <p:nvGrpSpPr>
            <p:cNvPr id="16" name="组合 15"/>
            <p:cNvGrpSpPr/>
            <p:nvPr/>
          </p:nvGrpSpPr>
          <p:grpSpPr>
            <a:xfrm>
              <a:off x="6761060" y="1478670"/>
              <a:ext cx="1494169" cy="1494170"/>
              <a:chOff x="3700441" y="1274408"/>
              <a:chExt cx="1646508" cy="1646508"/>
            </a:xfrm>
          </p:grpSpPr>
          <p:sp>
            <p:nvSpPr>
              <p:cNvPr id="14" name="圆角矩形 13"/>
              <p:cNvSpPr/>
              <p:nvPr/>
            </p:nvSpPr>
            <p:spPr>
              <a:xfrm rot="2700000">
                <a:off x="3700441" y="1274408"/>
                <a:ext cx="1646508" cy="1646508"/>
              </a:xfrm>
              <a:prstGeom prst="roundRect">
                <a:avLst>
                  <a:gd name="adj" fmla="val 6887"/>
                </a:avLst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2700000">
                <a:off x="3794877" y="1368845"/>
                <a:ext cx="1457637" cy="1457636"/>
              </a:xfrm>
              <a:prstGeom prst="roundRect">
                <a:avLst>
                  <a:gd name="adj" fmla="val 6887"/>
                </a:avLst>
              </a:prstGeom>
              <a:solidFill>
                <a:schemeClr val="bg1"/>
              </a:solidFill>
              <a:ln w="12700">
                <a:noFill/>
              </a:ln>
              <a:effectLst>
                <a:innerShdw blurRad="1143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6983066" y="1984605"/>
              <a:ext cx="1050161" cy="625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合 作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ctr"/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cooperation</a:t>
              </a:r>
              <a:endParaRPr lang="zh-CN" altLang="en-US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560190" y="2083344"/>
            <a:ext cx="1323931" cy="1323933"/>
            <a:chOff x="8133152" y="2838412"/>
            <a:chExt cx="1494170" cy="1494170"/>
          </a:xfrm>
        </p:grpSpPr>
        <p:grpSp>
          <p:nvGrpSpPr>
            <p:cNvPr id="17" name="组合 16"/>
            <p:cNvGrpSpPr/>
            <p:nvPr/>
          </p:nvGrpSpPr>
          <p:grpSpPr>
            <a:xfrm>
              <a:off x="8133152" y="2838412"/>
              <a:ext cx="1494170" cy="1494170"/>
              <a:chOff x="3700441" y="1274408"/>
              <a:chExt cx="1646508" cy="1646508"/>
            </a:xfrm>
          </p:grpSpPr>
          <p:sp>
            <p:nvSpPr>
              <p:cNvPr id="18" name="圆角矩形 17"/>
              <p:cNvSpPr/>
              <p:nvPr/>
            </p:nvSpPr>
            <p:spPr>
              <a:xfrm rot="2700000">
                <a:off x="3700441" y="1274408"/>
                <a:ext cx="1646508" cy="1646508"/>
              </a:xfrm>
              <a:prstGeom prst="roundRect">
                <a:avLst>
                  <a:gd name="adj" fmla="val 6887"/>
                </a:avLst>
              </a:prstGeom>
              <a:solidFill>
                <a:schemeClr val="accent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>
              <a:xfrm rot="2700000">
                <a:off x="3794878" y="1368844"/>
                <a:ext cx="1457637" cy="1457637"/>
              </a:xfrm>
              <a:prstGeom prst="roundRect">
                <a:avLst>
                  <a:gd name="adj" fmla="val 6887"/>
                </a:avLst>
              </a:prstGeom>
              <a:solidFill>
                <a:schemeClr val="bg1"/>
              </a:solidFill>
              <a:ln w="12700">
                <a:noFill/>
              </a:ln>
              <a:effectLst>
                <a:innerShdw blurRad="1143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2" name="文本框 41"/>
            <p:cNvSpPr txBox="1"/>
            <p:nvPr/>
          </p:nvSpPr>
          <p:spPr>
            <a:xfrm>
              <a:off x="8480829" y="3307198"/>
              <a:ext cx="811357" cy="625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创 新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ctr"/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innovate</a:t>
              </a:r>
              <a:endParaRPr lang="zh-CN" altLang="en-US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34487" y="3195347"/>
            <a:ext cx="1323931" cy="1323933"/>
            <a:chOff x="6863077" y="4177242"/>
            <a:chExt cx="1494171" cy="1494170"/>
          </a:xfrm>
        </p:grpSpPr>
        <p:grpSp>
          <p:nvGrpSpPr>
            <p:cNvPr id="20" name="组合 19"/>
            <p:cNvGrpSpPr/>
            <p:nvPr/>
          </p:nvGrpSpPr>
          <p:grpSpPr>
            <a:xfrm>
              <a:off x="6863077" y="4177242"/>
              <a:ext cx="1494171" cy="1494170"/>
              <a:chOff x="3700441" y="1274408"/>
              <a:chExt cx="1646508" cy="1646508"/>
            </a:xfrm>
          </p:grpSpPr>
          <p:sp>
            <p:nvSpPr>
              <p:cNvPr id="21" name="圆角矩形 20"/>
              <p:cNvSpPr/>
              <p:nvPr/>
            </p:nvSpPr>
            <p:spPr>
              <a:xfrm rot="2700000">
                <a:off x="3700441" y="1274408"/>
                <a:ext cx="1646508" cy="1646508"/>
              </a:xfrm>
              <a:prstGeom prst="roundRect">
                <a:avLst>
                  <a:gd name="adj" fmla="val 6887"/>
                </a:avLst>
              </a:prstGeom>
              <a:solidFill>
                <a:schemeClr val="accent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圆角矩形 21"/>
              <p:cNvSpPr/>
              <p:nvPr/>
            </p:nvSpPr>
            <p:spPr>
              <a:xfrm rot="2700000">
                <a:off x="3794878" y="1368844"/>
                <a:ext cx="1457637" cy="1457637"/>
              </a:xfrm>
              <a:prstGeom prst="roundRect">
                <a:avLst>
                  <a:gd name="adj" fmla="val 6887"/>
                </a:avLst>
              </a:prstGeom>
              <a:solidFill>
                <a:schemeClr val="bg1"/>
              </a:solidFill>
              <a:ln w="12700">
                <a:noFill/>
              </a:ln>
              <a:effectLst>
                <a:innerShdw blurRad="1143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7215589" y="4671660"/>
              <a:ext cx="789141" cy="625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共 赢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ctr"/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win-win</a:t>
              </a:r>
              <a:endParaRPr lang="zh-CN" altLang="en-US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0" name="任意多边形 39"/>
          <p:cNvSpPr/>
          <p:nvPr/>
        </p:nvSpPr>
        <p:spPr>
          <a:xfrm rot="2700000">
            <a:off x="10621685" y="3642912"/>
            <a:ext cx="695603" cy="695603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chemeClr val="accent3"/>
          </a:solidFill>
          <a:ln w="12700">
            <a:noFill/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PA_任意多边形 45"/>
          <p:cNvSpPr/>
          <p:nvPr>
            <p:custDataLst>
              <p:tags r:id="rId3"/>
            </p:custDataLst>
          </p:nvPr>
        </p:nvSpPr>
        <p:spPr>
          <a:xfrm rot="2700000">
            <a:off x="9074173" y="1122293"/>
            <a:ext cx="725203" cy="725203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chemeClr val="accent5"/>
          </a:solidFill>
          <a:ln w="12700">
            <a:noFill/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00"/>
                            </p:stCondLst>
                            <p:childTnLst>
                              <p:par>
                                <p:cTn id="56" presetID="45" presetClass="entr" presetSubtype="0" fill="hold" grpId="0" nodeType="afterEffect">
                                  <p:stCondLst>
                                    <p:cond delay="1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62" dur="100" fill="hold"/>
                                        <p:tgtEl>
                                          <p:spTgt spid="44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6" presetClass="emph" presetSubtype="0" fill="hold" grpId="2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64" dur="750" fill="hold"/>
                                        <p:tgtEl>
                                          <p:spTgt spid="44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" presetClass="entr" presetSubtype="8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712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4" grpId="2"/>
      <p:bldP spid="47" grpId="0"/>
      <p:bldP spid="48" grpId="0"/>
      <p:bldP spid="37" grpId="0" animBg="1"/>
      <p:bldP spid="38" grpId="0" animBg="1"/>
      <p:bldP spid="35" grpId="0" animBg="1"/>
      <p:bldP spid="36" grpId="0" animBg="1"/>
      <p:bldP spid="43" grpId="0" animBg="1"/>
      <p:bldP spid="40" grpId="0" animBg="1"/>
      <p:bldP spid="4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1ide-Rectangle 2"/>
          <p:cNvSpPr/>
          <p:nvPr/>
        </p:nvSpPr>
        <p:spPr>
          <a:xfrm>
            <a:off x="8895551" y="0"/>
            <a:ext cx="3258911" cy="2584556"/>
          </a:xfrm>
          <a:prstGeom prst="rect">
            <a:avLst/>
          </a:prstGeom>
          <a:solidFill>
            <a:srgbClr val="2070A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54734" y="4149800"/>
            <a:ext cx="749217" cy="749217"/>
            <a:chOff x="5721399" y="3789039"/>
            <a:chExt cx="749217" cy="749217"/>
          </a:xfrm>
        </p:grpSpPr>
        <p:sp>
          <p:nvSpPr>
            <p:cNvPr id="7" name="iS1ide-Oval 5"/>
            <p:cNvSpPr>
              <a:spLocks noChangeAspect="1"/>
            </p:cNvSpPr>
            <p:nvPr/>
          </p:nvSpPr>
          <p:spPr>
            <a:xfrm>
              <a:off x="5721399" y="3789039"/>
              <a:ext cx="749217" cy="74921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Shape 2570"/>
            <p:cNvSpPr/>
            <p:nvPr/>
          </p:nvSpPr>
          <p:spPr>
            <a:xfrm>
              <a:off x="5884000" y="3933156"/>
              <a:ext cx="424000" cy="414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9" extrusionOk="0">
                  <a:moveTo>
                    <a:pt x="7530" y="4197"/>
                  </a:moveTo>
                  <a:lnTo>
                    <a:pt x="6680" y="3701"/>
                  </a:lnTo>
                  <a:lnTo>
                    <a:pt x="6189" y="4560"/>
                  </a:lnTo>
                  <a:lnTo>
                    <a:pt x="7040" y="5056"/>
                  </a:lnTo>
                  <a:cubicBezTo>
                    <a:pt x="7040" y="5056"/>
                    <a:pt x="7530" y="4197"/>
                    <a:pt x="7530" y="4197"/>
                  </a:cubicBezTo>
                  <a:close/>
                  <a:moveTo>
                    <a:pt x="8512" y="2479"/>
                  </a:moveTo>
                  <a:lnTo>
                    <a:pt x="7662" y="1984"/>
                  </a:lnTo>
                  <a:lnTo>
                    <a:pt x="7171" y="2843"/>
                  </a:lnTo>
                  <a:lnTo>
                    <a:pt x="8021" y="3339"/>
                  </a:lnTo>
                  <a:cubicBezTo>
                    <a:pt x="8021" y="3339"/>
                    <a:pt x="8512" y="2479"/>
                    <a:pt x="8512" y="2479"/>
                  </a:cubicBezTo>
                  <a:close/>
                  <a:moveTo>
                    <a:pt x="20618" y="8428"/>
                  </a:moveTo>
                  <a:lnTo>
                    <a:pt x="982" y="8428"/>
                  </a:lnTo>
                  <a:lnTo>
                    <a:pt x="982" y="6445"/>
                  </a:lnTo>
                  <a:lnTo>
                    <a:pt x="20618" y="6445"/>
                  </a:lnTo>
                  <a:cubicBezTo>
                    <a:pt x="20618" y="6445"/>
                    <a:pt x="20618" y="8428"/>
                    <a:pt x="20618" y="8428"/>
                  </a:cubicBezTo>
                  <a:close/>
                  <a:moveTo>
                    <a:pt x="18655" y="20327"/>
                  </a:moveTo>
                  <a:lnTo>
                    <a:pt x="2945" y="20327"/>
                  </a:lnTo>
                  <a:lnTo>
                    <a:pt x="2945" y="9420"/>
                  </a:lnTo>
                  <a:lnTo>
                    <a:pt x="18655" y="9420"/>
                  </a:lnTo>
                  <a:cubicBezTo>
                    <a:pt x="18655" y="9420"/>
                    <a:pt x="18655" y="20327"/>
                    <a:pt x="18655" y="20327"/>
                  </a:cubicBezTo>
                  <a:close/>
                  <a:moveTo>
                    <a:pt x="6811" y="1488"/>
                  </a:moveTo>
                  <a:cubicBezTo>
                    <a:pt x="7083" y="1014"/>
                    <a:pt x="7683" y="851"/>
                    <a:pt x="8153" y="1125"/>
                  </a:cubicBezTo>
                  <a:lnTo>
                    <a:pt x="9854" y="2117"/>
                  </a:lnTo>
                  <a:lnTo>
                    <a:pt x="7946" y="5454"/>
                  </a:lnTo>
                  <a:lnTo>
                    <a:pt x="5759" y="5454"/>
                  </a:lnTo>
                  <a:lnTo>
                    <a:pt x="5698" y="5419"/>
                  </a:lnTo>
                  <a:lnTo>
                    <a:pt x="5678" y="5454"/>
                  </a:lnTo>
                  <a:lnTo>
                    <a:pt x="4545" y="5454"/>
                  </a:lnTo>
                  <a:cubicBezTo>
                    <a:pt x="4545" y="5454"/>
                    <a:pt x="6811" y="1488"/>
                    <a:pt x="6811" y="1488"/>
                  </a:cubicBezTo>
                  <a:close/>
                  <a:moveTo>
                    <a:pt x="15577" y="5454"/>
                  </a:moveTo>
                  <a:lnTo>
                    <a:pt x="9079" y="5454"/>
                  </a:lnTo>
                  <a:lnTo>
                    <a:pt x="10704" y="2612"/>
                  </a:lnTo>
                  <a:cubicBezTo>
                    <a:pt x="10704" y="2612"/>
                    <a:pt x="15577" y="5454"/>
                    <a:pt x="15577" y="5454"/>
                  </a:cubicBezTo>
                  <a:close/>
                  <a:moveTo>
                    <a:pt x="15930" y="2759"/>
                  </a:moveTo>
                  <a:cubicBezTo>
                    <a:pt x="16454" y="2617"/>
                    <a:pt x="16991" y="2931"/>
                    <a:pt x="17132" y="3460"/>
                  </a:cubicBezTo>
                  <a:lnTo>
                    <a:pt x="17661" y="5454"/>
                  </a:lnTo>
                  <a:lnTo>
                    <a:pt x="17540" y="5454"/>
                  </a:lnTo>
                  <a:lnTo>
                    <a:pt x="16279" y="4718"/>
                  </a:lnTo>
                  <a:lnTo>
                    <a:pt x="16438" y="4674"/>
                  </a:lnTo>
                  <a:lnTo>
                    <a:pt x="16184" y="3716"/>
                  </a:lnTo>
                  <a:lnTo>
                    <a:pt x="15236" y="3973"/>
                  </a:lnTo>
                  <a:lnTo>
                    <a:pt x="15279" y="4135"/>
                  </a:lnTo>
                  <a:lnTo>
                    <a:pt x="14076" y="3434"/>
                  </a:lnTo>
                  <a:lnTo>
                    <a:pt x="14033" y="3272"/>
                  </a:lnTo>
                  <a:cubicBezTo>
                    <a:pt x="14033" y="3272"/>
                    <a:pt x="15930" y="2759"/>
                    <a:pt x="15930" y="2759"/>
                  </a:cubicBezTo>
                  <a:close/>
                  <a:moveTo>
                    <a:pt x="20618" y="5454"/>
                  </a:moveTo>
                  <a:lnTo>
                    <a:pt x="18678" y="5454"/>
                  </a:lnTo>
                  <a:lnTo>
                    <a:pt x="18081" y="3203"/>
                  </a:lnTo>
                  <a:cubicBezTo>
                    <a:pt x="17800" y="2145"/>
                    <a:pt x="16724" y="1518"/>
                    <a:pt x="15676" y="1801"/>
                  </a:cubicBezTo>
                  <a:lnTo>
                    <a:pt x="12671" y="2615"/>
                  </a:lnTo>
                  <a:lnTo>
                    <a:pt x="8644" y="266"/>
                  </a:lnTo>
                  <a:cubicBezTo>
                    <a:pt x="7704" y="-281"/>
                    <a:pt x="6504" y="44"/>
                    <a:pt x="5961" y="992"/>
                  </a:cubicBezTo>
                  <a:lnTo>
                    <a:pt x="3410" y="5454"/>
                  </a:lnTo>
                  <a:lnTo>
                    <a:pt x="982" y="5454"/>
                  </a:lnTo>
                  <a:cubicBezTo>
                    <a:pt x="440" y="5454"/>
                    <a:pt x="0" y="5898"/>
                    <a:pt x="0" y="6445"/>
                  </a:cubicBezTo>
                  <a:lnTo>
                    <a:pt x="0" y="8428"/>
                  </a:lnTo>
                  <a:cubicBezTo>
                    <a:pt x="0" y="8977"/>
                    <a:pt x="440" y="9420"/>
                    <a:pt x="982" y="9420"/>
                  </a:cubicBezTo>
                  <a:lnTo>
                    <a:pt x="1964" y="9420"/>
                  </a:lnTo>
                  <a:lnTo>
                    <a:pt x="1964" y="20327"/>
                  </a:lnTo>
                  <a:cubicBezTo>
                    <a:pt x="1964" y="20875"/>
                    <a:pt x="2403" y="21319"/>
                    <a:pt x="2945" y="21319"/>
                  </a:cubicBezTo>
                  <a:lnTo>
                    <a:pt x="18655" y="21319"/>
                  </a:lnTo>
                  <a:cubicBezTo>
                    <a:pt x="19197" y="21319"/>
                    <a:pt x="19636" y="20875"/>
                    <a:pt x="19636" y="20327"/>
                  </a:cubicBezTo>
                  <a:lnTo>
                    <a:pt x="19636" y="9420"/>
                  </a:lnTo>
                  <a:lnTo>
                    <a:pt x="20618" y="9420"/>
                  </a:lnTo>
                  <a:cubicBezTo>
                    <a:pt x="21160" y="9420"/>
                    <a:pt x="21600" y="8977"/>
                    <a:pt x="21600" y="8428"/>
                  </a:cubicBezTo>
                  <a:lnTo>
                    <a:pt x="21600" y="6445"/>
                  </a:lnTo>
                  <a:cubicBezTo>
                    <a:pt x="21600" y="5898"/>
                    <a:pt x="21160" y="5454"/>
                    <a:pt x="20618" y="5454"/>
                  </a:cubicBezTo>
                  <a:moveTo>
                    <a:pt x="7855" y="12395"/>
                  </a:moveTo>
                  <a:lnTo>
                    <a:pt x="13745" y="12395"/>
                  </a:lnTo>
                  <a:lnTo>
                    <a:pt x="13745" y="13386"/>
                  </a:lnTo>
                  <a:lnTo>
                    <a:pt x="7855" y="13386"/>
                  </a:lnTo>
                  <a:cubicBezTo>
                    <a:pt x="7855" y="13386"/>
                    <a:pt x="7855" y="12395"/>
                    <a:pt x="7855" y="12395"/>
                  </a:cubicBezTo>
                  <a:close/>
                  <a:moveTo>
                    <a:pt x="7855" y="14378"/>
                  </a:moveTo>
                  <a:lnTo>
                    <a:pt x="13745" y="14378"/>
                  </a:lnTo>
                  <a:cubicBezTo>
                    <a:pt x="14288" y="14378"/>
                    <a:pt x="14727" y="13934"/>
                    <a:pt x="14727" y="13386"/>
                  </a:cubicBezTo>
                  <a:lnTo>
                    <a:pt x="14727" y="12395"/>
                  </a:lnTo>
                  <a:cubicBezTo>
                    <a:pt x="14727" y="11847"/>
                    <a:pt x="14288" y="11403"/>
                    <a:pt x="13745" y="11403"/>
                  </a:cubicBezTo>
                  <a:lnTo>
                    <a:pt x="7855" y="11403"/>
                  </a:lnTo>
                  <a:cubicBezTo>
                    <a:pt x="7312" y="11403"/>
                    <a:pt x="6873" y="11847"/>
                    <a:pt x="6873" y="12395"/>
                  </a:cubicBezTo>
                  <a:lnTo>
                    <a:pt x="6873" y="13386"/>
                  </a:lnTo>
                  <a:cubicBezTo>
                    <a:pt x="6873" y="13934"/>
                    <a:pt x="7312" y="14378"/>
                    <a:pt x="7855" y="14378"/>
                  </a:cubicBezTo>
                </a:path>
              </a:pathLst>
            </a:custGeom>
            <a:solidFill>
              <a:srgbClr val="2070A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1666993" y="692150"/>
            <a:ext cx="3380020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开始准备</a:t>
            </a:r>
            <a:endParaRPr lang="zh-CN" altLang="en-US" sz="2400" kern="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rgbClr val="34B2E4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圆角矩形 16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6105" y="2181138"/>
            <a:ext cx="4460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---</a:t>
            </a:r>
            <a:r>
              <a:rPr lang="zh-CN" altLang="en-US" sz="2400" dirty="0">
                <a:solidFill>
                  <a:srgbClr val="00B050"/>
                </a:solidFill>
              </a:rPr>
              <a:t>环境</a:t>
            </a:r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en-US" dirty="0">
                <a:solidFill>
                  <a:srgbClr val="00B050"/>
                </a:solidFill>
              </a:rPr>
              <a:t>、</a:t>
            </a:r>
            <a:r>
              <a:rPr lang="en-US" altLang="zh-CN" dirty="0">
                <a:solidFill>
                  <a:srgbClr val="00B050"/>
                </a:solidFill>
              </a:rPr>
              <a:t>python3</a:t>
            </a:r>
            <a:r>
              <a:rPr lang="zh-CN" altLang="en-US" dirty="0">
                <a:solidFill>
                  <a:srgbClr val="00B050"/>
                </a:solidFill>
              </a:rPr>
              <a:t>（建议）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2</a:t>
            </a:r>
            <a:r>
              <a:rPr lang="zh-CN" altLang="en-US" dirty="0">
                <a:solidFill>
                  <a:srgbClr val="00B050"/>
                </a:solidFill>
              </a:rPr>
              <a:t>、安装</a:t>
            </a:r>
            <a:r>
              <a:rPr lang="en-US" altLang="zh-CN" dirty="0">
                <a:solidFill>
                  <a:srgbClr val="00B050"/>
                </a:solidFill>
              </a:rPr>
              <a:t>flask</a:t>
            </a:r>
            <a:r>
              <a:rPr lang="zh-CN" altLang="en-US" dirty="0">
                <a:solidFill>
                  <a:srgbClr val="00B050"/>
                </a:solidFill>
              </a:rPr>
              <a:t>、</a:t>
            </a:r>
            <a:r>
              <a:rPr lang="en-US" altLang="zh-CN" dirty="0">
                <a:solidFill>
                  <a:srgbClr val="00B050"/>
                </a:solidFill>
                <a:sym typeface="+mn-lt"/>
              </a:rPr>
              <a:t>httprunner 2.2.5</a:t>
            </a:r>
            <a:r>
              <a:rPr lang="zh-CN" altLang="en-US" dirty="0">
                <a:solidFill>
                  <a:srgbClr val="00B050"/>
                </a:solidFill>
                <a:sym typeface="+mn-lt"/>
              </a:rPr>
              <a:t>等相关库</a:t>
            </a:r>
            <a:endParaRPr lang="en-US" altLang="zh-CN" dirty="0">
              <a:solidFill>
                <a:srgbClr val="00B050"/>
              </a:solidFill>
              <a:sym typeface="+mn-lt"/>
            </a:endParaRPr>
          </a:p>
          <a:p>
            <a:endParaRPr lang="en-US" altLang="zh-CN" dirty="0">
              <a:solidFill>
                <a:srgbClr val="00B050"/>
              </a:solidFill>
              <a:sym typeface="+mn-lt"/>
            </a:endParaRPr>
          </a:p>
          <a:p>
            <a:r>
              <a:rPr lang="en-US" altLang="zh-CN" sz="2400" dirty="0">
                <a:solidFill>
                  <a:srgbClr val="00B050"/>
                </a:solidFill>
                <a:sym typeface="+mn-lt"/>
              </a:rPr>
              <a:t>---</a:t>
            </a:r>
            <a:r>
              <a:rPr lang="zh-CN" altLang="en-US" sz="2400" dirty="0">
                <a:solidFill>
                  <a:srgbClr val="00B050"/>
                </a:solidFill>
                <a:sym typeface="+mn-lt"/>
              </a:rPr>
              <a:t>编辑器</a:t>
            </a:r>
            <a:endParaRPr lang="en-US" altLang="zh-CN" sz="2400" dirty="0">
              <a:solidFill>
                <a:srgbClr val="00B050"/>
              </a:solidFill>
              <a:sym typeface="+mn-lt"/>
            </a:endParaRPr>
          </a:p>
          <a:p>
            <a:r>
              <a:rPr lang="en-US" altLang="zh-CN" dirty="0">
                <a:solidFill>
                  <a:srgbClr val="00B050"/>
                </a:solidFill>
                <a:sym typeface="+mn-lt"/>
              </a:rPr>
              <a:t>1</a:t>
            </a:r>
            <a:r>
              <a:rPr lang="zh-CN" altLang="en-US" dirty="0">
                <a:solidFill>
                  <a:srgbClr val="00B050"/>
                </a:solidFill>
                <a:sym typeface="+mn-lt"/>
              </a:rPr>
              <a:t>、</a:t>
            </a:r>
            <a:r>
              <a:rPr lang="en-US" altLang="zh-CN" dirty="0">
                <a:solidFill>
                  <a:srgbClr val="00B050"/>
                </a:solidFill>
                <a:sym typeface="+mn-lt"/>
              </a:rPr>
              <a:t>Pycharm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4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图表 44"/>
          <p:cNvGraphicFramePr/>
          <p:nvPr/>
        </p:nvGraphicFramePr>
        <p:xfrm>
          <a:off x="1397756" y="1926505"/>
          <a:ext cx="2522649" cy="2474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6" name="同心圆 45"/>
          <p:cNvSpPr>
            <a:spLocks noChangeAspect="1"/>
          </p:cNvSpPr>
          <p:nvPr/>
        </p:nvSpPr>
        <p:spPr>
          <a:xfrm>
            <a:off x="1690302" y="2209306"/>
            <a:ext cx="1936376" cy="1936376"/>
          </a:xfrm>
          <a:prstGeom prst="donut">
            <a:avLst>
              <a:gd name="adj" fmla="val 6978"/>
            </a:avLst>
          </a:prstGeom>
          <a:solidFill>
            <a:sysClr val="window" lastClr="FFFFFF">
              <a:alpha val="4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aphicFrame>
        <p:nvGraphicFramePr>
          <p:cNvPr id="47" name="图表 46"/>
          <p:cNvGraphicFramePr/>
          <p:nvPr/>
        </p:nvGraphicFramePr>
        <p:xfrm>
          <a:off x="4910447" y="1926505"/>
          <a:ext cx="2522649" cy="2474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8" name="同心圆 47"/>
          <p:cNvSpPr>
            <a:spLocks noChangeAspect="1"/>
          </p:cNvSpPr>
          <p:nvPr/>
        </p:nvSpPr>
        <p:spPr>
          <a:xfrm>
            <a:off x="5202993" y="2209306"/>
            <a:ext cx="1936376" cy="1936376"/>
          </a:xfrm>
          <a:prstGeom prst="donut">
            <a:avLst>
              <a:gd name="adj" fmla="val 6978"/>
            </a:avLst>
          </a:prstGeom>
          <a:solidFill>
            <a:sysClr val="window" lastClr="FFFFFF">
              <a:alpha val="4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aphicFrame>
        <p:nvGraphicFramePr>
          <p:cNvPr id="49" name="图表 48"/>
          <p:cNvGraphicFramePr/>
          <p:nvPr/>
        </p:nvGraphicFramePr>
        <p:xfrm>
          <a:off x="8314910" y="1926505"/>
          <a:ext cx="2522649" cy="2474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0" name="同心圆 49"/>
          <p:cNvSpPr>
            <a:spLocks noChangeAspect="1"/>
          </p:cNvSpPr>
          <p:nvPr/>
        </p:nvSpPr>
        <p:spPr>
          <a:xfrm>
            <a:off x="8607456" y="2209306"/>
            <a:ext cx="1936376" cy="1936376"/>
          </a:xfrm>
          <a:prstGeom prst="donut">
            <a:avLst>
              <a:gd name="adj" fmla="val 6978"/>
            </a:avLst>
          </a:prstGeom>
          <a:solidFill>
            <a:sysClr val="window" lastClr="FFFFFF">
              <a:alpha val="4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5" name="Shape 2527"/>
          <p:cNvSpPr/>
          <p:nvPr/>
        </p:nvSpPr>
        <p:spPr>
          <a:xfrm>
            <a:off x="2384649" y="2903653"/>
            <a:ext cx="547681" cy="547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4236" y="10309"/>
                </a:moveTo>
                <a:lnTo>
                  <a:pt x="12694" y="10309"/>
                </a:lnTo>
                <a:cubicBezTo>
                  <a:pt x="12516" y="9622"/>
                  <a:pt x="11979" y="9084"/>
                  <a:pt x="11291" y="8906"/>
                </a:cubicBez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4236" y="11291"/>
                </a:lnTo>
                <a:cubicBezTo>
                  <a:pt x="14507" y="11291"/>
                  <a:pt x="14727" y="11072"/>
                  <a:pt x="14727" y="10800"/>
                </a:cubicBezTo>
                <a:cubicBezTo>
                  <a:pt x="14727" y="10529"/>
                  <a:pt x="14507" y="10309"/>
                  <a:pt x="14236" y="103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8655"/>
                </a:moveTo>
                <a:cubicBezTo>
                  <a:pt x="6462" y="18655"/>
                  <a:pt x="2945" y="15138"/>
                  <a:pt x="2945" y="10800"/>
                </a:cubicBezTo>
                <a:cubicBezTo>
                  <a:pt x="2945" y="6462"/>
                  <a:pt x="6462" y="2945"/>
                  <a:pt x="10800" y="2945"/>
                </a:cubicBezTo>
                <a:cubicBezTo>
                  <a:pt x="15138" y="2945"/>
                  <a:pt x="18655" y="6462"/>
                  <a:pt x="18655" y="10800"/>
                </a:cubicBezTo>
                <a:cubicBezTo>
                  <a:pt x="18655" y="15138"/>
                  <a:pt x="15138" y="18655"/>
                  <a:pt x="10800" y="18655"/>
                </a:cubicBezTo>
                <a:moveTo>
                  <a:pt x="10800" y="1964"/>
                </a:moveTo>
                <a:cubicBezTo>
                  <a:pt x="5920" y="1964"/>
                  <a:pt x="1964" y="5920"/>
                  <a:pt x="1964" y="10800"/>
                </a:cubicBezTo>
                <a:cubicBezTo>
                  <a:pt x="1964" y="15680"/>
                  <a:pt x="5920" y="19636"/>
                  <a:pt x="10800" y="19636"/>
                </a:cubicBezTo>
                <a:cubicBezTo>
                  <a:pt x="15680" y="19636"/>
                  <a:pt x="19636" y="15680"/>
                  <a:pt x="19636" y="10800"/>
                </a:cubicBezTo>
                <a:cubicBezTo>
                  <a:pt x="19636" y="5920"/>
                  <a:pt x="15680" y="1964"/>
                  <a:pt x="10800" y="1964"/>
                </a:cubicBezTo>
              </a:path>
            </a:pathLst>
          </a:custGeom>
          <a:solidFill>
            <a:srgbClr val="2070A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6" name="Shape 2591"/>
          <p:cNvSpPr/>
          <p:nvPr/>
        </p:nvSpPr>
        <p:spPr>
          <a:xfrm>
            <a:off x="9301803" y="2948899"/>
            <a:ext cx="547681" cy="547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rgbClr val="2CC6D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7" name="Shape 2633"/>
          <p:cNvSpPr/>
          <p:nvPr/>
        </p:nvSpPr>
        <p:spPr>
          <a:xfrm>
            <a:off x="5897340" y="2952423"/>
            <a:ext cx="547681" cy="547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rgbClr val="34B2E4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92319" y="4508625"/>
            <a:ext cx="2771877" cy="880690"/>
            <a:chOff x="1292319" y="4508625"/>
            <a:chExt cx="2771877" cy="880690"/>
          </a:xfrm>
        </p:grpSpPr>
        <p:sp>
          <p:nvSpPr>
            <p:cNvPr id="78" name="矩形 77"/>
            <p:cNvSpPr/>
            <p:nvPr/>
          </p:nvSpPr>
          <p:spPr>
            <a:xfrm>
              <a:off x="1343217" y="5008249"/>
              <a:ext cx="2670081" cy="381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编写规范需要注意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1292319" y="4508625"/>
              <a:ext cx="2771877" cy="50488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30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编写</a:t>
              </a:r>
              <a:r>
                <a:rPr kumimoji="0" lang="en-US" altLang="zh-CN" sz="2000" b="0" i="0" u="none" strike="noStrike" kern="0" cap="none" spc="30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swagger</a:t>
              </a:r>
              <a:r>
                <a:rPr kumimoji="0" lang="zh-CN" altLang="en-US" sz="2000" b="0" i="0" u="none" strike="noStrike" kern="0" cap="none" spc="30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文档</a:t>
              </a:r>
              <a:endParaRPr kumimoji="0" lang="zh-CN" altLang="en-US" sz="2000" b="0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710061" y="4508625"/>
            <a:ext cx="2771877" cy="881716"/>
            <a:chOff x="4710061" y="4508625"/>
            <a:chExt cx="2771877" cy="881716"/>
          </a:xfrm>
        </p:grpSpPr>
        <p:sp>
          <p:nvSpPr>
            <p:cNvPr id="80" name="矩形 79"/>
            <p:cNvSpPr/>
            <p:nvPr/>
          </p:nvSpPr>
          <p:spPr>
            <a:xfrm>
              <a:off x="4760959" y="5008249"/>
              <a:ext cx="2670081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2.2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的版本有很多出入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710061" y="4508625"/>
              <a:ext cx="2771877" cy="50488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30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Httprunner</a:t>
              </a:r>
              <a:r>
                <a:rPr kumimoji="0" lang="zh-CN" altLang="en-US" sz="2000" b="0" i="0" u="none" strike="noStrike" kern="0" cap="none" spc="30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脚本</a:t>
              </a:r>
              <a:endParaRPr kumimoji="0" lang="zh-CN" altLang="en-US" sz="2000" b="0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127803" y="4508625"/>
            <a:ext cx="2771877" cy="880690"/>
            <a:chOff x="8127803" y="4508625"/>
            <a:chExt cx="2771877" cy="880690"/>
          </a:xfrm>
        </p:grpSpPr>
        <p:sp>
          <p:nvSpPr>
            <p:cNvPr id="82" name="矩形 81"/>
            <p:cNvSpPr/>
            <p:nvPr/>
          </p:nvSpPr>
          <p:spPr>
            <a:xfrm>
              <a:off x="8178701" y="5008249"/>
              <a:ext cx="2670081" cy="381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配合运行生成的测试报告调试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8127803" y="4508625"/>
              <a:ext cx="2771877" cy="50488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30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调试</a:t>
              </a:r>
              <a:r>
                <a:rPr kumimoji="0" lang="en-US" altLang="zh-CN" sz="2000" b="0" i="0" u="none" strike="noStrike" kern="0" cap="none" spc="30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swagger</a:t>
              </a:r>
              <a:endParaRPr kumimoji="0" lang="zh-CN" altLang="en-US" sz="2000" b="0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1666993" y="692150"/>
            <a:ext cx="3380020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数据工厂</a:t>
            </a:r>
            <a:r>
              <a:rPr lang="en-US" altLang="zh-CN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---</a:t>
            </a: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步骤</a:t>
            </a:r>
            <a:endParaRPr lang="zh-CN" altLang="en-US" sz="2400" kern="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1" name="圆角矩形 20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rgbClr val="34B2E4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圆角矩形 21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5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50"/>
                            </p:stCondLst>
                            <p:childTnLst>
                              <p:par>
                                <p:cTn id="29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5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50"/>
                            </p:stCondLst>
                            <p:childTnLst>
                              <p:par>
                                <p:cTn id="4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50"/>
                            </p:stCondLst>
                            <p:childTnLst>
                              <p:par>
                                <p:cTn id="59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5" grpId="0">
        <p:bldAsOne/>
      </p:bldGraphic>
      <p:bldGraphic spid="47" grpId="0">
        <p:bldAsOne/>
      </p:bldGraphic>
      <p:bldGraphic spid="49" grpId="0">
        <p:bldAsOne/>
      </p:bldGraphic>
      <p:bldP spid="75" grpId="0" animBg="1"/>
      <p:bldP spid="76" grpId="0" animBg="1"/>
      <p:bldP spid="77" grpId="0" animBg="1"/>
      <p:bldP spid="20" grpId="0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ïšḻïďê-连接符: 肘形 102"/>
          <p:cNvCxnSpPr/>
          <p:nvPr/>
        </p:nvCxnSpPr>
        <p:spPr>
          <a:xfrm rot="5400000" flipH="1" flipV="1">
            <a:off x="4739042" y="923775"/>
            <a:ext cx="1679763" cy="4834784"/>
          </a:xfrm>
          <a:prstGeom prst="bentConnector2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ïšḻïďê-连接符: 肘形 104"/>
          <p:cNvCxnSpPr/>
          <p:nvPr/>
        </p:nvCxnSpPr>
        <p:spPr>
          <a:xfrm rot="5400000">
            <a:off x="5422487" y="2099618"/>
            <a:ext cx="2181202" cy="4865366"/>
          </a:xfrm>
          <a:prstGeom prst="bentConnector2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ïšḻïďê-箭头: V 形 117"/>
          <p:cNvSpPr/>
          <p:nvPr/>
        </p:nvSpPr>
        <p:spPr>
          <a:xfrm>
            <a:off x="5831626" y="2344312"/>
            <a:ext cx="265778" cy="337785"/>
          </a:xfrm>
          <a:prstGeom prst="chevron">
            <a:avLst>
              <a:gd name="adj" fmla="val 68953"/>
            </a:avLst>
          </a:prstGeom>
          <a:solidFill>
            <a:srgbClr val="2070A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0" name="ïšḻïďê-箭头: V 形 118"/>
          <p:cNvSpPr/>
          <p:nvPr/>
        </p:nvSpPr>
        <p:spPr>
          <a:xfrm flipH="1">
            <a:off x="5831626" y="5464234"/>
            <a:ext cx="265778" cy="337785"/>
          </a:xfrm>
          <a:prstGeom prst="chevron">
            <a:avLst>
              <a:gd name="adj" fmla="val 68953"/>
            </a:avLst>
          </a:prstGeom>
          <a:solidFill>
            <a:srgbClr val="34B2E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7975" y="2612052"/>
            <a:ext cx="2771877" cy="881716"/>
            <a:chOff x="197975" y="2612052"/>
            <a:chExt cx="2771877" cy="881716"/>
          </a:xfrm>
        </p:grpSpPr>
        <p:sp>
          <p:nvSpPr>
            <p:cNvPr id="67" name="矩形 66"/>
            <p:cNvSpPr/>
            <p:nvPr/>
          </p:nvSpPr>
          <p:spPr>
            <a:xfrm>
              <a:off x="299771" y="3111676"/>
              <a:ext cx="2670081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197975" y="2612052"/>
              <a:ext cx="2771877" cy="50488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endParaRPr lang="zh-CN" altLang="en-US" sz="2000" kern="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015359" y="3931236"/>
            <a:ext cx="2771877" cy="881716"/>
            <a:chOff x="9015359" y="3931236"/>
            <a:chExt cx="2771877" cy="881716"/>
          </a:xfrm>
        </p:grpSpPr>
        <p:sp>
          <p:nvSpPr>
            <p:cNvPr id="69" name="矩形 68"/>
            <p:cNvSpPr/>
            <p:nvPr/>
          </p:nvSpPr>
          <p:spPr>
            <a:xfrm>
              <a:off x="9015359" y="4430860"/>
              <a:ext cx="2670081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9015359" y="3931236"/>
              <a:ext cx="2771877" cy="50488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75" name="ïšḻïďê-Rectangle 2"/>
          <p:cNvSpPr/>
          <p:nvPr/>
        </p:nvSpPr>
        <p:spPr>
          <a:xfrm>
            <a:off x="86949" y="4769117"/>
            <a:ext cx="3074582" cy="1515552"/>
          </a:xfrm>
          <a:prstGeom prst="rect">
            <a:avLst/>
          </a:prstGeom>
          <a:blipFill>
            <a:blip r:embed="rId1" cstate="email"/>
            <a:srcRect/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76" name="ïšḻïďê-Rectangle 2"/>
          <p:cNvSpPr/>
          <p:nvPr/>
        </p:nvSpPr>
        <p:spPr>
          <a:xfrm>
            <a:off x="8610858" y="1348941"/>
            <a:ext cx="3074582" cy="1515552"/>
          </a:xfrm>
          <a:prstGeom prst="rect">
            <a:avLst/>
          </a:prstGeom>
          <a:blipFill>
            <a:blip r:embed="rId2" cstate="email"/>
            <a:srcRect/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66993" y="692150"/>
            <a:ext cx="3380020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注意点</a:t>
            </a:r>
            <a:endParaRPr lang="zh-CN" altLang="en-US" sz="2400" kern="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rgbClr val="34B2E4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41727" y="2543517"/>
            <a:ext cx="49746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、签署数据工厂的前端页面组件依赖于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swagger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文档中参数的类型，比如（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type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enum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swagger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编写的参数要对齐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、传到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httprunner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的参数最好用可以标识的参数名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httpruner2.2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的注意规范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debugtalk.py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要利用好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6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、代码逻辑避免陷入死循环（前端和后端）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7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、文件路径的正斜杠和反斜杠的区别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8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hlinkClick r:id="rId3"/>
              </a:rPr>
              <a:t>python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hlinkClick r:id="rId3"/>
              </a:rPr>
              <a:t>命名规范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9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falsk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框架的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app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只能创建一次。。。。。。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5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75" grpId="0" animBg="1"/>
      <p:bldP spid="76" grpId="0" animBg="1"/>
      <p:bldP spid="17" grpId="0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10"/>
          <p:cNvGrpSpPr/>
          <p:nvPr/>
        </p:nvGrpSpPr>
        <p:grpSpPr>
          <a:xfrm rot="21317047">
            <a:off x="3288206" y="2912439"/>
            <a:ext cx="5742558" cy="2698577"/>
            <a:chOff x="0" y="0"/>
            <a:chExt cx="11484900" cy="5397151"/>
          </a:xfrm>
          <a:solidFill>
            <a:schemeClr val="accent1"/>
          </a:solidFill>
        </p:grpSpPr>
        <p:sp>
          <p:nvSpPr>
            <p:cNvPr id="63" name="íṡľíḍè-Freeform: Shape 37"/>
            <p:cNvSpPr/>
            <p:nvPr/>
          </p:nvSpPr>
          <p:spPr>
            <a:xfrm rot="21488820">
              <a:off x="11413615" y="3291770"/>
              <a:ext cx="53125" cy="532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800" y="0"/>
                    <a:pt x="10800" y="0"/>
                    <a:pt x="10800" y="0"/>
                  </a:cubicBezTo>
                  <a:cubicBezTo>
                    <a:pt x="4835" y="0"/>
                    <a:pt x="0" y="482"/>
                    <a:pt x="0" y="1077"/>
                  </a:cubicBezTo>
                  <a:cubicBezTo>
                    <a:pt x="0" y="1077"/>
                    <a:pt x="0" y="1077"/>
                    <a:pt x="0" y="1077"/>
                  </a:cubicBezTo>
                  <a:lnTo>
                    <a:pt x="0" y="20523"/>
                  </a:lnTo>
                  <a:cubicBezTo>
                    <a:pt x="0" y="20523"/>
                    <a:pt x="0" y="20523"/>
                    <a:pt x="0" y="20523"/>
                  </a:cubicBezTo>
                  <a:cubicBezTo>
                    <a:pt x="0" y="21118"/>
                    <a:pt x="4835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6765" y="21600"/>
                    <a:pt x="21600" y="21118"/>
                    <a:pt x="21600" y="20523"/>
                  </a:cubicBezTo>
                  <a:cubicBezTo>
                    <a:pt x="21600" y="20523"/>
                    <a:pt x="21600" y="20523"/>
                    <a:pt x="21600" y="20523"/>
                  </a:cubicBezTo>
                  <a:lnTo>
                    <a:pt x="21600" y="1077"/>
                  </a:lnTo>
                  <a:cubicBezTo>
                    <a:pt x="21600" y="1077"/>
                    <a:pt x="21600" y="1077"/>
                    <a:pt x="21600" y="1077"/>
                  </a:cubicBezTo>
                  <a:cubicBezTo>
                    <a:pt x="21600" y="482"/>
                    <a:pt x="16765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4" name="íṡľíḍè-Rectangle: Rounded Corners 38"/>
            <p:cNvSpPr/>
            <p:nvPr/>
          </p:nvSpPr>
          <p:spPr>
            <a:xfrm rot="21488820">
              <a:off x="16798" y="1326809"/>
              <a:ext cx="47840" cy="45631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5" name="íṡľíḍè-Freeform: Shape 39"/>
            <p:cNvSpPr/>
            <p:nvPr/>
          </p:nvSpPr>
          <p:spPr>
            <a:xfrm>
              <a:off x="0" y="0"/>
              <a:ext cx="11422238" cy="4833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0839" extrusionOk="0">
                  <a:moveTo>
                    <a:pt x="11634" y="18433"/>
                  </a:moveTo>
                  <a:lnTo>
                    <a:pt x="1573" y="6842"/>
                  </a:lnTo>
                  <a:lnTo>
                    <a:pt x="9003" y="1791"/>
                  </a:lnTo>
                  <a:lnTo>
                    <a:pt x="19344" y="12584"/>
                  </a:lnTo>
                  <a:cubicBezTo>
                    <a:pt x="19344" y="12584"/>
                    <a:pt x="11634" y="18433"/>
                    <a:pt x="11634" y="18433"/>
                  </a:cubicBezTo>
                  <a:close/>
                  <a:moveTo>
                    <a:pt x="8784" y="671"/>
                  </a:moveTo>
                  <a:cubicBezTo>
                    <a:pt x="7783" y="-344"/>
                    <a:pt x="7282" y="94"/>
                    <a:pt x="7282" y="94"/>
                  </a:cubicBezTo>
                  <a:lnTo>
                    <a:pt x="97" y="5086"/>
                  </a:lnTo>
                  <a:cubicBezTo>
                    <a:pt x="97" y="5086"/>
                    <a:pt x="-125" y="5453"/>
                    <a:pt x="104" y="5988"/>
                  </a:cubicBezTo>
                  <a:lnTo>
                    <a:pt x="12524" y="20386"/>
                  </a:lnTo>
                  <a:cubicBezTo>
                    <a:pt x="12524" y="20386"/>
                    <a:pt x="13062" y="21256"/>
                    <a:pt x="13541" y="20584"/>
                  </a:cubicBezTo>
                  <a:lnTo>
                    <a:pt x="21251" y="14568"/>
                  </a:lnTo>
                  <a:cubicBezTo>
                    <a:pt x="21475" y="14056"/>
                    <a:pt x="21251" y="13568"/>
                    <a:pt x="21251" y="13568"/>
                  </a:cubicBezTo>
                  <a:cubicBezTo>
                    <a:pt x="21251" y="13568"/>
                    <a:pt x="8784" y="671"/>
                    <a:pt x="8784" y="671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6" name="íṡľíḍè-Freeform: Shape 40"/>
            <p:cNvSpPr/>
            <p:nvPr/>
          </p:nvSpPr>
          <p:spPr>
            <a:xfrm>
              <a:off x="36843" y="1749998"/>
              <a:ext cx="11448057" cy="3647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162"/>
                  </a:moveTo>
                  <a:cubicBezTo>
                    <a:pt x="21600" y="12253"/>
                    <a:pt x="21599" y="12346"/>
                    <a:pt x="21599" y="12437"/>
                  </a:cubicBezTo>
                  <a:lnTo>
                    <a:pt x="21599" y="12456"/>
                  </a:lnTo>
                  <a:cubicBezTo>
                    <a:pt x="21599" y="12461"/>
                    <a:pt x="21599" y="12469"/>
                    <a:pt x="21599" y="12474"/>
                  </a:cubicBezTo>
                  <a:cubicBezTo>
                    <a:pt x="21599" y="12482"/>
                    <a:pt x="21599" y="12488"/>
                    <a:pt x="21598" y="12495"/>
                  </a:cubicBezTo>
                  <a:cubicBezTo>
                    <a:pt x="21598" y="12500"/>
                    <a:pt x="21598" y="12508"/>
                    <a:pt x="21598" y="12513"/>
                  </a:cubicBezTo>
                  <a:cubicBezTo>
                    <a:pt x="21597" y="12521"/>
                    <a:pt x="21597" y="12529"/>
                    <a:pt x="21596" y="12536"/>
                  </a:cubicBezTo>
                  <a:cubicBezTo>
                    <a:pt x="21596" y="12544"/>
                    <a:pt x="21595" y="12551"/>
                    <a:pt x="21595" y="12558"/>
                  </a:cubicBezTo>
                  <a:cubicBezTo>
                    <a:pt x="21595" y="12562"/>
                    <a:pt x="21594" y="12566"/>
                    <a:pt x="21594" y="12571"/>
                  </a:cubicBezTo>
                  <a:cubicBezTo>
                    <a:pt x="21594" y="12571"/>
                    <a:pt x="21593" y="12571"/>
                    <a:pt x="21593" y="12573"/>
                  </a:cubicBezTo>
                  <a:cubicBezTo>
                    <a:pt x="21593" y="12575"/>
                    <a:pt x="21593" y="12577"/>
                    <a:pt x="21593" y="12581"/>
                  </a:cubicBezTo>
                  <a:cubicBezTo>
                    <a:pt x="21592" y="12588"/>
                    <a:pt x="21592" y="12596"/>
                    <a:pt x="21591" y="12601"/>
                  </a:cubicBezTo>
                  <a:cubicBezTo>
                    <a:pt x="21591" y="12608"/>
                    <a:pt x="21589" y="12616"/>
                    <a:pt x="21589" y="12624"/>
                  </a:cubicBezTo>
                  <a:cubicBezTo>
                    <a:pt x="21588" y="12631"/>
                    <a:pt x="21587" y="12639"/>
                    <a:pt x="21586" y="12646"/>
                  </a:cubicBezTo>
                  <a:cubicBezTo>
                    <a:pt x="21585" y="12653"/>
                    <a:pt x="21584" y="12661"/>
                    <a:pt x="21583" y="12666"/>
                  </a:cubicBezTo>
                  <a:cubicBezTo>
                    <a:pt x="21582" y="12674"/>
                    <a:pt x="21581" y="12682"/>
                    <a:pt x="21580" y="12689"/>
                  </a:cubicBezTo>
                  <a:cubicBezTo>
                    <a:pt x="21579" y="12695"/>
                    <a:pt x="21578" y="12700"/>
                    <a:pt x="21577" y="12704"/>
                  </a:cubicBezTo>
                  <a:cubicBezTo>
                    <a:pt x="21577" y="12706"/>
                    <a:pt x="21577" y="12706"/>
                    <a:pt x="21577" y="12706"/>
                  </a:cubicBezTo>
                  <a:cubicBezTo>
                    <a:pt x="21577" y="12708"/>
                    <a:pt x="21576" y="12709"/>
                    <a:pt x="21576" y="12709"/>
                  </a:cubicBezTo>
                  <a:cubicBezTo>
                    <a:pt x="21575" y="12717"/>
                    <a:pt x="21574" y="12724"/>
                    <a:pt x="21572" y="12732"/>
                  </a:cubicBezTo>
                  <a:cubicBezTo>
                    <a:pt x="21571" y="12739"/>
                    <a:pt x="21570" y="12747"/>
                    <a:pt x="21569" y="12754"/>
                  </a:cubicBezTo>
                  <a:cubicBezTo>
                    <a:pt x="21567" y="12760"/>
                    <a:pt x="21566" y="12767"/>
                    <a:pt x="21564" y="12775"/>
                  </a:cubicBezTo>
                  <a:cubicBezTo>
                    <a:pt x="21563" y="12782"/>
                    <a:pt x="21561" y="12790"/>
                    <a:pt x="21559" y="12797"/>
                  </a:cubicBezTo>
                  <a:cubicBezTo>
                    <a:pt x="21557" y="12805"/>
                    <a:pt x="21555" y="12810"/>
                    <a:pt x="21554" y="12817"/>
                  </a:cubicBezTo>
                  <a:cubicBezTo>
                    <a:pt x="21553" y="12825"/>
                    <a:pt x="21551" y="12831"/>
                    <a:pt x="21550" y="12836"/>
                  </a:cubicBezTo>
                  <a:cubicBezTo>
                    <a:pt x="21550" y="12836"/>
                    <a:pt x="21550" y="12836"/>
                    <a:pt x="21549" y="12836"/>
                  </a:cubicBezTo>
                  <a:cubicBezTo>
                    <a:pt x="21549" y="12838"/>
                    <a:pt x="21549" y="12838"/>
                    <a:pt x="21548" y="12840"/>
                  </a:cubicBezTo>
                  <a:cubicBezTo>
                    <a:pt x="21547" y="12847"/>
                    <a:pt x="21545" y="12855"/>
                    <a:pt x="21543" y="12861"/>
                  </a:cubicBezTo>
                  <a:cubicBezTo>
                    <a:pt x="21541" y="12868"/>
                    <a:pt x="21539" y="12875"/>
                    <a:pt x="21536" y="12883"/>
                  </a:cubicBezTo>
                  <a:cubicBezTo>
                    <a:pt x="21535" y="12890"/>
                    <a:pt x="21532" y="12898"/>
                    <a:pt x="21530" y="12905"/>
                  </a:cubicBezTo>
                  <a:cubicBezTo>
                    <a:pt x="21528" y="12913"/>
                    <a:pt x="21526" y="12920"/>
                    <a:pt x="21523" y="12927"/>
                  </a:cubicBezTo>
                  <a:cubicBezTo>
                    <a:pt x="21521" y="12935"/>
                    <a:pt x="21519" y="12942"/>
                    <a:pt x="21516" y="12948"/>
                  </a:cubicBezTo>
                  <a:cubicBezTo>
                    <a:pt x="21515" y="12953"/>
                    <a:pt x="21513" y="12957"/>
                    <a:pt x="21511" y="12963"/>
                  </a:cubicBezTo>
                  <a:cubicBezTo>
                    <a:pt x="21511" y="12965"/>
                    <a:pt x="21510" y="12965"/>
                    <a:pt x="21510" y="12965"/>
                  </a:cubicBezTo>
                  <a:cubicBezTo>
                    <a:pt x="21510" y="12966"/>
                    <a:pt x="21509" y="12970"/>
                    <a:pt x="21508" y="12972"/>
                  </a:cubicBezTo>
                  <a:cubicBezTo>
                    <a:pt x="21505" y="12980"/>
                    <a:pt x="21502" y="12987"/>
                    <a:pt x="21500" y="12995"/>
                  </a:cubicBezTo>
                  <a:cubicBezTo>
                    <a:pt x="21497" y="13002"/>
                    <a:pt x="21494" y="13009"/>
                    <a:pt x="21491" y="13017"/>
                  </a:cubicBezTo>
                  <a:cubicBezTo>
                    <a:pt x="21488" y="13024"/>
                    <a:pt x="21485" y="13034"/>
                    <a:pt x="21481" y="13041"/>
                  </a:cubicBezTo>
                  <a:cubicBezTo>
                    <a:pt x="21478" y="13048"/>
                    <a:pt x="21474" y="13056"/>
                    <a:pt x="21471" y="13065"/>
                  </a:cubicBezTo>
                  <a:cubicBezTo>
                    <a:pt x="21468" y="13073"/>
                    <a:pt x="21465" y="13079"/>
                    <a:pt x="21462" y="13086"/>
                  </a:cubicBezTo>
                  <a:lnTo>
                    <a:pt x="21461" y="13086"/>
                  </a:lnTo>
                  <a:cubicBezTo>
                    <a:pt x="21460" y="13088"/>
                    <a:pt x="21460" y="13090"/>
                    <a:pt x="21459" y="13090"/>
                  </a:cubicBezTo>
                  <a:cubicBezTo>
                    <a:pt x="21456" y="13099"/>
                    <a:pt x="21452" y="13106"/>
                    <a:pt x="21448" y="13114"/>
                  </a:cubicBezTo>
                  <a:cubicBezTo>
                    <a:pt x="21444" y="13123"/>
                    <a:pt x="21440" y="13131"/>
                    <a:pt x="21436" y="13138"/>
                  </a:cubicBezTo>
                  <a:cubicBezTo>
                    <a:pt x="21431" y="13149"/>
                    <a:pt x="21426" y="13159"/>
                    <a:pt x="21421" y="13168"/>
                  </a:cubicBezTo>
                  <a:cubicBezTo>
                    <a:pt x="21415" y="13177"/>
                    <a:pt x="21410" y="13187"/>
                    <a:pt x="21405" y="13196"/>
                  </a:cubicBezTo>
                  <a:cubicBezTo>
                    <a:pt x="21404" y="13198"/>
                    <a:pt x="21403" y="13199"/>
                    <a:pt x="21402" y="13201"/>
                  </a:cubicBezTo>
                  <a:cubicBezTo>
                    <a:pt x="21402" y="13201"/>
                    <a:pt x="21402" y="13201"/>
                    <a:pt x="21401" y="13201"/>
                  </a:cubicBezTo>
                  <a:cubicBezTo>
                    <a:pt x="21401" y="13203"/>
                    <a:pt x="21401" y="13203"/>
                    <a:pt x="21401" y="13203"/>
                  </a:cubicBezTo>
                  <a:cubicBezTo>
                    <a:pt x="21396" y="13211"/>
                    <a:pt x="21393" y="13216"/>
                    <a:pt x="21389" y="13224"/>
                  </a:cubicBezTo>
                  <a:cubicBezTo>
                    <a:pt x="21383" y="13233"/>
                    <a:pt x="21377" y="13243"/>
                    <a:pt x="21371" y="13250"/>
                  </a:cubicBezTo>
                  <a:cubicBezTo>
                    <a:pt x="21363" y="13265"/>
                    <a:pt x="21353" y="13280"/>
                    <a:pt x="21343" y="13293"/>
                  </a:cubicBezTo>
                  <a:cubicBezTo>
                    <a:pt x="21340" y="13296"/>
                    <a:pt x="21336" y="13302"/>
                    <a:pt x="21333" y="13306"/>
                  </a:cubicBezTo>
                  <a:cubicBezTo>
                    <a:pt x="21331" y="13309"/>
                    <a:pt x="21329" y="13311"/>
                    <a:pt x="21327" y="13315"/>
                  </a:cubicBezTo>
                  <a:cubicBezTo>
                    <a:pt x="21322" y="13321"/>
                    <a:pt x="21318" y="13328"/>
                    <a:pt x="21313" y="13334"/>
                  </a:cubicBezTo>
                  <a:cubicBezTo>
                    <a:pt x="21303" y="13347"/>
                    <a:pt x="21292" y="13360"/>
                    <a:pt x="21282" y="13373"/>
                  </a:cubicBezTo>
                  <a:cubicBezTo>
                    <a:pt x="21271" y="13386"/>
                    <a:pt x="21260" y="13397"/>
                    <a:pt x="21248" y="13410"/>
                  </a:cubicBezTo>
                  <a:lnTo>
                    <a:pt x="14072" y="21263"/>
                  </a:lnTo>
                  <a:cubicBezTo>
                    <a:pt x="14054" y="21283"/>
                    <a:pt x="14036" y="21302"/>
                    <a:pt x="14018" y="21319"/>
                  </a:cubicBezTo>
                  <a:cubicBezTo>
                    <a:pt x="14009" y="21328"/>
                    <a:pt x="14000" y="21335"/>
                    <a:pt x="13991" y="21343"/>
                  </a:cubicBezTo>
                  <a:cubicBezTo>
                    <a:pt x="13986" y="21348"/>
                    <a:pt x="13980" y="21352"/>
                    <a:pt x="13975" y="21358"/>
                  </a:cubicBezTo>
                  <a:cubicBezTo>
                    <a:pt x="13970" y="21361"/>
                    <a:pt x="13966" y="21365"/>
                    <a:pt x="13961" y="21369"/>
                  </a:cubicBezTo>
                  <a:cubicBezTo>
                    <a:pt x="13942" y="21386"/>
                    <a:pt x="13923" y="21401"/>
                    <a:pt x="13904" y="21416"/>
                  </a:cubicBezTo>
                  <a:cubicBezTo>
                    <a:pt x="13900" y="21418"/>
                    <a:pt x="13897" y="21419"/>
                    <a:pt x="13893" y="21423"/>
                  </a:cubicBezTo>
                  <a:cubicBezTo>
                    <a:pt x="13888" y="21427"/>
                    <a:pt x="13884" y="21429"/>
                    <a:pt x="13878" y="21432"/>
                  </a:cubicBezTo>
                  <a:cubicBezTo>
                    <a:pt x="13868" y="21440"/>
                    <a:pt x="13856" y="21447"/>
                    <a:pt x="13845" y="21455"/>
                  </a:cubicBezTo>
                  <a:cubicBezTo>
                    <a:pt x="13832" y="21464"/>
                    <a:pt x="13819" y="21471"/>
                    <a:pt x="13806" y="21479"/>
                  </a:cubicBezTo>
                  <a:cubicBezTo>
                    <a:pt x="13802" y="21481"/>
                    <a:pt x="13798" y="21482"/>
                    <a:pt x="13793" y="21487"/>
                  </a:cubicBezTo>
                  <a:cubicBezTo>
                    <a:pt x="13791" y="21487"/>
                    <a:pt x="13789" y="21488"/>
                    <a:pt x="13786" y="21490"/>
                  </a:cubicBezTo>
                  <a:cubicBezTo>
                    <a:pt x="13780" y="21494"/>
                    <a:pt x="13773" y="21498"/>
                    <a:pt x="13766" y="21501"/>
                  </a:cubicBezTo>
                  <a:cubicBezTo>
                    <a:pt x="13752" y="21507"/>
                    <a:pt x="13739" y="21514"/>
                    <a:pt x="13726" y="21520"/>
                  </a:cubicBezTo>
                  <a:cubicBezTo>
                    <a:pt x="13715" y="21526"/>
                    <a:pt x="13705" y="21529"/>
                    <a:pt x="13694" y="21533"/>
                  </a:cubicBezTo>
                  <a:cubicBezTo>
                    <a:pt x="13693" y="21535"/>
                    <a:pt x="13691" y="21535"/>
                    <a:pt x="13690" y="21535"/>
                  </a:cubicBezTo>
                  <a:cubicBezTo>
                    <a:pt x="13689" y="21537"/>
                    <a:pt x="13688" y="21537"/>
                    <a:pt x="13688" y="21537"/>
                  </a:cubicBezTo>
                  <a:lnTo>
                    <a:pt x="13685" y="21537"/>
                  </a:lnTo>
                  <a:cubicBezTo>
                    <a:pt x="13676" y="21540"/>
                    <a:pt x="13668" y="21544"/>
                    <a:pt x="13659" y="21548"/>
                  </a:cubicBezTo>
                  <a:cubicBezTo>
                    <a:pt x="13651" y="21550"/>
                    <a:pt x="13642" y="21553"/>
                    <a:pt x="13634" y="21555"/>
                  </a:cubicBezTo>
                  <a:cubicBezTo>
                    <a:pt x="13625" y="21559"/>
                    <a:pt x="13617" y="21561"/>
                    <a:pt x="13608" y="21565"/>
                  </a:cubicBezTo>
                  <a:cubicBezTo>
                    <a:pt x="13602" y="21566"/>
                    <a:pt x="13596" y="21569"/>
                    <a:pt x="13589" y="21570"/>
                  </a:cubicBezTo>
                  <a:lnTo>
                    <a:pt x="13586" y="21570"/>
                  </a:lnTo>
                  <a:cubicBezTo>
                    <a:pt x="13585" y="21570"/>
                    <a:pt x="13584" y="21570"/>
                    <a:pt x="13583" y="21572"/>
                  </a:cubicBezTo>
                  <a:cubicBezTo>
                    <a:pt x="13575" y="21574"/>
                    <a:pt x="13568" y="21576"/>
                    <a:pt x="13561" y="21578"/>
                  </a:cubicBezTo>
                  <a:cubicBezTo>
                    <a:pt x="13553" y="21580"/>
                    <a:pt x="13546" y="21580"/>
                    <a:pt x="13539" y="21582"/>
                  </a:cubicBezTo>
                  <a:cubicBezTo>
                    <a:pt x="13531" y="21583"/>
                    <a:pt x="13524" y="21585"/>
                    <a:pt x="13517" y="21587"/>
                  </a:cubicBezTo>
                  <a:cubicBezTo>
                    <a:pt x="13509" y="21587"/>
                    <a:pt x="13502" y="21589"/>
                    <a:pt x="13495" y="21591"/>
                  </a:cubicBezTo>
                  <a:lnTo>
                    <a:pt x="13484" y="21591"/>
                  </a:lnTo>
                  <a:cubicBezTo>
                    <a:pt x="13484" y="21591"/>
                    <a:pt x="13484" y="21591"/>
                    <a:pt x="13483" y="21591"/>
                  </a:cubicBezTo>
                  <a:cubicBezTo>
                    <a:pt x="13480" y="21593"/>
                    <a:pt x="13477" y="21593"/>
                    <a:pt x="13475" y="21593"/>
                  </a:cubicBezTo>
                  <a:cubicBezTo>
                    <a:pt x="13468" y="21595"/>
                    <a:pt x="13461" y="21595"/>
                    <a:pt x="13455" y="21595"/>
                  </a:cubicBezTo>
                  <a:cubicBezTo>
                    <a:pt x="13448" y="21596"/>
                    <a:pt x="13441" y="21596"/>
                    <a:pt x="13435" y="21596"/>
                  </a:cubicBezTo>
                  <a:cubicBezTo>
                    <a:pt x="13428" y="21598"/>
                    <a:pt x="13421" y="21598"/>
                    <a:pt x="13414" y="21598"/>
                  </a:cubicBezTo>
                  <a:cubicBezTo>
                    <a:pt x="13408" y="21598"/>
                    <a:pt x="13401" y="21600"/>
                    <a:pt x="13395" y="21600"/>
                  </a:cubicBezTo>
                  <a:lnTo>
                    <a:pt x="13338" y="21600"/>
                  </a:lnTo>
                  <a:cubicBezTo>
                    <a:pt x="13331" y="21600"/>
                    <a:pt x="13325" y="21598"/>
                    <a:pt x="13319" y="21598"/>
                  </a:cubicBezTo>
                  <a:lnTo>
                    <a:pt x="13301" y="21598"/>
                  </a:lnTo>
                  <a:cubicBezTo>
                    <a:pt x="13294" y="21596"/>
                    <a:pt x="13289" y="21596"/>
                    <a:pt x="13283" y="21596"/>
                  </a:cubicBezTo>
                  <a:cubicBezTo>
                    <a:pt x="13276" y="21595"/>
                    <a:pt x="13270" y="21595"/>
                    <a:pt x="13264" y="21595"/>
                  </a:cubicBezTo>
                  <a:cubicBezTo>
                    <a:pt x="13258" y="21593"/>
                    <a:pt x="13252" y="21593"/>
                    <a:pt x="13246" y="21591"/>
                  </a:cubicBezTo>
                  <a:cubicBezTo>
                    <a:pt x="13240" y="21591"/>
                    <a:pt x="13234" y="21589"/>
                    <a:pt x="13228" y="21589"/>
                  </a:cubicBezTo>
                  <a:cubicBezTo>
                    <a:pt x="13222" y="21587"/>
                    <a:pt x="13216" y="21587"/>
                    <a:pt x="13210" y="21585"/>
                  </a:cubicBezTo>
                  <a:cubicBezTo>
                    <a:pt x="13204" y="21583"/>
                    <a:pt x="13198" y="21583"/>
                    <a:pt x="13192" y="21582"/>
                  </a:cubicBezTo>
                  <a:cubicBezTo>
                    <a:pt x="13186" y="21582"/>
                    <a:pt x="13181" y="21580"/>
                    <a:pt x="13175" y="21578"/>
                  </a:cubicBezTo>
                  <a:cubicBezTo>
                    <a:pt x="13169" y="21576"/>
                    <a:pt x="13163" y="21576"/>
                    <a:pt x="13157" y="21574"/>
                  </a:cubicBezTo>
                  <a:cubicBezTo>
                    <a:pt x="13151" y="21572"/>
                    <a:pt x="13145" y="21570"/>
                    <a:pt x="13140" y="21569"/>
                  </a:cubicBezTo>
                  <a:cubicBezTo>
                    <a:pt x="13134" y="21566"/>
                    <a:pt x="13128" y="21565"/>
                    <a:pt x="13122" y="21563"/>
                  </a:cubicBezTo>
                  <a:cubicBezTo>
                    <a:pt x="13116" y="21561"/>
                    <a:pt x="13110" y="21559"/>
                    <a:pt x="13104" y="21557"/>
                  </a:cubicBezTo>
                  <a:cubicBezTo>
                    <a:pt x="13099" y="21555"/>
                    <a:pt x="13093" y="21553"/>
                    <a:pt x="13087" y="21552"/>
                  </a:cubicBezTo>
                  <a:cubicBezTo>
                    <a:pt x="13081" y="21550"/>
                    <a:pt x="13075" y="21548"/>
                    <a:pt x="13070" y="21546"/>
                  </a:cubicBezTo>
                  <a:cubicBezTo>
                    <a:pt x="13064" y="21544"/>
                    <a:pt x="13058" y="21540"/>
                    <a:pt x="13052" y="21538"/>
                  </a:cubicBezTo>
                  <a:cubicBezTo>
                    <a:pt x="13046" y="21537"/>
                    <a:pt x="13040" y="21535"/>
                    <a:pt x="13034" y="21531"/>
                  </a:cubicBezTo>
                  <a:cubicBezTo>
                    <a:pt x="13029" y="21529"/>
                    <a:pt x="13023" y="21527"/>
                    <a:pt x="13017" y="21524"/>
                  </a:cubicBezTo>
                  <a:cubicBezTo>
                    <a:pt x="13011" y="21522"/>
                    <a:pt x="13005" y="21518"/>
                    <a:pt x="12999" y="21516"/>
                  </a:cubicBezTo>
                  <a:cubicBezTo>
                    <a:pt x="12993" y="21513"/>
                    <a:pt x="12988" y="21511"/>
                    <a:pt x="12982" y="21507"/>
                  </a:cubicBezTo>
                  <a:cubicBezTo>
                    <a:pt x="12980" y="21507"/>
                    <a:pt x="12977" y="21505"/>
                    <a:pt x="12975" y="21503"/>
                  </a:cubicBezTo>
                  <a:cubicBezTo>
                    <a:pt x="12975" y="21503"/>
                    <a:pt x="12975" y="21503"/>
                    <a:pt x="12974" y="21503"/>
                  </a:cubicBezTo>
                  <a:cubicBezTo>
                    <a:pt x="12971" y="21501"/>
                    <a:pt x="12967" y="21499"/>
                    <a:pt x="12964" y="21498"/>
                  </a:cubicBezTo>
                  <a:cubicBezTo>
                    <a:pt x="12958" y="21496"/>
                    <a:pt x="12952" y="21492"/>
                    <a:pt x="12946" y="21488"/>
                  </a:cubicBezTo>
                  <a:cubicBezTo>
                    <a:pt x="12940" y="21485"/>
                    <a:pt x="12934" y="21481"/>
                    <a:pt x="12928" y="21477"/>
                  </a:cubicBezTo>
                  <a:cubicBezTo>
                    <a:pt x="12922" y="21475"/>
                    <a:pt x="12916" y="21471"/>
                    <a:pt x="12911" y="21468"/>
                  </a:cubicBezTo>
                  <a:cubicBezTo>
                    <a:pt x="12904" y="21464"/>
                    <a:pt x="12898" y="21458"/>
                    <a:pt x="12892" y="21455"/>
                  </a:cubicBezTo>
                  <a:cubicBezTo>
                    <a:pt x="12888" y="21453"/>
                    <a:pt x="12884" y="21451"/>
                    <a:pt x="12881" y="21447"/>
                  </a:cubicBezTo>
                  <a:lnTo>
                    <a:pt x="12880" y="21447"/>
                  </a:lnTo>
                  <a:cubicBezTo>
                    <a:pt x="12880" y="21447"/>
                    <a:pt x="12880" y="21447"/>
                    <a:pt x="12879" y="21447"/>
                  </a:cubicBezTo>
                  <a:cubicBezTo>
                    <a:pt x="12878" y="21445"/>
                    <a:pt x="12875" y="21443"/>
                    <a:pt x="12874" y="21443"/>
                  </a:cubicBezTo>
                  <a:cubicBezTo>
                    <a:pt x="12867" y="21438"/>
                    <a:pt x="12861" y="21434"/>
                    <a:pt x="12855" y="21430"/>
                  </a:cubicBezTo>
                  <a:cubicBezTo>
                    <a:pt x="12849" y="21425"/>
                    <a:pt x="12843" y="21421"/>
                    <a:pt x="12837" y="21416"/>
                  </a:cubicBezTo>
                  <a:cubicBezTo>
                    <a:pt x="12830" y="21412"/>
                    <a:pt x="12823" y="21406"/>
                    <a:pt x="12817" y="21401"/>
                  </a:cubicBezTo>
                  <a:cubicBezTo>
                    <a:pt x="12809" y="21395"/>
                    <a:pt x="12803" y="21390"/>
                    <a:pt x="12796" y="21384"/>
                  </a:cubicBezTo>
                  <a:cubicBezTo>
                    <a:pt x="12795" y="21382"/>
                    <a:pt x="12793" y="21382"/>
                    <a:pt x="12791" y="21380"/>
                  </a:cubicBezTo>
                  <a:cubicBezTo>
                    <a:pt x="12790" y="21380"/>
                    <a:pt x="12789" y="21379"/>
                    <a:pt x="12789" y="21379"/>
                  </a:cubicBezTo>
                  <a:cubicBezTo>
                    <a:pt x="12785" y="21374"/>
                    <a:pt x="12780" y="21371"/>
                    <a:pt x="12777" y="21367"/>
                  </a:cubicBezTo>
                  <a:cubicBezTo>
                    <a:pt x="12770" y="21361"/>
                    <a:pt x="12764" y="21356"/>
                    <a:pt x="12757" y="21350"/>
                  </a:cubicBezTo>
                  <a:cubicBezTo>
                    <a:pt x="12749" y="21343"/>
                    <a:pt x="12741" y="21335"/>
                    <a:pt x="12733" y="21328"/>
                  </a:cubicBezTo>
                  <a:cubicBezTo>
                    <a:pt x="12726" y="21319"/>
                    <a:pt x="12718" y="21311"/>
                    <a:pt x="12710" y="21304"/>
                  </a:cubicBezTo>
                  <a:cubicBezTo>
                    <a:pt x="12708" y="21302"/>
                    <a:pt x="12707" y="21300"/>
                    <a:pt x="12705" y="21298"/>
                  </a:cubicBezTo>
                  <a:cubicBezTo>
                    <a:pt x="12705" y="21298"/>
                    <a:pt x="12705" y="21298"/>
                    <a:pt x="12704" y="21298"/>
                  </a:cubicBezTo>
                  <a:cubicBezTo>
                    <a:pt x="12698" y="21290"/>
                    <a:pt x="12693" y="21285"/>
                    <a:pt x="12687" y="21279"/>
                  </a:cubicBezTo>
                  <a:cubicBezTo>
                    <a:pt x="12680" y="21270"/>
                    <a:pt x="12672" y="21263"/>
                    <a:pt x="12665" y="21253"/>
                  </a:cubicBezTo>
                  <a:cubicBezTo>
                    <a:pt x="12655" y="21242"/>
                    <a:pt x="12645" y="21229"/>
                    <a:pt x="12635" y="21218"/>
                  </a:cubicBezTo>
                  <a:cubicBezTo>
                    <a:pt x="12633" y="21214"/>
                    <a:pt x="12630" y="21211"/>
                    <a:pt x="12628" y="21207"/>
                  </a:cubicBezTo>
                  <a:cubicBezTo>
                    <a:pt x="12626" y="21205"/>
                    <a:pt x="12625" y="21203"/>
                    <a:pt x="12624" y="21201"/>
                  </a:cubicBezTo>
                  <a:cubicBezTo>
                    <a:pt x="12618" y="21194"/>
                    <a:pt x="12612" y="21187"/>
                    <a:pt x="12607" y="21179"/>
                  </a:cubicBezTo>
                  <a:cubicBezTo>
                    <a:pt x="12597" y="21168"/>
                    <a:pt x="12589" y="21155"/>
                    <a:pt x="12580" y="21140"/>
                  </a:cubicBezTo>
                  <a:cubicBezTo>
                    <a:pt x="12571" y="21126"/>
                    <a:pt x="12562" y="21114"/>
                    <a:pt x="12553" y="21099"/>
                  </a:cubicBezTo>
                  <a:lnTo>
                    <a:pt x="176" y="1083"/>
                  </a:lnTo>
                  <a:cubicBezTo>
                    <a:pt x="149" y="1040"/>
                    <a:pt x="126" y="993"/>
                    <a:pt x="106" y="947"/>
                  </a:cubicBezTo>
                  <a:cubicBezTo>
                    <a:pt x="85" y="900"/>
                    <a:pt x="68" y="850"/>
                    <a:pt x="55" y="801"/>
                  </a:cubicBezTo>
                  <a:cubicBezTo>
                    <a:pt x="41" y="751"/>
                    <a:pt x="31" y="701"/>
                    <a:pt x="24" y="648"/>
                  </a:cubicBezTo>
                  <a:cubicBezTo>
                    <a:pt x="17" y="596"/>
                    <a:pt x="12" y="544"/>
                    <a:pt x="11" y="490"/>
                  </a:cubicBezTo>
                  <a:cubicBezTo>
                    <a:pt x="8" y="265"/>
                    <a:pt x="3" y="225"/>
                    <a:pt x="0" y="0"/>
                  </a:cubicBezTo>
                  <a:cubicBezTo>
                    <a:pt x="2862" y="4656"/>
                    <a:pt x="12131" y="20184"/>
                    <a:pt x="12806" y="20605"/>
                  </a:cubicBezTo>
                  <a:cubicBezTo>
                    <a:pt x="13601" y="21102"/>
                    <a:pt x="14308" y="20232"/>
                    <a:pt x="15099" y="19362"/>
                  </a:cubicBezTo>
                  <a:cubicBezTo>
                    <a:pt x="15708" y="18693"/>
                    <a:pt x="19763" y="14199"/>
                    <a:pt x="21600" y="12162"/>
                  </a:cubicBezTo>
                  <a:close/>
                </a:path>
              </a:pathLst>
            </a:custGeom>
            <a:solidFill>
              <a:srgbClr val="2070A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7" name="íṡľíḍè-Freeform: Shape 41"/>
            <p:cNvSpPr/>
            <p:nvPr/>
          </p:nvSpPr>
          <p:spPr>
            <a:xfrm>
              <a:off x="21533" y="1550232"/>
              <a:ext cx="11442661" cy="3559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2" extrusionOk="0">
                  <a:moveTo>
                    <a:pt x="21580" y="12479"/>
                  </a:moveTo>
                  <a:cubicBezTo>
                    <a:pt x="21450" y="12678"/>
                    <a:pt x="19442" y="15003"/>
                    <a:pt x="17337" y="17290"/>
                  </a:cubicBezTo>
                  <a:cubicBezTo>
                    <a:pt x="14702" y="20153"/>
                    <a:pt x="13152" y="21600"/>
                    <a:pt x="12973" y="21374"/>
                  </a:cubicBezTo>
                  <a:cubicBezTo>
                    <a:pt x="12532" y="20818"/>
                    <a:pt x="149" y="221"/>
                    <a:pt x="22" y="0"/>
                  </a:cubicBezTo>
                  <a:lnTo>
                    <a:pt x="0" y="134"/>
                  </a:lnTo>
                  <a:cubicBezTo>
                    <a:pt x="511" y="986"/>
                    <a:pt x="12515" y="20954"/>
                    <a:pt x="12955" y="21515"/>
                  </a:cubicBezTo>
                  <a:cubicBezTo>
                    <a:pt x="12970" y="21533"/>
                    <a:pt x="12992" y="21542"/>
                    <a:pt x="13020" y="21542"/>
                  </a:cubicBezTo>
                  <a:cubicBezTo>
                    <a:pt x="13470" y="21542"/>
                    <a:pt x="15592" y="19344"/>
                    <a:pt x="17352" y="17434"/>
                  </a:cubicBezTo>
                  <a:cubicBezTo>
                    <a:pt x="19459" y="15146"/>
                    <a:pt x="21470" y="12815"/>
                    <a:pt x="21600" y="12615"/>
                  </a:cubicBezTo>
                  <a:lnTo>
                    <a:pt x="21580" y="12479"/>
                  </a:lnTo>
                  <a:close/>
                </a:path>
              </a:pathLst>
            </a:custGeom>
            <a:solidFill>
              <a:srgbClr val="2CC6D2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68" name="Group 42"/>
            <p:cNvGrpSpPr/>
            <p:nvPr/>
          </p:nvGrpSpPr>
          <p:grpSpPr>
            <a:xfrm>
              <a:off x="1657893" y="405262"/>
              <a:ext cx="1883552" cy="696640"/>
              <a:chOff x="0" y="0"/>
              <a:chExt cx="1883552" cy="696637"/>
            </a:xfrm>
            <a:grpFill/>
          </p:grpSpPr>
          <p:sp>
            <p:nvSpPr>
              <p:cNvPr id="69" name="íṡľíḍè-Freeform: Shape 43"/>
              <p:cNvSpPr/>
              <p:nvPr/>
            </p:nvSpPr>
            <p:spPr>
              <a:xfrm>
                <a:off x="368420" y="221052"/>
                <a:ext cx="912392" cy="2812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948"/>
                    </a:moveTo>
                    <a:lnTo>
                      <a:pt x="19981" y="0"/>
                    </a:lnTo>
                    <a:lnTo>
                      <a:pt x="21600" y="1817"/>
                    </a:lnTo>
                    <a:lnTo>
                      <a:pt x="1763" y="21600"/>
                    </a:lnTo>
                    <a:cubicBezTo>
                      <a:pt x="1763" y="21600"/>
                      <a:pt x="0" y="18948"/>
                      <a:pt x="0" y="18948"/>
                    </a:cubicBezTo>
                    <a:close/>
                  </a:path>
                </a:pathLst>
              </a:custGeom>
              <a:solidFill>
                <a:srgbClr val="2070A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íṡľíḍè-Oval 44"/>
              <p:cNvSpPr/>
              <p:nvPr/>
            </p:nvSpPr>
            <p:spPr>
              <a:xfrm>
                <a:off x="1657893" y="0"/>
                <a:ext cx="225659" cy="88742"/>
              </a:xfrm>
              <a:prstGeom prst="ellipse">
                <a:avLst/>
              </a:prstGeom>
              <a:solidFill>
                <a:srgbClr val="2070A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" name="íṡľíḍè-Oval 45"/>
              <p:cNvSpPr/>
              <p:nvPr/>
            </p:nvSpPr>
            <p:spPr>
              <a:xfrm>
                <a:off x="0" y="607894"/>
                <a:ext cx="112829" cy="88743"/>
              </a:xfrm>
              <a:prstGeom prst="ellipse">
                <a:avLst/>
              </a:prstGeom>
              <a:solidFill>
                <a:srgbClr val="2070A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sp>
        <p:nvSpPr>
          <p:cNvPr id="37" name="íṡľíḍè-Freeform: Shape 11"/>
          <p:cNvSpPr/>
          <p:nvPr/>
        </p:nvSpPr>
        <p:spPr>
          <a:xfrm>
            <a:off x="3649847" y="3135914"/>
            <a:ext cx="4843275" cy="1892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752"/>
                </a:moveTo>
                <a:lnTo>
                  <a:pt x="8700" y="0"/>
                </a:lnTo>
                <a:lnTo>
                  <a:pt x="21600" y="11861"/>
                </a:lnTo>
                <a:lnTo>
                  <a:pt x="12582" y="21600"/>
                </a:lnTo>
                <a:lnTo>
                  <a:pt x="0" y="8752"/>
                </a:lnTo>
                <a:close/>
              </a:path>
            </a:pathLst>
          </a:custGeom>
          <a:blipFill>
            <a:blip r:embed="rId1" cstate="email"/>
            <a:srcRect/>
            <a:stretch>
              <a:fillRect/>
            </a:stretch>
          </a:blipFill>
          <a:ln w="12700">
            <a:miter lim="400000"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113" name="组合 112"/>
          <p:cNvGrpSpPr/>
          <p:nvPr/>
        </p:nvGrpSpPr>
        <p:grpSpPr>
          <a:xfrm flipH="1">
            <a:off x="3559345" y="2798587"/>
            <a:ext cx="1110343" cy="835415"/>
            <a:chOff x="5921829" y="2427514"/>
            <a:chExt cx="1110343" cy="835415"/>
          </a:xfrm>
        </p:grpSpPr>
        <p:cxnSp>
          <p:nvCxnSpPr>
            <p:cNvPr id="114" name="直接连接符 113"/>
            <p:cNvCxnSpPr/>
            <p:nvPr/>
          </p:nvCxnSpPr>
          <p:spPr>
            <a:xfrm flipV="1">
              <a:off x="5921829" y="2427514"/>
              <a:ext cx="0" cy="8354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5921829" y="2427514"/>
              <a:ext cx="111034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组合 118"/>
          <p:cNvGrpSpPr/>
          <p:nvPr/>
        </p:nvGrpSpPr>
        <p:grpSpPr>
          <a:xfrm flipV="1">
            <a:off x="7656065" y="4488560"/>
            <a:ext cx="1110343" cy="835415"/>
            <a:chOff x="5921829" y="2427514"/>
            <a:chExt cx="1110343" cy="835415"/>
          </a:xfrm>
        </p:grpSpPr>
        <p:cxnSp>
          <p:nvCxnSpPr>
            <p:cNvPr id="120" name="直接连接符 119"/>
            <p:cNvCxnSpPr/>
            <p:nvPr/>
          </p:nvCxnSpPr>
          <p:spPr>
            <a:xfrm flipV="1">
              <a:off x="5921829" y="2427514"/>
              <a:ext cx="0" cy="8354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5921829" y="2427514"/>
              <a:ext cx="111034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420391" y="2297207"/>
            <a:ext cx="2771877" cy="881716"/>
            <a:chOff x="420391" y="2297207"/>
            <a:chExt cx="2771877" cy="881716"/>
          </a:xfrm>
        </p:grpSpPr>
        <p:sp>
          <p:nvSpPr>
            <p:cNvPr id="122" name="矩形 121"/>
            <p:cNvSpPr/>
            <p:nvPr/>
          </p:nvSpPr>
          <p:spPr>
            <a:xfrm>
              <a:off x="522187" y="2796831"/>
              <a:ext cx="2670081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420391" y="2297207"/>
              <a:ext cx="2771877" cy="50488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30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API</a:t>
              </a:r>
              <a:endParaRPr kumimoji="0" lang="zh-CN" altLang="en-US" sz="2000" b="0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85621" y="4927562"/>
            <a:ext cx="2771877" cy="881716"/>
            <a:chOff x="1185621" y="4927562"/>
            <a:chExt cx="2771877" cy="881716"/>
          </a:xfrm>
        </p:grpSpPr>
        <p:sp>
          <p:nvSpPr>
            <p:cNvPr id="124" name="矩形 123"/>
            <p:cNvSpPr/>
            <p:nvPr/>
          </p:nvSpPr>
          <p:spPr>
            <a:xfrm>
              <a:off x="1287417" y="5427186"/>
              <a:ext cx="2670081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1185621" y="4927562"/>
              <a:ext cx="2771877" cy="50488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253655" y="2298642"/>
            <a:ext cx="2771877" cy="881716"/>
            <a:chOff x="8253655" y="2298642"/>
            <a:chExt cx="2771877" cy="881716"/>
          </a:xfrm>
        </p:grpSpPr>
        <p:sp>
          <p:nvSpPr>
            <p:cNvPr id="126" name="矩形 125"/>
            <p:cNvSpPr/>
            <p:nvPr/>
          </p:nvSpPr>
          <p:spPr>
            <a:xfrm>
              <a:off x="8253655" y="2798266"/>
              <a:ext cx="2670081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8253655" y="2298642"/>
              <a:ext cx="2771877" cy="50488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016785" y="4700909"/>
            <a:ext cx="2771877" cy="881716"/>
            <a:chOff x="9016785" y="4700909"/>
            <a:chExt cx="2771877" cy="881716"/>
          </a:xfrm>
        </p:grpSpPr>
        <p:sp>
          <p:nvSpPr>
            <p:cNvPr id="128" name="矩形 127"/>
            <p:cNvSpPr/>
            <p:nvPr/>
          </p:nvSpPr>
          <p:spPr>
            <a:xfrm>
              <a:off x="9016785" y="5200533"/>
              <a:ext cx="2670081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9016785" y="4700909"/>
              <a:ext cx="2771877" cy="50488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en-US" altLang="zh-CN" sz="2000" kern="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Httprunner</a:t>
              </a:r>
              <a:endParaRPr lang="zh-CN" altLang="en-US" sz="2000" kern="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1666993" y="692150"/>
            <a:ext cx="3380020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代码结构讲解</a:t>
            </a:r>
            <a:endParaRPr lang="zh-CN" altLang="en-US" sz="2400" kern="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39" name="圆角矩形 38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rgbClr val="34B2E4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圆角矩形 39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75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39" grpId="0" animBg="1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12823"/>
            <a:ext cx="12192000" cy="643235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51661"/>
            <a:ext cx="12192000" cy="615467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ślíḋè-Rectangle 3"/>
          <p:cNvSpPr/>
          <p:nvPr/>
        </p:nvSpPr>
        <p:spPr>
          <a:xfrm>
            <a:off x="6097840" y="-22665"/>
            <a:ext cx="6101503" cy="6858000"/>
          </a:xfrm>
          <a:prstGeom prst="rect">
            <a:avLst/>
          </a:prstGeom>
          <a:solidFill>
            <a:srgbClr val="2070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991900" y="980728"/>
            <a:ext cx="4304200" cy="4304040"/>
            <a:chOff x="6991900" y="980728"/>
            <a:chExt cx="4304200" cy="4304040"/>
          </a:xfrm>
        </p:grpSpPr>
        <p:sp>
          <p:nvSpPr>
            <p:cNvPr id="5" name="íślíḋè-Arc 4"/>
            <p:cNvSpPr/>
            <p:nvPr/>
          </p:nvSpPr>
          <p:spPr>
            <a:xfrm>
              <a:off x="6991900" y="995773"/>
              <a:ext cx="4288998" cy="4288995"/>
            </a:xfrm>
            <a:prstGeom prst="arc">
              <a:avLst>
                <a:gd name="adj1" fmla="val 20125963"/>
                <a:gd name="adj2" fmla="val 20857199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íślíḋè-Arc 5"/>
            <p:cNvSpPr/>
            <p:nvPr/>
          </p:nvSpPr>
          <p:spPr>
            <a:xfrm>
              <a:off x="7007102" y="995773"/>
              <a:ext cx="4288998" cy="4288995"/>
            </a:xfrm>
            <a:prstGeom prst="arc">
              <a:avLst>
                <a:gd name="adj1" fmla="val 21351872"/>
                <a:gd name="adj2" fmla="val 3708306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íślíḋè-Arc 6"/>
            <p:cNvSpPr/>
            <p:nvPr/>
          </p:nvSpPr>
          <p:spPr>
            <a:xfrm>
              <a:off x="6991900" y="980728"/>
              <a:ext cx="4288998" cy="4288995"/>
            </a:xfrm>
            <a:prstGeom prst="arc">
              <a:avLst>
                <a:gd name="adj1" fmla="val 19281250"/>
                <a:gd name="adj2" fmla="val 19714970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1666993" y="692150"/>
            <a:ext cx="4170927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kern="0" noProof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Swagger</a:t>
            </a:r>
            <a:r>
              <a:rPr lang="zh-CN" altLang="en-US" sz="2400" kern="0" noProof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清单</a:t>
            </a:r>
            <a:r>
              <a:rPr lang="en-US" altLang="zh-CN" sz="2400" kern="0" noProof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---</a:t>
            </a:r>
            <a:r>
              <a:rPr lang="zh-CN" altLang="en-US" sz="2400" kern="0" noProof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设计思路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857295" y="2393110"/>
            <a:ext cx="694944" cy="0"/>
          </a:xfrm>
          <a:prstGeom prst="line">
            <a:avLst/>
          </a:prstGeom>
          <a:ln w="19050">
            <a:solidFill>
              <a:srgbClr val="E14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hape 2548"/>
          <p:cNvSpPr/>
          <p:nvPr/>
        </p:nvSpPr>
        <p:spPr>
          <a:xfrm>
            <a:off x="8811807" y="5529806"/>
            <a:ext cx="673570" cy="153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7280"/>
                </a:moveTo>
                <a:cubicBezTo>
                  <a:pt x="18332" y="17280"/>
                  <a:pt x="17673" y="14380"/>
                  <a:pt x="17673" y="10800"/>
                </a:cubicBezTo>
                <a:cubicBezTo>
                  <a:pt x="17673" y="7224"/>
                  <a:pt x="18332" y="4320"/>
                  <a:pt x="19145" y="4320"/>
                </a:cubicBezTo>
                <a:cubicBezTo>
                  <a:pt x="19959" y="4320"/>
                  <a:pt x="20618" y="7224"/>
                  <a:pt x="20618" y="10800"/>
                </a:cubicBezTo>
                <a:cubicBezTo>
                  <a:pt x="20618" y="14380"/>
                  <a:pt x="19959" y="17280"/>
                  <a:pt x="19145" y="17280"/>
                </a:cubicBezTo>
                <a:moveTo>
                  <a:pt x="19145" y="0"/>
                </a:moveTo>
                <a:cubicBezTo>
                  <a:pt x="17790" y="0"/>
                  <a:pt x="16691" y="4837"/>
                  <a:pt x="16691" y="10800"/>
                </a:cubicBezTo>
                <a:cubicBezTo>
                  <a:pt x="16691" y="16766"/>
                  <a:pt x="17790" y="21600"/>
                  <a:pt x="19145" y="21600"/>
                </a:cubicBezTo>
                <a:cubicBezTo>
                  <a:pt x="20501" y="21600"/>
                  <a:pt x="21600" y="16766"/>
                  <a:pt x="21600" y="10800"/>
                </a:cubicBezTo>
                <a:cubicBezTo>
                  <a:pt x="21600" y="4837"/>
                  <a:pt x="20501" y="0"/>
                  <a:pt x="19145" y="0"/>
                </a:cubicBezTo>
                <a:moveTo>
                  <a:pt x="10800" y="17280"/>
                </a:moveTo>
                <a:cubicBezTo>
                  <a:pt x="9986" y="17280"/>
                  <a:pt x="9327" y="14380"/>
                  <a:pt x="9327" y="10800"/>
                </a:cubicBezTo>
                <a:cubicBezTo>
                  <a:pt x="9327" y="7224"/>
                  <a:pt x="9986" y="4320"/>
                  <a:pt x="10800" y="4320"/>
                </a:cubicBezTo>
                <a:cubicBezTo>
                  <a:pt x="11614" y="4320"/>
                  <a:pt x="12273" y="7224"/>
                  <a:pt x="12273" y="10800"/>
                </a:cubicBezTo>
                <a:cubicBezTo>
                  <a:pt x="12273" y="14380"/>
                  <a:pt x="11614" y="17280"/>
                  <a:pt x="10800" y="17280"/>
                </a:cubicBezTo>
                <a:moveTo>
                  <a:pt x="10800" y="0"/>
                </a:moveTo>
                <a:cubicBezTo>
                  <a:pt x="9444" y="0"/>
                  <a:pt x="8345" y="4837"/>
                  <a:pt x="8345" y="10800"/>
                </a:cubicBezTo>
                <a:cubicBezTo>
                  <a:pt x="8345" y="16766"/>
                  <a:pt x="9444" y="21600"/>
                  <a:pt x="10800" y="21600"/>
                </a:cubicBezTo>
                <a:cubicBezTo>
                  <a:pt x="12156" y="21600"/>
                  <a:pt x="13255" y="16766"/>
                  <a:pt x="13255" y="10800"/>
                </a:cubicBezTo>
                <a:cubicBezTo>
                  <a:pt x="13255" y="4837"/>
                  <a:pt x="12156" y="0"/>
                  <a:pt x="10800" y="0"/>
                </a:cubicBezTo>
                <a:moveTo>
                  <a:pt x="2455" y="17280"/>
                </a:moveTo>
                <a:cubicBezTo>
                  <a:pt x="1641" y="17280"/>
                  <a:pt x="982" y="14380"/>
                  <a:pt x="982" y="10800"/>
                </a:cubicBezTo>
                <a:cubicBezTo>
                  <a:pt x="982" y="7224"/>
                  <a:pt x="1641" y="4320"/>
                  <a:pt x="2455" y="4320"/>
                </a:cubicBezTo>
                <a:cubicBezTo>
                  <a:pt x="3268" y="4320"/>
                  <a:pt x="3927" y="7224"/>
                  <a:pt x="3927" y="10800"/>
                </a:cubicBezTo>
                <a:cubicBezTo>
                  <a:pt x="3927" y="14380"/>
                  <a:pt x="3268" y="17280"/>
                  <a:pt x="2455" y="17280"/>
                </a:cubicBezTo>
                <a:moveTo>
                  <a:pt x="2455" y="0"/>
                </a:moveTo>
                <a:cubicBezTo>
                  <a:pt x="1099" y="0"/>
                  <a:pt x="0" y="4837"/>
                  <a:pt x="0" y="10800"/>
                </a:cubicBezTo>
                <a:cubicBezTo>
                  <a:pt x="0" y="16766"/>
                  <a:pt x="1099" y="21600"/>
                  <a:pt x="2455" y="21600"/>
                </a:cubicBezTo>
                <a:cubicBezTo>
                  <a:pt x="3811" y="21600"/>
                  <a:pt x="4909" y="16766"/>
                  <a:pt x="4909" y="10800"/>
                </a:cubicBezTo>
                <a:cubicBezTo>
                  <a:pt x="4909" y="4837"/>
                  <a:pt x="3811" y="0"/>
                  <a:pt x="2455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8456" y="1638369"/>
            <a:ext cx="179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技术栈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1552239" y="3819516"/>
            <a:ext cx="2779445" cy="6705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ym typeface="+mn-lt"/>
              </a:rPr>
              <a:t>Python3+</a:t>
            </a:r>
            <a:r>
              <a:rPr lang="en-US" altLang="zh-CN" dirty="0"/>
              <a:t>Flask+urllib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552240" y="2735912"/>
            <a:ext cx="2766538" cy="6705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ym typeface="+mn-lt"/>
              </a:rPr>
              <a:t>Vue2.0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16" idx="2"/>
            <a:endCxn id="8" idx="0"/>
          </p:cNvCxnSpPr>
          <p:nvPr/>
        </p:nvCxnSpPr>
        <p:spPr>
          <a:xfrm>
            <a:off x="2935509" y="3406441"/>
            <a:ext cx="6453" cy="4130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172057" y="3511739"/>
            <a:ext cx="729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调接口</a:t>
            </a:r>
            <a:endParaRPr lang="zh-CN" altLang="en-US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1686567" y="3504849"/>
            <a:ext cx="1470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结果返回并展示</a:t>
            </a:r>
            <a:endParaRPr lang="zh-CN" altLang="en-US" sz="14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2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图表 23"/>
          <p:cNvGraphicFramePr/>
          <p:nvPr/>
        </p:nvGraphicFramePr>
        <p:xfrm>
          <a:off x="7196050" y="1853184"/>
          <a:ext cx="4121238" cy="3545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5" name="同心圆 24"/>
          <p:cNvSpPr>
            <a:spLocks noChangeAspect="1"/>
          </p:cNvSpPr>
          <p:nvPr/>
        </p:nvSpPr>
        <p:spPr>
          <a:xfrm>
            <a:off x="7896496" y="2310743"/>
            <a:ext cx="2647194" cy="2647194"/>
          </a:xfrm>
          <a:prstGeom prst="donut">
            <a:avLst>
              <a:gd name="adj" fmla="val 5832"/>
            </a:avLst>
          </a:prstGeom>
          <a:solidFill>
            <a:sysClr val="window" lastClr="FFFFFF">
              <a:alpha val="4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Freeform 165"/>
          <p:cNvSpPr>
            <a:spLocks noChangeAspect="1" noEditPoints="1"/>
          </p:cNvSpPr>
          <p:nvPr/>
        </p:nvSpPr>
        <p:spPr bwMode="auto">
          <a:xfrm>
            <a:off x="8743799" y="3171541"/>
            <a:ext cx="892055" cy="827878"/>
          </a:xfrm>
          <a:custGeom>
            <a:avLst/>
            <a:gdLst>
              <a:gd name="T0" fmla="*/ 264 w 278"/>
              <a:gd name="T1" fmla="*/ 223 h 258"/>
              <a:gd name="T2" fmla="*/ 248 w 278"/>
              <a:gd name="T3" fmla="*/ 223 h 258"/>
              <a:gd name="T4" fmla="*/ 248 w 278"/>
              <a:gd name="T5" fmla="*/ 133 h 258"/>
              <a:gd name="T6" fmla="*/ 264 w 278"/>
              <a:gd name="T7" fmla="*/ 133 h 258"/>
              <a:gd name="T8" fmla="*/ 264 w 278"/>
              <a:gd name="T9" fmla="*/ 115 h 258"/>
              <a:gd name="T10" fmla="*/ 13 w 278"/>
              <a:gd name="T11" fmla="*/ 115 h 258"/>
              <a:gd name="T12" fmla="*/ 13 w 278"/>
              <a:gd name="T13" fmla="*/ 133 h 258"/>
              <a:gd name="T14" fmla="*/ 29 w 278"/>
              <a:gd name="T15" fmla="*/ 133 h 258"/>
              <a:gd name="T16" fmla="*/ 29 w 278"/>
              <a:gd name="T17" fmla="*/ 223 h 258"/>
              <a:gd name="T18" fmla="*/ 13 w 278"/>
              <a:gd name="T19" fmla="*/ 223 h 258"/>
              <a:gd name="T20" fmla="*/ 13 w 278"/>
              <a:gd name="T21" fmla="*/ 239 h 258"/>
              <a:gd name="T22" fmla="*/ 0 w 278"/>
              <a:gd name="T23" fmla="*/ 239 h 258"/>
              <a:gd name="T24" fmla="*/ 0 w 278"/>
              <a:gd name="T25" fmla="*/ 258 h 258"/>
              <a:gd name="T26" fmla="*/ 278 w 278"/>
              <a:gd name="T27" fmla="*/ 258 h 258"/>
              <a:gd name="T28" fmla="*/ 278 w 278"/>
              <a:gd name="T29" fmla="*/ 239 h 258"/>
              <a:gd name="T30" fmla="*/ 264 w 278"/>
              <a:gd name="T31" fmla="*/ 239 h 258"/>
              <a:gd name="T32" fmla="*/ 264 w 278"/>
              <a:gd name="T33" fmla="*/ 223 h 258"/>
              <a:gd name="T34" fmla="*/ 91 w 278"/>
              <a:gd name="T35" fmla="*/ 223 h 258"/>
              <a:gd name="T36" fmla="*/ 61 w 278"/>
              <a:gd name="T37" fmla="*/ 223 h 258"/>
              <a:gd name="T38" fmla="*/ 61 w 278"/>
              <a:gd name="T39" fmla="*/ 133 h 258"/>
              <a:gd name="T40" fmla="*/ 91 w 278"/>
              <a:gd name="T41" fmla="*/ 133 h 258"/>
              <a:gd name="T42" fmla="*/ 91 w 278"/>
              <a:gd name="T43" fmla="*/ 223 h 258"/>
              <a:gd name="T44" fmla="*/ 155 w 278"/>
              <a:gd name="T45" fmla="*/ 223 h 258"/>
              <a:gd name="T46" fmla="*/ 123 w 278"/>
              <a:gd name="T47" fmla="*/ 223 h 258"/>
              <a:gd name="T48" fmla="*/ 123 w 278"/>
              <a:gd name="T49" fmla="*/ 133 h 258"/>
              <a:gd name="T50" fmla="*/ 155 w 278"/>
              <a:gd name="T51" fmla="*/ 133 h 258"/>
              <a:gd name="T52" fmla="*/ 155 w 278"/>
              <a:gd name="T53" fmla="*/ 223 h 258"/>
              <a:gd name="T54" fmla="*/ 217 w 278"/>
              <a:gd name="T55" fmla="*/ 223 h 258"/>
              <a:gd name="T56" fmla="*/ 187 w 278"/>
              <a:gd name="T57" fmla="*/ 223 h 258"/>
              <a:gd name="T58" fmla="*/ 187 w 278"/>
              <a:gd name="T59" fmla="*/ 133 h 258"/>
              <a:gd name="T60" fmla="*/ 217 w 278"/>
              <a:gd name="T61" fmla="*/ 133 h 258"/>
              <a:gd name="T62" fmla="*/ 217 w 278"/>
              <a:gd name="T63" fmla="*/ 223 h 258"/>
              <a:gd name="T64" fmla="*/ 139 w 278"/>
              <a:gd name="T65" fmla="*/ 0 h 258"/>
              <a:gd name="T66" fmla="*/ 0 w 278"/>
              <a:gd name="T67" fmla="*/ 93 h 258"/>
              <a:gd name="T68" fmla="*/ 0 w 278"/>
              <a:gd name="T69" fmla="*/ 101 h 258"/>
              <a:gd name="T70" fmla="*/ 278 w 278"/>
              <a:gd name="T71" fmla="*/ 101 h 258"/>
              <a:gd name="T72" fmla="*/ 278 w 278"/>
              <a:gd name="T73" fmla="*/ 93 h 258"/>
              <a:gd name="T74" fmla="*/ 139 w 278"/>
              <a:gd name="T75" fmla="*/ 0 h 258"/>
              <a:gd name="T76" fmla="*/ 187 w 278"/>
              <a:gd name="T77" fmla="*/ 71 h 258"/>
              <a:gd name="T78" fmla="*/ 89 w 278"/>
              <a:gd name="T79" fmla="*/ 71 h 258"/>
              <a:gd name="T80" fmla="*/ 89 w 278"/>
              <a:gd name="T81" fmla="*/ 69 h 258"/>
              <a:gd name="T82" fmla="*/ 139 w 278"/>
              <a:gd name="T83" fmla="*/ 35 h 258"/>
              <a:gd name="T84" fmla="*/ 187 w 278"/>
              <a:gd name="T85" fmla="*/ 69 h 258"/>
              <a:gd name="T86" fmla="*/ 187 w 278"/>
              <a:gd name="T87" fmla="*/ 71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78" h="258">
                <a:moveTo>
                  <a:pt x="264" y="223"/>
                </a:moveTo>
                <a:lnTo>
                  <a:pt x="248" y="223"/>
                </a:lnTo>
                <a:lnTo>
                  <a:pt x="248" y="133"/>
                </a:lnTo>
                <a:lnTo>
                  <a:pt x="264" y="133"/>
                </a:lnTo>
                <a:lnTo>
                  <a:pt x="264" y="115"/>
                </a:lnTo>
                <a:lnTo>
                  <a:pt x="13" y="115"/>
                </a:lnTo>
                <a:lnTo>
                  <a:pt x="13" y="133"/>
                </a:lnTo>
                <a:lnTo>
                  <a:pt x="29" y="133"/>
                </a:lnTo>
                <a:lnTo>
                  <a:pt x="29" y="223"/>
                </a:lnTo>
                <a:lnTo>
                  <a:pt x="13" y="223"/>
                </a:lnTo>
                <a:lnTo>
                  <a:pt x="13" y="239"/>
                </a:lnTo>
                <a:lnTo>
                  <a:pt x="0" y="239"/>
                </a:lnTo>
                <a:lnTo>
                  <a:pt x="0" y="258"/>
                </a:lnTo>
                <a:lnTo>
                  <a:pt x="278" y="258"/>
                </a:lnTo>
                <a:lnTo>
                  <a:pt x="278" y="239"/>
                </a:lnTo>
                <a:lnTo>
                  <a:pt x="264" y="239"/>
                </a:lnTo>
                <a:lnTo>
                  <a:pt x="264" y="223"/>
                </a:lnTo>
                <a:close/>
                <a:moveTo>
                  <a:pt x="91" y="223"/>
                </a:moveTo>
                <a:lnTo>
                  <a:pt x="61" y="223"/>
                </a:lnTo>
                <a:lnTo>
                  <a:pt x="61" y="133"/>
                </a:lnTo>
                <a:lnTo>
                  <a:pt x="91" y="133"/>
                </a:lnTo>
                <a:lnTo>
                  <a:pt x="91" y="223"/>
                </a:lnTo>
                <a:close/>
                <a:moveTo>
                  <a:pt x="155" y="223"/>
                </a:moveTo>
                <a:lnTo>
                  <a:pt x="123" y="223"/>
                </a:lnTo>
                <a:lnTo>
                  <a:pt x="123" y="133"/>
                </a:lnTo>
                <a:lnTo>
                  <a:pt x="155" y="133"/>
                </a:lnTo>
                <a:lnTo>
                  <a:pt x="155" y="223"/>
                </a:lnTo>
                <a:close/>
                <a:moveTo>
                  <a:pt x="217" y="223"/>
                </a:moveTo>
                <a:lnTo>
                  <a:pt x="187" y="223"/>
                </a:lnTo>
                <a:lnTo>
                  <a:pt x="187" y="133"/>
                </a:lnTo>
                <a:lnTo>
                  <a:pt x="217" y="133"/>
                </a:lnTo>
                <a:lnTo>
                  <a:pt x="217" y="223"/>
                </a:lnTo>
                <a:close/>
                <a:moveTo>
                  <a:pt x="139" y="0"/>
                </a:moveTo>
                <a:lnTo>
                  <a:pt x="0" y="93"/>
                </a:lnTo>
                <a:lnTo>
                  <a:pt x="0" y="101"/>
                </a:lnTo>
                <a:lnTo>
                  <a:pt x="278" y="101"/>
                </a:lnTo>
                <a:lnTo>
                  <a:pt x="278" y="93"/>
                </a:lnTo>
                <a:lnTo>
                  <a:pt x="139" y="0"/>
                </a:lnTo>
                <a:close/>
                <a:moveTo>
                  <a:pt x="187" y="71"/>
                </a:moveTo>
                <a:lnTo>
                  <a:pt x="89" y="71"/>
                </a:lnTo>
                <a:lnTo>
                  <a:pt x="89" y="69"/>
                </a:lnTo>
                <a:lnTo>
                  <a:pt x="139" y="35"/>
                </a:lnTo>
                <a:lnTo>
                  <a:pt x="187" y="69"/>
                </a:lnTo>
                <a:lnTo>
                  <a:pt x="187" y="71"/>
                </a:lnTo>
                <a:close/>
              </a:path>
            </a:pathLst>
          </a:custGeom>
          <a:solidFill>
            <a:srgbClr val="E1495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716438" y="2691717"/>
            <a:ext cx="4535424" cy="1350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E58F14"/>
                </a:solidFill>
                <a:cs typeface="+mn-ea"/>
                <a:sym typeface="+mn-lt"/>
              </a:rPr>
              <a:t>1</a:t>
            </a:r>
            <a:r>
              <a:rPr lang="zh-CN" altLang="en-US" sz="1400" dirty="0">
                <a:solidFill>
                  <a:srgbClr val="E58F14"/>
                </a:solidFill>
                <a:cs typeface="+mn-ea"/>
                <a:sym typeface="+mn-lt"/>
              </a:rPr>
              <a:t>、收集</a:t>
            </a:r>
            <a:r>
              <a:rPr lang="en-US" altLang="zh-CN" sz="1400" dirty="0">
                <a:solidFill>
                  <a:srgbClr val="E58F14"/>
                </a:solidFill>
                <a:cs typeface="+mn-ea"/>
                <a:sym typeface="+mn-lt"/>
              </a:rPr>
              <a:t>swagger</a:t>
            </a:r>
            <a:r>
              <a:rPr lang="zh-CN" altLang="en-US" sz="1400" dirty="0">
                <a:solidFill>
                  <a:srgbClr val="E58F14"/>
                </a:solidFill>
                <a:cs typeface="+mn-ea"/>
                <a:sym typeface="+mn-lt"/>
              </a:rPr>
              <a:t>清单规则并写入数据库</a:t>
            </a:r>
            <a:endParaRPr lang="en-US" altLang="zh-CN" sz="1400" dirty="0">
              <a:solidFill>
                <a:srgbClr val="E58F14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E58F14"/>
                </a:solidFill>
                <a:cs typeface="+mn-ea"/>
                <a:sym typeface="+mn-lt"/>
              </a:rPr>
              <a:t>2</a:t>
            </a:r>
            <a:r>
              <a:rPr lang="zh-CN" altLang="en-US" sz="1400" dirty="0">
                <a:solidFill>
                  <a:srgbClr val="E58F14"/>
                </a:solidFill>
                <a:cs typeface="+mn-ea"/>
                <a:sym typeface="+mn-lt"/>
              </a:rPr>
              <a:t>、定时任务</a:t>
            </a:r>
            <a:endParaRPr lang="en-US" altLang="zh-CN" sz="1400" dirty="0">
              <a:solidFill>
                <a:srgbClr val="E58F14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E58F14"/>
                </a:solidFill>
                <a:cs typeface="+mn-ea"/>
                <a:sym typeface="+mn-lt"/>
              </a:rPr>
              <a:t>3</a:t>
            </a:r>
            <a:r>
              <a:rPr lang="zh-CN" altLang="en-US" sz="1400" dirty="0">
                <a:solidFill>
                  <a:srgbClr val="E58F14"/>
                </a:solidFill>
                <a:cs typeface="+mn-ea"/>
                <a:sym typeface="+mn-lt"/>
              </a:rPr>
              <a:t>、爬注册中心网页并根据</a:t>
            </a:r>
            <a:r>
              <a:rPr lang="en-US" altLang="zh-CN" sz="1400" dirty="0">
                <a:solidFill>
                  <a:srgbClr val="E58F14"/>
                </a:solidFill>
                <a:cs typeface="+mn-ea"/>
                <a:sym typeface="+mn-lt"/>
              </a:rPr>
              <a:t>swagger</a:t>
            </a:r>
            <a:r>
              <a:rPr lang="zh-CN" altLang="en-US" sz="1400" dirty="0">
                <a:solidFill>
                  <a:srgbClr val="E58F14"/>
                </a:solidFill>
                <a:cs typeface="+mn-ea"/>
                <a:sym typeface="+mn-lt"/>
              </a:rPr>
              <a:t>清单规则把内容写入到数据库</a:t>
            </a:r>
            <a:endParaRPr lang="zh-CN" altLang="en-US" sz="1400" dirty="0">
              <a:solidFill>
                <a:srgbClr val="E58F14"/>
              </a:solidFill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666993" y="1873542"/>
            <a:ext cx="3328958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步骤</a:t>
            </a:r>
            <a:endParaRPr kumimoji="0" lang="zh-CN" altLang="en-US" sz="2400" b="0" i="0" u="none" strike="noStrike" kern="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780032" y="2645664"/>
            <a:ext cx="694944" cy="0"/>
          </a:xfrm>
          <a:prstGeom prst="line">
            <a:avLst/>
          </a:prstGeom>
          <a:ln w="19050">
            <a:solidFill>
              <a:srgbClr val="E14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1846710" y="4874846"/>
            <a:ext cx="1047384" cy="1047384"/>
            <a:chOff x="1327441" y="4573291"/>
            <a:chExt cx="1047384" cy="1047384"/>
          </a:xfrm>
        </p:grpSpPr>
        <p:sp>
          <p:nvSpPr>
            <p:cNvPr id="42" name="圆角矩形 41"/>
            <p:cNvSpPr/>
            <p:nvPr/>
          </p:nvSpPr>
          <p:spPr>
            <a:xfrm rot="2700000">
              <a:off x="1327441" y="4573291"/>
              <a:ext cx="1047384" cy="1047384"/>
            </a:xfrm>
            <a:prstGeom prst="roundRect">
              <a:avLst/>
            </a:prstGeom>
            <a:solidFill>
              <a:srgbClr val="34B2E4"/>
            </a:solidFill>
            <a:ln>
              <a:noFill/>
            </a:ln>
            <a:effectLst>
              <a:outerShdw blurRad="127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466986" y="4835373"/>
              <a:ext cx="8034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80%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3464490" y="4955915"/>
            <a:ext cx="3330593" cy="381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E58F14"/>
                </a:solidFill>
                <a:cs typeface="+mn-ea"/>
                <a:sym typeface="+mn-lt"/>
              </a:rPr>
              <a:t>4</a:t>
            </a:r>
            <a:r>
              <a:rPr lang="zh-CN" altLang="en-US" sz="1400" dirty="0">
                <a:solidFill>
                  <a:srgbClr val="E58F14"/>
                </a:solidFill>
                <a:cs typeface="+mn-ea"/>
                <a:sym typeface="+mn-lt"/>
              </a:rPr>
              <a:t>、编写</a:t>
            </a:r>
            <a:r>
              <a:rPr lang="en-US" altLang="zh-CN" sz="1400" dirty="0">
                <a:solidFill>
                  <a:srgbClr val="E58F14"/>
                </a:solidFill>
                <a:cs typeface="+mn-ea"/>
                <a:sym typeface="+mn-lt"/>
              </a:rPr>
              <a:t>swagger</a:t>
            </a:r>
            <a:r>
              <a:rPr lang="zh-CN" altLang="en-US" sz="1400" dirty="0">
                <a:solidFill>
                  <a:srgbClr val="E58F14"/>
                </a:solidFill>
                <a:cs typeface="+mn-ea"/>
                <a:sym typeface="+mn-lt"/>
              </a:rPr>
              <a:t>查询接口</a:t>
            </a:r>
            <a:endParaRPr lang="en-US" altLang="zh-CN" sz="1400" dirty="0">
              <a:solidFill>
                <a:srgbClr val="E58F14"/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66993" y="692150"/>
            <a:ext cx="3458680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0" noProof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具体实现</a:t>
            </a:r>
            <a:r>
              <a:rPr lang="en-US" altLang="zh-CN" sz="2400" kern="0" noProof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---swagger</a:t>
            </a:r>
            <a:r>
              <a:rPr lang="zh-CN" altLang="en-US" sz="2400" kern="0" noProof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清单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rgbClr val="34B2E4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圆角矩形 16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64490" y="5567869"/>
            <a:ext cx="2122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E58F14"/>
                </a:solidFill>
                <a:cs typeface="+mn-ea"/>
              </a:rPr>
              <a:t>5</a:t>
            </a:r>
            <a:r>
              <a:rPr lang="zh-CN" altLang="en-US" sz="1400" dirty="0">
                <a:solidFill>
                  <a:srgbClr val="E58F14"/>
                </a:solidFill>
                <a:cs typeface="+mn-ea"/>
              </a:rPr>
              <a:t>、前端页面实现</a:t>
            </a:r>
            <a:endParaRPr lang="zh-CN" altLang="en-US" sz="1400" dirty="0">
              <a:solidFill>
                <a:srgbClr val="E58F14"/>
              </a:solidFill>
              <a:cs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25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2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750"/>
                            </p:stCondLst>
                            <p:childTnLst>
                              <p:par>
                                <p:cTn id="4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75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  <p:bldP spid="26" grpId="0" animBg="1"/>
      <p:bldP spid="38" grpId="0"/>
      <p:bldP spid="39" grpId="0"/>
      <p:bldP spid="45" grpId="0"/>
      <p:bldP spid="15" grpId="0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2700000">
            <a:off x="7422729" y="1312941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2700000">
            <a:off x="8148449" y="237986"/>
            <a:ext cx="753462" cy="753462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57224" y="-1426198"/>
            <a:ext cx="1494170" cy="1494170"/>
            <a:chOff x="3700441" y="1274408"/>
            <a:chExt cx="1646508" cy="1646508"/>
          </a:xfrm>
        </p:grpSpPr>
        <p:sp>
          <p:nvSpPr>
            <p:cNvPr id="6" name="圆角矩形 5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F9930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29316" y="-66455"/>
            <a:ext cx="1494170" cy="1494170"/>
            <a:chOff x="3700441" y="1274408"/>
            <a:chExt cx="1646508" cy="1646508"/>
          </a:xfrm>
        </p:grpSpPr>
        <p:sp>
          <p:nvSpPr>
            <p:cNvPr id="9" name="圆角矩形 8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458DC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59235" y="1272375"/>
            <a:ext cx="1494170" cy="1494170"/>
            <a:chOff x="3700441" y="1274408"/>
            <a:chExt cx="1646508" cy="1646508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E1495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07739" y="-1984570"/>
            <a:ext cx="2300444" cy="2300444"/>
            <a:chOff x="3700441" y="1274408"/>
            <a:chExt cx="1646508" cy="1646508"/>
          </a:xfrm>
        </p:grpSpPr>
        <p:sp>
          <p:nvSpPr>
            <p:cNvPr id="15" name="圆角矩形 14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2070A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365878" y="-214868"/>
            <a:ext cx="1770084" cy="1770084"/>
            <a:chOff x="3700441" y="1274408"/>
            <a:chExt cx="1646508" cy="1646508"/>
          </a:xfrm>
        </p:grpSpPr>
        <p:sp>
          <p:nvSpPr>
            <p:cNvPr id="18" name="圆角矩形 17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34B2E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131673" y="533697"/>
            <a:ext cx="787017" cy="787017"/>
            <a:chOff x="3700441" y="1274408"/>
            <a:chExt cx="1646508" cy="1646508"/>
          </a:xfrm>
        </p:grpSpPr>
        <p:sp>
          <p:nvSpPr>
            <p:cNvPr id="21" name="圆角矩形 20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A631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6" name="圆角矩形 25"/>
          <p:cNvSpPr/>
          <p:nvPr/>
        </p:nvSpPr>
        <p:spPr>
          <a:xfrm rot="2700000">
            <a:off x="6111242" y="1401214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任意多边形 26"/>
          <p:cNvSpPr/>
          <p:nvPr/>
        </p:nvSpPr>
        <p:spPr>
          <a:xfrm rot="2700000">
            <a:off x="6821898" y="1162435"/>
            <a:ext cx="1149463" cy="1149463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rgbClr val="34B2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208304" y="3838655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2070A1"/>
                </a:solidFill>
                <a:cs typeface="+mn-ea"/>
                <a:sym typeface="+mn-lt"/>
              </a:rPr>
              <a:t>不足与后期计划</a:t>
            </a:r>
            <a:endParaRPr lang="zh-CN" altLang="en-US" sz="4000" b="1" dirty="0">
              <a:solidFill>
                <a:srgbClr val="2070A1"/>
              </a:solidFill>
              <a:cs typeface="+mn-ea"/>
              <a:sym typeface="+mn-lt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5483454" y="4781807"/>
            <a:ext cx="1268886" cy="0"/>
          </a:xfrm>
          <a:prstGeom prst="line">
            <a:avLst/>
          </a:prstGeom>
          <a:ln w="25400" cap="rnd">
            <a:solidFill>
              <a:srgbClr val="34B2E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50"/>
                            </p:stCondLst>
                            <p:childTnLst>
                              <p:par>
                                <p:cTn id="5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6" grpId="0" animBg="1"/>
      <p:bldP spid="27" grpId="0" animBg="1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4569203" y="2984211"/>
            <a:ext cx="4985858" cy="263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58DCB"/>
                </a:solidFill>
                <a:cs typeface="+mn-ea"/>
                <a:sym typeface="+mn-lt"/>
              </a:rPr>
              <a:t>1</a:t>
            </a:r>
            <a:r>
              <a:rPr lang="zh-CN" altLang="en-US" sz="1600" dirty="0">
                <a:solidFill>
                  <a:srgbClr val="458DCB"/>
                </a:solidFill>
                <a:cs typeface="+mn-ea"/>
                <a:sym typeface="+mn-lt"/>
              </a:rPr>
              <a:t>、签名域可选择的签署场景还是不足以满足需求</a:t>
            </a:r>
            <a:endParaRPr lang="en-US" altLang="zh-CN" sz="1600" dirty="0">
              <a:solidFill>
                <a:srgbClr val="458DCB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58DCB"/>
                </a:solidFill>
                <a:cs typeface="+mn-ea"/>
                <a:sym typeface="+mn-lt"/>
              </a:rPr>
              <a:t>2</a:t>
            </a:r>
            <a:r>
              <a:rPr lang="zh-CN" altLang="en-US" sz="1600" dirty="0">
                <a:solidFill>
                  <a:srgbClr val="458DCB"/>
                </a:solidFill>
                <a:cs typeface="+mn-ea"/>
                <a:sym typeface="+mn-lt"/>
              </a:rPr>
              <a:t>、实名、意愿的方式还没有提供可选择功能，暂时没法实现真正意义上的一键签署功能</a:t>
            </a:r>
            <a:endParaRPr lang="en-US" altLang="zh-CN" sz="1600" dirty="0">
              <a:solidFill>
                <a:srgbClr val="458DCB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58DCB"/>
                </a:solidFill>
                <a:cs typeface="+mn-ea"/>
                <a:sym typeface="+mn-lt"/>
              </a:rPr>
              <a:t>3</a:t>
            </a:r>
            <a:r>
              <a:rPr lang="zh-CN" altLang="en-US" sz="1600" dirty="0">
                <a:solidFill>
                  <a:srgbClr val="458DCB"/>
                </a:solidFill>
                <a:cs typeface="+mn-ea"/>
                <a:sym typeface="+mn-lt"/>
              </a:rPr>
              <a:t>、页面上还需要优化</a:t>
            </a:r>
            <a:endParaRPr lang="en-US" altLang="zh-CN" sz="1600" dirty="0">
              <a:solidFill>
                <a:srgbClr val="458DCB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58DCB"/>
                </a:solidFill>
                <a:cs typeface="+mn-ea"/>
                <a:sym typeface="+mn-lt"/>
              </a:rPr>
              <a:t>4</a:t>
            </a:r>
            <a:r>
              <a:rPr lang="zh-CN" altLang="en-US" sz="1600" dirty="0">
                <a:solidFill>
                  <a:srgbClr val="458DCB"/>
                </a:solidFill>
                <a:cs typeface="+mn-ea"/>
                <a:sym typeface="+mn-lt"/>
              </a:rPr>
              <a:t>、</a:t>
            </a:r>
            <a:r>
              <a:rPr lang="en-US" altLang="zh-CN" sz="1600" dirty="0">
                <a:solidFill>
                  <a:srgbClr val="458DCB"/>
                </a:solidFill>
                <a:cs typeface="+mn-ea"/>
                <a:sym typeface="+mn-lt"/>
              </a:rPr>
              <a:t>swagger</a:t>
            </a:r>
            <a:r>
              <a:rPr lang="zh-CN" altLang="en-US" sz="1600" dirty="0">
                <a:solidFill>
                  <a:srgbClr val="458DCB"/>
                </a:solidFill>
                <a:cs typeface="+mn-ea"/>
                <a:sym typeface="+mn-lt"/>
              </a:rPr>
              <a:t>清单还缺少是否已删除和服务状态两个字段</a:t>
            </a:r>
            <a:endParaRPr lang="en-US" altLang="zh-CN" sz="1600" dirty="0">
              <a:solidFill>
                <a:srgbClr val="458DCB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58DCB"/>
                </a:solidFill>
                <a:cs typeface="+mn-ea"/>
                <a:sym typeface="+mn-lt"/>
              </a:rPr>
              <a:t>5</a:t>
            </a:r>
            <a:r>
              <a:rPr lang="zh-CN" altLang="en-US" sz="1600" dirty="0">
                <a:solidFill>
                  <a:srgbClr val="458DCB"/>
                </a:solidFill>
                <a:cs typeface="+mn-ea"/>
                <a:sym typeface="+mn-lt"/>
              </a:rPr>
              <a:t>、还需要扩展更多提高效能的小工具</a:t>
            </a:r>
            <a:endParaRPr lang="zh-CN" altLang="en-US" sz="1600" dirty="0">
              <a:solidFill>
                <a:srgbClr val="458DCB"/>
              </a:solidFill>
              <a:cs typeface="+mn-ea"/>
              <a:sym typeface="+mn-lt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800705" y="2091450"/>
            <a:ext cx="3391697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0" spc="3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目前</a:t>
            </a:r>
            <a:r>
              <a:rPr kumimoji="0" lang="zh-CN" altLang="en-US" sz="2400" b="0" i="0" u="none" strike="noStrike" kern="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还存在的问题：</a:t>
            </a:r>
            <a:endParaRPr kumimoji="0" lang="zh-CN" altLang="en-US" sz="2400" b="0" i="0" u="none" strike="noStrike" kern="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11" name="Group 16"/>
          <p:cNvGrpSpPr/>
          <p:nvPr/>
        </p:nvGrpSpPr>
        <p:grpSpPr>
          <a:xfrm>
            <a:off x="1717981" y="1658719"/>
            <a:ext cx="2624719" cy="1175694"/>
            <a:chOff x="6653668" y="2971894"/>
            <a:chExt cx="2624719" cy="1175694"/>
          </a:xfrm>
        </p:grpSpPr>
        <p:sp>
          <p:nvSpPr>
            <p:cNvPr id="112" name="Rectangle 19"/>
            <p:cNvSpPr/>
            <p:nvPr/>
          </p:nvSpPr>
          <p:spPr>
            <a:xfrm>
              <a:off x="7902036" y="2971894"/>
              <a:ext cx="1376351" cy="28591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36000" bIns="0" rtlCol="0" anchor="ctr">
              <a:norm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IN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Ship</a:t>
              </a:r>
              <a:endParaRPr kumimoji="0" lang="en-I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13" name="Group 23"/>
            <p:cNvGrpSpPr/>
            <p:nvPr/>
          </p:nvGrpSpPr>
          <p:grpSpPr>
            <a:xfrm>
              <a:off x="6653668" y="3970820"/>
              <a:ext cx="193831" cy="176768"/>
              <a:chOff x="7693025" y="1104900"/>
              <a:chExt cx="703263" cy="641350"/>
            </a:xfrm>
            <a:solidFill>
              <a:sysClr val="window" lastClr="FFFFFF"/>
            </a:solidFill>
          </p:grpSpPr>
          <p:sp>
            <p:nvSpPr>
              <p:cNvPr id="114" name="Freeform 48"/>
              <p:cNvSpPr>
                <a:spLocks noEditPoints="1"/>
              </p:cNvSpPr>
              <p:nvPr/>
            </p:nvSpPr>
            <p:spPr bwMode="auto">
              <a:xfrm>
                <a:off x="7948613" y="1158875"/>
                <a:ext cx="190500" cy="206375"/>
              </a:xfrm>
              <a:custGeom>
                <a:avLst/>
                <a:gdLst>
                  <a:gd name="T0" fmla="*/ 458 w 959"/>
                  <a:gd name="T1" fmla="*/ 628 h 1040"/>
                  <a:gd name="T2" fmla="*/ 345 w 959"/>
                  <a:gd name="T3" fmla="*/ 904 h 1040"/>
                  <a:gd name="T4" fmla="*/ 614 w 959"/>
                  <a:gd name="T5" fmla="*/ 905 h 1040"/>
                  <a:gd name="T6" fmla="*/ 503 w 959"/>
                  <a:gd name="T7" fmla="*/ 628 h 1040"/>
                  <a:gd name="T8" fmla="*/ 514 w 959"/>
                  <a:gd name="T9" fmla="*/ 585 h 1040"/>
                  <a:gd name="T10" fmla="*/ 446 w 959"/>
                  <a:gd name="T11" fmla="*/ 585 h 1040"/>
                  <a:gd name="T12" fmla="*/ 480 w 959"/>
                  <a:gd name="T13" fmla="*/ 0 h 1040"/>
                  <a:gd name="T14" fmla="*/ 557 w 959"/>
                  <a:gd name="T15" fmla="*/ 12 h 1040"/>
                  <a:gd name="T16" fmla="*/ 625 w 959"/>
                  <a:gd name="T17" fmla="*/ 44 h 1040"/>
                  <a:gd name="T18" fmla="*/ 680 w 959"/>
                  <a:gd name="T19" fmla="*/ 93 h 1040"/>
                  <a:gd name="T20" fmla="*/ 721 w 959"/>
                  <a:gd name="T21" fmla="*/ 155 h 1040"/>
                  <a:gd name="T22" fmla="*/ 742 w 959"/>
                  <a:gd name="T23" fmla="*/ 229 h 1040"/>
                  <a:gd name="T24" fmla="*/ 742 w 959"/>
                  <a:gd name="T25" fmla="*/ 309 h 1040"/>
                  <a:gd name="T26" fmla="*/ 722 w 959"/>
                  <a:gd name="T27" fmla="*/ 389 h 1040"/>
                  <a:gd name="T28" fmla="*/ 683 w 959"/>
                  <a:gd name="T29" fmla="*/ 463 h 1040"/>
                  <a:gd name="T30" fmla="*/ 630 w 959"/>
                  <a:gd name="T31" fmla="*/ 525 h 1040"/>
                  <a:gd name="T32" fmla="*/ 650 w 959"/>
                  <a:gd name="T33" fmla="*/ 566 h 1040"/>
                  <a:gd name="T34" fmla="*/ 742 w 959"/>
                  <a:gd name="T35" fmla="*/ 611 h 1040"/>
                  <a:gd name="T36" fmla="*/ 823 w 959"/>
                  <a:gd name="T37" fmla="*/ 670 h 1040"/>
                  <a:gd name="T38" fmla="*/ 887 w 959"/>
                  <a:gd name="T39" fmla="*/ 740 h 1040"/>
                  <a:gd name="T40" fmla="*/ 932 w 959"/>
                  <a:gd name="T41" fmla="*/ 813 h 1040"/>
                  <a:gd name="T42" fmla="*/ 957 w 959"/>
                  <a:gd name="T43" fmla="*/ 886 h 1040"/>
                  <a:gd name="T44" fmla="*/ 956 w 959"/>
                  <a:gd name="T45" fmla="*/ 937 h 1040"/>
                  <a:gd name="T46" fmla="*/ 929 w 959"/>
                  <a:gd name="T47" fmla="*/ 966 h 1040"/>
                  <a:gd name="T48" fmla="*/ 878 w 959"/>
                  <a:gd name="T49" fmla="*/ 991 h 1040"/>
                  <a:gd name="T50" fmla="*/ 809 w 959"/>
                  <a:gd name="T51" fmla="*/ 1011 h 1040"/>
                  <a:gd name="T52" fmla="*/ 726 w 959"/>
                  <a:gd name="T53" fmla="*/ 1025 h 1040"/>
                  <a:gd name="T54" fmla="*/ 631 w 959"/>
                  <a:gd name="T55" fmla="*/ 1035 h 1040"/>
                  <a:gd name="T56" fmla="*/ 531 w 959"/>
                  <a:gd name="T57" fmla="*/ 1040 h 1040"/>
                  <a:gd name="T58" fmla="*/ 429 w 959"/>
                  <a:gd name="T59" fmla="*/ 1040 h 1040"/>
                  <a:gd name="T60" fmla="*/ 328 w 959"/>
                  <a:gd name="T61" fmla="*/ 1035 h 1040"/>
                  <a:gd name="T62" fmla="*/ 233 w 959"/>
                  <a:gd name="T63" fmla="*/ 1025 h 1040"/>
                  <a:gd name="T64" fmla="*/ 150 w 959"/>
                  <a:gd name="T65" fmla="*/ 1011 h 1040"/>
                  <a:gd name="T66" fmla="*/ 81 w 959"/>
                  <a:gd name="T67" fmla="*/ 991 h 1040"/>
                  <a:gd name="T68" fmla="*/ 30 w 959"/>
                  <a:gd name="T69" fmla="*/ 966 h 1040"/>
                  <a:gd name="T70" fmla="*/ 3 w 959"/>
                  <a:gd name="T71" fmla="*/ 937 h 1040"/>
                  <a:gd name="T72" fmla="*/ 3 w 959"/>
                  <a:gd name="T73" fmla="*/ 886 h 1040"/>
                  <a:gd name="T74" fmla="*/ 27 w 959"/>
                  <a:gd name="T75" fmla="*/ 813 h 1040"/>
                  <a:gd name="T76" fmla="*/ 73 w 959"/>
                  <a:gd name="T77" fmla="*/ 740 h 1040"/>
                  <a:gd name="T78" fmla="*/ 137 w 959"/>
                  <a:gd name="T79" fmla="*/ 670 h 1040"/>
                  <a:gd name="T80" fmla="*/ 217 w 959"/>
                  <a:gd name="T81" fmla="*/ 611 h 1040"/>
                  <a:gd name="T82" fmla="*/ 311 w 959"/>
                  <a:gd name="T83" fmla="*/ 566 h 1040"/>
                  <a:gd name="T84" fmla="*/ 330 w 959"/>
                  <a:gd name="T85" fmla="*/ 525 h 1040"/>
                  <a:gd name="T86" fmla="*/ 277 w 959"/>
                  <a:gd name="T87" fmla="*/ 463 h 1040"/>
                  <a:gd name="T88" fmla="*/ 239 w 959"/>
                  <a:gd name="T89" fmla="*/ 389 h 1040"/>
                  <a:gd name="T90" fmla="*/ 218 w 959"/>
                  <a:gd name="T91" fmla="*/ 309 h 1040"/>
                  <a:gd name="T92" fmla="*/ 218 w 959"/>
                  <a:gd name="T93" fmla="*/ 229 h 1040"/>
                  <a:gd name="T94" fmla="*/ 240 w 959"/>
                  <a:gd name="T95" fmla="*/ 155 h 1040"/>
                  <a:gd name="T96" fmla="*/ 280 w 959"/>
                  <a:gd name="T97" fmla="*/ 93 h 1040"/>
                  <a:gd name="T98" fmla="*/ 336 w 959"/>
                  <a:gd name="T99" fmla="*/ 44 h 1040"/>
                  <a:gd name="T100" fmla="*/ 404 w 959"/>
                  <a:gd name="T101" fmla="*/ 12 h 1040"/>
                  <a:gd name="T102" fmla="*/ 480 w 959"/>
                  <a:gd name="T103" fmla="*/ 0 h 10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59" h="1040">
                    <a:moveTo>
                      <a:pt x="413" y="576"/>
                    </a:moveTo>
                    <a:lnTo>
                      <a:pt x="458" y="628"/>
                    </a:lnTo>
                    <a:lnTo>
                      <a:pt x="459" y="628"/>
                    </a:lnTo>
                    <a:lnTo>
                      <a:pt x="345" y="904"/>
                    </a:lnTo>
                    <a:lnTo>
                      <a:pt x="480" y="1040"/>
                    </a:lnTo>
                    <a:lnTo>
                      <a:pt x="614" y="905"/>
                    </a:lnTo>
                    <a:lnTo>
                      <a:pt x="502" y="628"/>
                    </a:lnTo>
                    <a:lnTo>
                      <a:pt x="503" y="628"/>
                    </a:lnTo>
                    <a:lnTo>
                      <a:pt x="546" y="576"/>
                    </a:lnTo>
                    <a:lnTo>
                      <a:pt x="514" y="585"/>
                    </a:lnTo>
                    <a:lnTo>
                      <a:pt x="480" y="588"/>
                    </a:lnTo>
                    <a:lnTo>
                      <a:pt x="446" y="585"/>
                    </a:lnTo>
                    <a:lnTo>
                      <a:pt x="413" y="576"/>
                    </a:lnTo>
                    <a:close/>
                    <a:moveTo>
                      <a:pt x="480" y="0"/>
                    </a:moveTo>
                    <a:lnTo>
                      <a:pt x="519" y="4"/>
                    </a:lnTo>
                    <a:lnTo>
                      <a:pt x="557" y="12"/>
                    </a:lnTo>
                    <a:lnTo>
                      <a:pt x="591" y="25"/>
                    </a:lnTo>
                    <a:lnTo>
                      <a:pt x="625" y="44"/>
                    </a:lnTo>
                    <a:lnTo>
                      <a:pt x="654" y="67"/>
                    </a:lnTo>
                    <a:lnTo>
                      <a:pt x="680" y="93"/>
                    </a:lnTo>
                    <a:lnTo>
                      <a:pt x="703" y="123"/>
                    </a:lnTo>
                    <a:lnTo>
                      <a:pt x="721" y="155"/>
                    </a:lnTo>
                    <a:lnTo>
                      <a:pt x="734" y="191"/>
                    </a:lnTo>
                    <a:lnTo>
                      <a:pt x="742" y="229"/>
                    </a:lnTo>
                    <a:lnTo>
                      <a:pt x="746" y="269"/>
                    </a:lnTo>
                    <a:lnTo>
                      <a:pt x="742" y="309"/>
                    </a:lnTo>
                    <a:lnTo>
                      <a:pt x="735" y="348"/>
                    </a:lnTo>
                    <a:lnTo>
                      <a:pt x="722" y="389"/>
                    </a:lnTo>
                    <a:lnTo>
                      <a:pt x="705" y="427"/>
                    </a:lnTo>
                    <a:lnTo>
                      <a:pt x="683" y="463"/>
                    </a:lnTo>
                    <a:lnTo>
                      <a:pt x="658" y="496"/>
                    </a:lnTo>
                    <a:lnTo>
                      <a:pt x="630" y="525"/>
                    </a:lnTo>
                    <a:lnTo>
                      <a:pt x="599" y="550"/>
                    </a:lnTo>
                    <a:lnTo>
                      <a:pt x="650" y="566"/>
                    </a:lnTo>
                    <a:lnTo>
                      <a:pt x="697" y="586"/>
                    </a:lnTo>
                    <a:lnTo>
                      <a:pt x="742" y="611"/>
                    </a:lnTo>
                    <a:lnTo>
                      <a:pt x="785" y="640"/>
                    </a:lnTo>
                    <a:lnTo>
                      <a:pt x="823" y="670"/>
                    </a:lnTo>
                    <a:lnTo>
                      <a:pt x="857" y="704"/>
                    </a:lnTo>
                    <a:lnTo>
                      <a:pt x="887" y="740"/>
                    </a:lnTo>
                    <a:lnTo>
                      <a:pt x="912" y="776"/>
                    </a:lnTo>
                    <a:lnTo>
                      <a:pt x="932" y="813"/>
                    </a:lnTo>
                    <a:lnTo>
                      <a:pt x="947" y="850"/>
                    </a:lnTo>
                    <a:lnTo>
                      <a:pt x="957" y="886"/>
                    </a:lnTo>
                    <a:lnTo>
                      <a:pt x="959" y="920"/>
                    </a:lnTo>
                    <a:lnTo>
                      <a:pt x="956" y="937"/>
                    </a:lnTo>
                    <a:lnTo>
                      <a:pt x="946" y="952"/>
                    </a:lnTo>
                    <a:lnTo>
                      <a:pt x="929" y="966"/>
                    </a:lnTo>
                    <a:lnTo>
                      <a:pt x="906" y="979"/>
                    </a:lnTo>
                    <a:lnTo>
                      <a:pt x="878" y="991"/>
                    </a:lnTo>
                    <a:lnTo>
                      <a:pt x="846" y="1001"/>
                    </a:lnTo>
                    <a:lnTo>
                      <a:pt x="809" y="1011"/>
                    </a:lnTo>
                    <a:lnTo>
                      <a:pt x="769" y="1018"/>
                    </a:lnTo>
                    <a:lnTo>
                      <a:pt x="726" y="1025"/>
                    </a:lnTo>
                    <a:lnTo>
                      <a:pt x="680" y="1030"/>
                    </a:lnTo>
                    <a:lnTo>
                      <a:pt x="631" y="1035"/>
                    </a:lnTo>
                    <a:lnTo>
                      <a:pt x="582" y="1038"/>
                    </a:lnTo>
                    <a:lnTo>
                      <a:pt x="531" y="1040"/>
                    </a:lnTo>
                    <a:lnTo>
                      <a:pt x="480" y="1040"/>
                    </a:lnTo>
                    <a:lnTo>
                      <a:pt x="429" y="1040"/>
                    </a:lnTo>
                    <a:lnTo>
                      <a:pt x="378" y="1038"/>
                    </a:lnTo>
                    <a:lnTo>
                      <a:pt x="328" y="1035"/>
                    </a:lnTo>
                    <a:lnTo>
                      <a:pt x="280" y="1030"/>
                    </a:lnTo>
                    <a:lnTo>
                      <a:pt x="233" y="1025"/>
                    </a:lnTo>
                    <a:lnTo>
                      <a:pt x="190" y="1018"/>
                    </a:lnTo>
                    <a:lnTo>
                      <a:pt x="150" y="1011"/>
                    </a:lnTo>
                    <a:lnTo>
                      <a:pt x="114" y="1001"/>
                    </a:lnTo>
                    <a:lnTo>
                      <a:pt x="81" y="991"/>
                    </a:lnTo>
                    <a:lnTo>
                      <a:pt x="53" y="979"/>
                    </a:lnTo>
                    <a:lnTo>
                      <a:pt x="30" y="966"/>
                    </a:lnTo>
                    <a:lnTo>
                      <a:pt x="14" y="952"/>
                    </a:lnTo>
                    <a:lnTo>
                      <a:pt x="3" y="937"/>
                    </a:lnTo>
                    <a:lnTo>
                      <a:pt x="0" y="920"/>
                    </a:lnTo>
                    <a:lnTo>
                      <a:pt x="3" y="886"/>
                    </a:lnTo>
                    <a:lnTo>
                      <a:pt x="12" y="850"/>
                    </a:lnTo>
                    <a:lnTo>
                      <a:pt x="27" y="813"/>
                    </a:lnTo>
                    <a:lnTo>
                      <a:pt x="48" y="776"/>
                    </a:lnTo>
                    <a:lnTo>
                      <a:pt x="73" y="740"/>
                    </a:lnTo>
                    <a:lnTo>
                      <a:pt x="103" y="704"/>
                    </a:lnTo>
                    <a:lnTo>
                      <a:pt x="137" y="670"/>
                    </a:lnTo>
                    <a:lnTo>
                      <a:pt x="175" y="640"/>
                    </a:lnTo>
                    <a:lnTo>
                      <a:pt x="217" y="611"/>
                    </a:lnTo>
                    <a:lnTo>
                      <a:pt x="262" y="586"/>
                    </a:lnTo>
                    <a:lnTo>
                      <a:pt x="311" y="566"/>
                    </a:lnTo>
                    <a:lnTo>
                      <a:pt x="362" y="550"/>
                    </a:lnTo>
                    <a:lnTo>
                      <a:pt x="330" y="525"/>
                    </a:lnTo>
                    <a:lnTo>
                      <a:pt x="302" y="496"/>
                    </a:lnTo>
                    <a:lnTo>
                      <a:pt x="277" y="463"/>
                    </a:lnTo>
                    <a:lnTo>
                      <a:pt x="256" y="427"/>
                    </a:lnTo>
                    <a:lnTo>
                      <a:pt x="239" y="389"/>
                    </a:lnTo>
                    <a:lnTo>
                      <a:pt x="226" y="348"/>
                    </a:lnTo>
                    <a:lnTo>
                      <a:pt x="218" y="309"/>
                    </a:lnTo>
                    <a:lnTo>
                      <a:pt x="215" y="269"/>
                    </a:lnTo>
                    <a:lnTo>
                      <a:pt x="218" y="229"/>
                    </a:lnTo>
                    <a:lnTo>
                      <a:pt x="226" y="191"/>
                    </a:lnTo>
                    <a:lnTo>
                      <a:pt x="240" y="155"/>
                    </a:lnTo>
                    <a:lnTo>
                      <a:pt x="258" y="123"/>
                    </a:lnTo>
                    <a:lnTo>
                      <a:pt x="280" y="93"/>
                    </a:lnTo>
                    <a:lnTo>
                      <a:pt x="307" y="67"/>
                    </a:lnTo>
                    <a:lnTo>
                      <a:pt x="336" y="44"/>
                    </a:lnTo>
                    <a:lnTo>
                      <a:pt x="368" y="25"/>
                    </a:lnTo>
                    <a:lnTo>
                      <a:pt x="404" y="12"/>
                    </a:lnTo>
                    <a:lnTo>
                      <a:pt x="440" y="4"/>
                    </a:lnTo>
                    <a:lnTo>
                      <a:pt x="4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5" name="Freeform 49"/>
              <p:cNvSpPr>
                <a:spLocks noEditPoints="1"/>
              </p:cNvSpPr>
              <p:nvPr/>
            </p:nvSpPr>
            <p:spPr bwMode="auto">
              <a:xfrm>
                <a:off x="7753350" y="1485900"/>
                <a:ext cx="190500" cy="206375"/>
              </a:xfrm>
              <a:custGeom>
                <a:avLst/>
                <a:gdLst>
                  <a:gd name="T0" fmla="*/ 458 w 960"/>
                  <a:gd name="T1" fmla="*/ 626 h 1038"/>
                  <a:gd name="T2" fmla="*/ 346 w 960"/>
                  <a:gd name="T3" fmla="*/ 902 h 1038"/>
                  <a:gd name="T4" fmla="*/ 615 w 960"/>
                  <a:gd name="T5" fmla="*/ 902 h 1038"/>
                  <a:gd name="T6" fmla="*/ 503 w 960"/>
                  <a:gd name="T7" fmla="*/ 626 h 1038"/>
                  <a:gd name="T8" fmla="*/ 526 w 960"/>
                  <a:gd name="T9" fmla="*/ 581 h 1038"/>
                  <a:gd name="T10" fmla="*/ 480 w 960"/>
                  <a:gd name="T11" fmla="*/ 587 h 1038"/>
                  <a:gd name="T12" fmla="*/ 413 w 960"/>
                  <a:gd name="T13" fmla="*/ 575 h 1038"/>
                  <a:gd name="T14" fmla="*/ 520 w 960"/>
                  <a:gd name="T15" fmla="*/ 2 h 1038"/>
                  <a:gd name="T16" fmla="*/ 592 w 960"/>
                  <a:gd name="T17" fmla="*/ 25 h 1038"/>
                  <a:gd name="T18" fmla="*/ 654 w 960"/>
                  <a:gd name="T19" fmla="*/ 65 h 1038"/>
                  <a:gd name="T20" fmla="*/ 702 w 960"/>
                  <a:gd name="T21" fmla="*/ 122 h 1038"/>
                  <a:gd name="T22" fmla="*/ 734 w 960"/>
                  <a:gd name="T23" fmla="*/ 191 h 1038"/>
                  <a:gd name="T24" fmla="*/ 746 w 960"/>
                  <a:gd name="T25" fmla="*/ 268 h 1038"/>
                  <a:gd name="T26" fmla="*/ 735 w 960"/>
                  <a:gd name="T27" fmla="*/ 348 h 1038"/>
                  <a:gd name="T28" fmla="*/ 705 w 960"/>
                  <a:gd name="T29" fmla="*/ 425 h 1038"/>
                  <a:gd name="T30" fmla="*/ 658 w 960"/>
                  <a:gd name="T31" fmla="*/ 494 h 1038"/>
                  <a:gd name="T32" fmla="*/ 599 w 960"/>
                  <a:gd name="T33" fmla="*/ 547 h 1038"/>
                  <a:gd name="T34" fmla="*/ 698 w 960"/>
                  <a:gd name="T35" fmla="*/ 585 h 1038"/>
                  <a:gd name="T36" fmla="*/ 785 w 960"/>
                  <a:gd name="T37" fmla="*/ 638 h 1038"/>
                  <a:gd name="T38" fmla="*/ 858 w 960"/>
                  <a:gd name="T39" fmla="*/ 703 h 1038"/>
                  <a:gd name="T40" fmla="*/ 913 w 960"/>
                  <a:gd name="T41" fmla="*/ 774 h 1038"/>
                  <a:gd name="T42" fmla="*/ 948 w 960"/>
                  <a:gd name="T43" fmla="*/ 849 h 1038"/>
                  <a:gd name="T44" fmla="*/ 960 w 960"/>
                  <a:gd name="T45" fmla="*/ 920 h 1038"/>
                  <a:gd name="T46" fmla="*/ 946 w 960"/>
                  <a:gd name="T47" fmla="*/ 951 h 1038"/>
                  <a:gd name="T48" fmla="*/ 907 w 960"/>
                  <a:gd name="T49" fmla="*/ 977 h 1038"/>
                  <a:gd name="T50" fmla="*/ 847 w 960"/>
                  <a:gd name="T51" fmla="*/ 1000 h 1038"/>
                  <a:gd name="T52" fmla="*/ 770 w 960"/>
                  <a:gd name="T53" fmla="*/ 1017 h 1038"/>
                  <a:gd name="T54" fmla="*/ 681 w 960"/>
                  <a:gd name="T55" fmla="*/ 1029 h 1038"/>
                  <a:gd name="T56" fmla="*/ 583 w 960"/>
                  <a:gd name="T57" fmla="*/ 1036 h 1038"/>
                  <a:gd name="T58" fmla="*/ 480 w 960"/>
                  <a:gd name="T59" fmla="*/ 1038 h 1038"/>
                  <a:gd name="T60" fmla="*/ 379 w 960"/>
                  <a:gd name="T61" fmla="*/ 1036 h 1038"/>
                  <a:gd name="T62" fmla="*/ 281 w 960"/>
                  <a:gd name="T63" fmla="*/ 1029 h 1038"/>
                  <a:gd name="T64" fmla="*/ 191 w 960"/>
                  <a:gd name="T65" fmla="*/ 1017 h 1038"/>
                  <a:gd name="T66" fmla="*/ 113 w 960"/>
                  <a:gd name="T67" fmla="*/ 1000 h 1038"/>
                  <a:gd name="T68" fmla="*/ 54 w 960"/>
                  <a:gd name="T69" fmla="*/ 977 h 1038"/>
                  <a:gd name="T70" fmla="*/ 14 w 960"/>
                  <a:gd name="T71" fmla="*/ 951 h 1038"/>
                  <a:gd name="T72" fmla="*/ 0 w 960"/>
                  <a:gd name="T73" fmla="*/ 920 h 1038"/>
                  <a:gd name="T74" fmla="*/ 13 w 960"/>
                  <a:gd name="T75" fmla="*/ 849 h 1038"/>
                  <a:gd name="T76" fmla="*/ 48 w 960"/>
                  <a:gd name="T77" fmla="*/ 774 h 1038"/>
                  <a:gd name="T78" fmla="*/ 104 w 960"/>
                  <a:gd name="T79" fmla="*/ 703 h 1038"/>
                  <a:gd name="T80" fmla="*/ 176 w 960"/>
                  <a:gd name="T81" fmla="*/ 638 h 1038"/>
                  <a:gd name="T82" fmla="*/ 263 w 960"/>
                  <a:gd name="T83" fmla="*/ 585 h 1038"/>
                  <a:gd name="T84" fmla="*/ 362 w 960"/>
                  <a:gd name="T85" fmla="*/ 547 h 1038"/>
                  <a:gd name="T86" fmla="*/ 302 w 960"/>
                  <a:gd name="T87" fmla="*/ 494 h 1038"/>
                  <a:gd name="T88" fmla="*/ 256 w 960"/>
                  <a:gd name="T89" fmla="*/ 425 h 1038"/>
                  <a:gd name="T90" fmla="*/ 227 w 960"/>
                  <a:gd name="T91" fmla="*/ 348 h 1038"/>
                  <a:gd name="T92" fmla="*/ 216 w 960"/>
                  <a:gd name="T93" fmla="*/ 268 h 1038"/>
                  <a:gd name="T94" fmla="*/ 227 w 960"/>
                  <a:gd name="T95" fmla="*/ 191 h 1038"/>
                  <a:gd name="T96" fmla="*/ 258 w 960"/>
                  <a:gd name="T97" fmla="*/ 122 h 1038"/>
                  <a:gd name="T98" fmla="*/ 307 w 960"/>
                  <a:gd name="T99" fmla="*/ 65 h 1038"/>
                  <a:gd name="T100" fmla="*/ 369 w 960"/>
                  <a:gd name="T101" fmla="*/ 25 h 1038"/>
                  <a:gd name="T102" fmla="*/ 441 w 960"/>
                  <a:gd name="T103" fmla="*/ 2 h 1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60" h="1038">
                    <a:moveTo>
                      <a:pt x="413" y="575"/>
                    </a:moveTo>
                    <a:lnTo>
                      <a:pt x="458" y="626"/>
                    </a:lnTo>
                    <a:lnTo>
                      <a:pt x="460" y="626"/>
                    </a:lnTo>
                    <a:lnTo>
                      <a:pt x="346" y="902"/>
                    </a:lnTo>
                    <a:lnTo>
                      <a:pt x="480" y="1038"/>
                    </a:lnTo>
                    <a:lnTo>
                      <a:pt x="615" y="902"/>
                    </a:lnTo>
                    <a:lnTo>
                      <a:pt x="502" y="626"/>
                    </a:lnTo>
                    <a:lnTo>
                      <a:pt x="503" y="626"/>
                    </a:lnTo>
                    <a:lnTo>
                      <a:pt x="547" y="575"/>
                    </a:lnTo>
                    <a:lnTo>
                      <a:pt x="526" y="581"/>
                    </a:lnTo>
                    <a:lnTo>
                      <a:pt x="503" y="586"/>
                    </a:lnTo>
                    <a:lnTo>
                      <a:pt x="480" y="587"/>
                    </a:lnTo>
                    <a:lnTo>
                      <a:pt x="447" y="583"/>
                    </a:lnTo>
                    <a:lnTo>
                      <a:pt x="413" y="575"/>
                    </a:lnTo>
                    <a:close/>
                    <a:moveTo>
                      <a:pt x="480" y="0"/>
                    </a:moveTo>
                    <a:lnTo>
                      <a:pt x="520" y="2"/>
                    </a:lnTo>
                    <a:lnTo>
                      <a:pt x="557" y="11"/>
                    </a:lnTo>
                    <a:lnTo>
                      <a:pt x="592" y="25"/>
                    </a:lnTo>
                    <a:lnTo>
                      <a:pt x="625" y="42"/>
                    </a:lnTo>
                    <a:lnTo>
                      <a:pt x="654" y="65"/>
                    </a:lnTo>
                    <a:lnTo>
                      <a:pt x="681" y="91"/>
                    </a:lnTo>
                    <a:lnTo>
                      <a:pt x="702" y="122"/>
                    </a:lnTo>
                    <a:lnTo>
                      <a:pt x="721" y="155"/>
                    </a:lnTo>
                    <a:lnTo>
                      <a:pt x="734" y="191"/>
                    </a:lnTo>
                    <a:lnTo>
                      <a:pt x="742" y="228"/>
                    </a:lnTo>
                    <a:lnTo>
                      <a:pt x="746" y="268"/>
                    </a:lnTo>
                    <a:lnTo>
                      <a:pt x="742" y="307"/>
                    </a:lnTo>
                    <a:lnTo>
                      <a:pt x="735" y="348"/>
                    </a:lnTo>
                    <a:lnTo>
                      <a:pt x="722" y="387"/>
                    </a:lnTo>
                    <a:lnTo>
                      <a:pt x="705" y="425"/>
                    </a:lnTo>
                    <a:lnTo>
                      <a:pt x="683" y="461"/>
                    </a:lnTo>
                    <a:lnTo>
                      <a:pt x="658" y="494"/>
                    </a:lnTo>
                    <a:lnTo>
                      <a:pt x="630" y="523"/>
                    </a:lnTo>
                    <a:lnTo>
                      <a:pt x="599" y="547"/>
                    </a:lnTo>
                    <a:lnTo>
                      <a:pt x="650" y="564"/>
                    </a:lnTo>
                    <a:lnTo>
                      <a:pt x="698" y="585"/>
                    </a:lnTo>
                    <a:lnTo>
                      <a:pt x="743" y="610"/>
                    </a:lnTo>
                    <a:lnTo>
                      <a:pt x="785" y="638"/>
                    </a:lnTo>
                    <a:lnTo>
                      <a:pt x="823" y="670"/>
                    </a:lnTo>
                    <a:lnTo>
                      <a:pt x="858" y="703"/>
                    </a:lnTo>
                    <a:lnTo>
                      <a:pt x="888" y="738"/>
                    </a:lnTo>
                    <a:lnTo>
                      <a:pt x="913" y="774"/>
                    </a:lnTo>
                    <a:lnTo>
                      <a:pt x="933" y="812"/>
                    </a:lnTo>
                    <a:lnTo>
                      <a:pt x="948" y="849"/>
                    </a:lnTo>
                    <a:lnTo>
                      <a:pt x="957" y="885"/>
                    </a:lnTo>
                    <a:lnTo>
                      <a:pt x="960" y="920"/>
                    </a:lnTo>
                    <a:lnTo>
                      <a:pt x="957" y="936"/>
                    </a:lnTo>
                    <a:lnTo>
                      <a:pt x="946" y="951"/>
                    </a:lnTo>
                    <a:lnTo>
                      <a:pt x="930" y="965"/>
                    </a:lnTo>
                    <a:lnTo>
                      <a:pt x="907" y="977"/>
                    </a:lnTo>
                    <a:lnTo>
                      <a:pt x="879" y="989"/>
                    </a:lnTo>
                    <a:lnTo>
                      <a:pt x="847" y="1000"/>
                    </a:lnTo>
                    <a:lnTo>
                      <a:pt x="810" y="1009"/>
                    </a:lnTo>
                    <a:lnTo>
                      <a:pt x="770" y="1017"/>
                    </a:lnTo>
                    <a:lnTo>
                      <a:pt x="727" y="1023"/>
                    </a:lnTo>
                    <a:lnTo>
                      <a:pt x="681" y="1029"/>
                    </a:lnTo>
                    <a:lnTo>
                      <a:pt x="632" y="1033"/>
                    </a:lnTo>
                    <a:lnTo>
                      <a:pt x="583" y="1036"/>
                    </a:lnTo>
                    <a:lnTo>
                      <a:pt x="532" y="1038"/>
                    </a:lnTo>
                    <a:lnTo>
                      <a:pt x="480" y="1038"/>
                    </a:lnTo>
                    <a:lnTo>
                      <a:pt x="429" y="1038"/>
                    </a:lnTo>
                    <a:lnTo>
                      <a:pt x="379" y="1036"/>
                    </a:lnTo>
                    <a:lnTo>
                      <a:pt x="328" y="1033"/>
                    </a:lnTo>
                    <a:lnTo>
                      <a:pt x="281" y="1029"/>
                    </a:lnTo>
                    <a:lnTo>
                      <a:pt x="234" y="1023"/>
                    </a:lnTo>
                    <a:lnTo>
                      <a:pt x="191" y="1017"/>
                    </a:lnTo>
                    <a:lnTo>
                      <a:pt x="150" y="1009"/>
                    </a:lnTo>
                    <a:lnTo>
                      <a:pt x="113" y="1000"/>
                    </a:lnTo>
                    <a:lnTo>
                      <a:pt x="81" y="989"/>
                    </a:lnTo>
                    <a:lnTo>
                      <a:pt x="54" y="977"/>
                    </a:lnTo>
                    <a:lnTo>
                      <a:pt x="31" y="965"/>
                    </a:lnTo>
                    <a:lnTo>
                      <a:pt x="14" y="951"/>
                    </a:lnTo>
                    <a:lnTo>
                      <a:pt x="4" y="936"/>
                    </a:lnTo>
                    <a:lnTo>
                      <a:pt x="0" y="920"/>
                    </a:lnTo>
                    <a:lnTo>
                      <a:pt x="3" y="885"/>
                    </a:lnTo>
                    <a:lnTo>
                      <a:pt x="13" y="849"/>
                    </a:lnTo>
                    <a:lnTo>
                      <a:pt x="28" y="812"/>
                    </a:lnTo>
                    <a:lnTo>
                      <a:pt x="48" y="774"/>
                    </a:lnTo>
                    <a:lnTo>
                      <a:pt x="73" y="738"/>
                    </a:lnTo>
                    <a:lnTo>
                      <a:pt x="104" y="703"/>
                    </a:lnTo>
                    <a:lnTo>
                      <a:pt x="138" y="670"/>
                    </a:lnTo>
                    <a:lnTo>
                      <a:pt x="176" y="638"/>
                    </a:lnTo>
                    <a:lnTo>
                      <a:pt x="218" y="610"/>
                    </a:lnTo>
                    <a:lnTo>
                      <a:pt x="263" y="585"/>
                    </a:lnTo>
                    <a:lnTo>
                      <a:pt x="311" y="564"/>
                    </a:lnTo>
                    <a:lnTo>
                      <a:pt x="362" y="547"/>
                    </a:lnTo>
                    <a:lnTo>
                      <a:pt x="330" y="523"/>
                    </a:lnTo>
                    <a:lnTo>
                      <a:pt x="302" y="494"/>
                    </a:lnTo>
                    <a:lnTo>
                      <a:pt x="277" y="461"/>
                    </a:lnTo>
                    <a:lnTo>
                      <a:pt x="256" y="425"/>
                    </a:lnTo>
                    <a:lnTo>
                      <a:pt x="239" y="387"/>
                    </a:lnTo>
                    <a:lnTo>
                      <a:pt x="227" y="348"/>
                    </a:lnTo>
                    <a:lnTo>
                      <a:pt x="218" y="307"/>
                    </a:lnTo>
                    <a:lnTo>
                      <a:pt x="216" y="268"/>
                    </a:lnTo>
                    <a:lnTo>
                      <a:pt x="218" y="228"/>
                    </a:lnTo>
                    <a:lnTo>
                      <a:pt x="227" y="191"/>
                    </a:lnTo>
                    <a:lnTo>
                      <a:pt x="240" y="155"/>
                    </a:lnTo>
                    <a:lnTo>
                      <a:pt x="258" y="122"/>
                    </a:lnTo>
                    <a:lnTo>
                      <a:pt x="281" y="91"/>
                    </a:lnTo>
                    <a:lnTo>
                      <a:pt x="307" y="65"/>
                    </a:lnTo>
                    <a:lnTo>
                      <a:pt x="337" y="42"/>
                    </a:lnTo>
                    <a:lnTo>
                      <a:pt x="369" y="25"/>
                    </a:lnTo>
                    <a:lnTo>
                      <a:pt x="404" y="11"/>
                    </a:lnTo>
                    <a:lnTo>
                      <a:pt x="441" y="2"/>
                    </a:lnTo>
                    <a:lnTo>
                      <a:pt x="4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6" name="Freeform 50"/>
              <p:cNvSpPr>
                <a:spLocks noEditPoints="1"/>
              </p:cNvSpPr>
              <p:nvPr/>
            </p:nvSpPr>
            <p:spPr bwMode="auto">
              <a:xfrm>
                <a:off x="7693025" y="1104900"/>
                <a:ext cx="703263" cy="641350"/>
              </a:xfrm>
              <a:custGeom>
                <a:avLst/>
                <a:gdLst>
                  <a:gd name="T0" fmla="*/ 2318 w 3541"/>
                  <a:gd name="T1" fmla="*/ 1852 h 3228"/>
                  <a:gd name="T2" fmla="*/ 2044 w 3541"/>
                  <a:gd name="T3" fmla="*/ 2296 h 3228"/>
                  <a:gd name="T4" fmla="*/ 2141 w 3541"/>
                  <a:gd name="T5" fmla="*/ 2825 h 3228"/>
                  <a:gd name="T6" fmla="*/ 2553 w 3541"/>
                  <a:gd name="T7" fmla="*/ 3140 h 3228"/>
                  <a:gd name="T8" fmla="*/ 3084 w 3541"/>
                  <a:gd name="T9" fmla="*/ 3091 h 3228"/>
                  <a:gd name="T10" fmla="*/ 3432 w 3541"/>
                  <a:gd name="T11" fmla="*/ 2706 h 3228"/>
                  <a:gd name="T12" fmla="*/ 3432 w 3541"/>
                  <a:gd name="T13" fmla="*/ 2167 h 3228"/>
                  <a:gd name="T14" fmla="*/ 3084 w 3541"/>
                  <a:gd name="T15" fmla="*/ 1781 h 3228"/>
                  <a:gd name="T16" fmla="*/ 645 w 3541"/>
                  <a:gd name="T17" fmla="*/ 1716 h 3228"/>
                  <a:gd name="T18" fmla="*/ 206 w 3541"/>
                  <a:gd name="T19" fmla="*/ 1992 h 3228"/>
                  <a:gd name="T20" fmla="*/ 61 w 3541"/>
                  <a:gd name="T21" fmla="*/ 2506 h 3228"/>
                  <a:gd name="T22" fmla="*/ 295 w 3541"/>
                  <a:gd name="T23" fmla="*/ 2977 h 3228"/>
                  <a:gd name="T24" fmla="*/ 783 w 3541"/>
                  <a:gd name="T25" fmla="*/ 3169 h 3228"/>
                  <a:gd name="T26" fmla="*/ 1273 w 3541"/>
                  <a:gd name="T27" fmla="*/ 2977 h 3228"/>
                  <a:gd name="T28" fmla="*/ 1506 w 3541"/>
                  <a:gd name="T29" fmla="*/ 2506 h 3228"/>
                  <a:gd name="T30" fmla="*/ 1360 w 3541"/>
                  <a:gd name="T31" fmla="*/ 1992 h 3228"/>
                  <a:gd name="T32" fmla="*/ 921 w 3541"/>
                  <a:gd name="T33" fmla="*/ 1716 h 3228"/>
                  <a:gd name="T34" fmla="*/ 1106 w 3541"/>
                  <a:gd name="T35" fmla="*/ 1647 h 3228"/>
                  <a:gd name="T36" fmla="*/ 1452 w 3541"/>
                  <a:gd name="T37" fmla="*/ 2024 h 3228"/>
                  <a:gd name="T38" fmla="*/ 1562 w 3541"/>
                  <a:gd name="T39" fmla="*/ 2519 h 3228"/>
                  <a:gd name="T40" fmla="*/ 1977 w 3541"/>
                  <a:gd name="T41" fmla="*/ 2519 h 3228"/>
                  <a:gd name="T42" fmla="*/ 2087 w 3541"/>
                  <a:gd name="T43" fmla="*/ 2024 h 3228"/>
                  <a:gd name="T44" fmla="*/ 2435 w 3541"/>
                  <a:gd name="T45" fmla="*/ 1647 h 3228"/>
                  <a:gd name="T46" fmla="*/ 2138 w 3541"/>
                  <a:gd name="T47" fmla="*/ 1491 h 3228"/>
                  <a:gd name="T48" fmla="*/ 1640 w 3541"/>
                  <a:gd name="T49" fmla="*/ 1574 h 3228"/>
                  <a:gd name="T50" fmla="*/ 1770 w 3541"/>
                  <a:gd name="T51" fmla="*/ 58 h 3228"/>
                  <a:gd name="T52" fmla="*/ 1282 w 3541"/>
                  <a:gd name="T53" fmla="*/ 251 h 3228"/>
                  <a:gd name="T54" fmla="*/ 1049 w 3541"/>
                  <a:gd name="T55" fmla="*/ 722 h 3228"/>
                  <a:gd name="T56" fmla="*/ 1193 w 3541"/>
                  <a:gd name="T57" fmla="*/ 1236 h 3228"/>
                  <a:gd name="T58" fmla="*/ 1632 w 3541"/>
                  <a:gd name="T59" fmla="*/ 1513 h 3228"/>
                  <a:gd name="T60" fmla="*/ 2154 w 3541"/>
                  <a:gd name="T61" fmla="*/ 1415 h 3228"/>
                  <a:gd name="T62" fmla="*/ 2466 w 3541"/>
                  <a:gd name="T63" fmla="*/ 998 h 3228"/>
                  <a:gd name="T64" fmla="*/ 2418 w 3541"/>
                  <a:gd name="T65" fmla="*/ 461 h 3228"/>
                  <a:gd name="T66" fmla="*/ 2037 w 3541"/>
                  <a:gd name="T67" fmla="*/ 110 h 3228"/>
                  <a:gd name="T68" fmla="*/ 1911 w 3541"/>
                  <a:gd name="T69" fmla="*/ 13 h 3228"/>
                  <a:gd name="T70" fmla="*/ 2369 w 3541"/>
                  <a:gd name="T71" fmla="*/ 282 h 3228"/>
                  <a:gd name="T72" fmla="*/ 2553 w 3541"/>
                  <a:gd name="T73" fmla="*/ 793 h 3228"/>
                  <a:gd name="T74" fmla="*/ 2371 w 3541"/>
                  <a:gd name="T75" fmla="*/ 1299 h 3228"/>
                  <a:gd name="T76" fmla="*/ 2689 w 3541"/>
                  <a:gd name="T77" fmla="*/ 1647 h 3228"/>
                  <a:gd name="T78" fmla="*/ 3208 w 3541"/>
                  <a:gd name="T79" fmla="*/ 1789 h 3228"/>
                  <a:gd name="T80" fmla="*/ 3513 w 3541"/>
                  <a:gd name="T81" fmla="*/ 2225 h 3228"/>
                  <a:gd name="T82" fmla="*/ 3465 w 3541"/>
                  <a:gd name="T83" fmla="*/ 2775 h 3228"/>
                  <a:gd name="T84" fmla="*/ 3092 w 3541"/>
                  <a:gd name="T85" fmla="*/ 3152 h 3228"/>
                  <a:gd name="T86" fmla="*/ 2547 w 3541"/>
                  <a:gd name="T87" fmla="*/ 3200 h 3228"/>
                  <a:gd name="T88" fmla="*/ 2113 w 3541"/>
                  <a:gd name="T89" fmla="*/ 2886 h 3228"/>
                  <a:gd name="T90" fmla="*/ 1770 w 3541"/>
                  <a:gd name="T91" fmla="*/ 2671 h 3228"/>
                  <a:gd name="T92" fmla="*/ 1427 w 3541"/>
                  <a:gd name="T93" fmla="*/ 2886 h 3228"/>
                  <a:gd name="T94" fmla="*/ 994 w 3541"/>
                  <a:gd name="T95" fmla="*/ 3200 h 3228"/>
                  <a:gd name="T96" fmla="*/ 448 w 3541"/>
                  <a:gd name="T97" fmla="*/ 3152 h 3228"/>
                  <a:gd name="T98" fmla="*/ 76 w 3541"/>
                  <a:gd name="T99" fmla="*/ 2775 h 3228"/>
                  <a:gd name="T100" fmla="*/ 28 w 3541"/>
                  <a:gd name="T101" fmla="*/ 2225 h 3228"/>
                  <a:gd name="T102" fmla="*/ 332 w 3541"/>
                  <a:gd name="T103" fmla="*/ 1789 h 3228"/>
                  <a:gd name="T104" fmla="*/ 850 w 3541"/>
                  <a:gd name="T105" fmla="*/ 1647 h 3228"/>
                  <a:gd name="T106" fmla="*/ 1169 w 3541"/>
                  <a:gd name="T107" fmla="*/ 1299 h 3228"/>
                  <a:gd name="T108" fmla="*/ 987 w 3541"/>
                  <a:gd name="T109" fmla="*/ 793 h 3228"/>
                  <a:gd name="T110" fmla="*/ 1172 w 3541"/>
                  <a:gd name="T111" fmla="*/ 282 h 3228"/>
                  <a:gd name="T112" fmla="*/ 1629 w 3541"/>
                  <a:gd name="T113" fmla="*/ 13 h 3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41" h="3228">
                    <a:moveTo>
                      <a:pt x="2756" y="1703"/>
                    </a:moveTo>
                    <a:lnTo>
                      <a:pt x="2686" y="1706"/>
                    </a:lnTo>
                    <a:lnTo>
                      <a:pt x="2619" y="1716"/>
                    </a:lnTo>
                    <a:lnTo>
                      <a:pt x="2553" y="1731"/>
                    </a:lnTo>
                    <a:lnTo>
                      <a:pt x="2490" y="1754"/>
                    </a:lnTo>
                    <a:lnTo>
                      <a:pt x="2429" y="1781"/>
                    </a:lnTo>
                    <a:lnTo>
                      <a:pt x="2372" y="1814"/>
                    </a:lnTo>
                    <a:lnTo>
                      <a:pt x="2318" y="1852"/>
                    </a:lnTo>
                    <a:lnTo>
                      <a:pt x="2268" y="1895"/>
                    </a:lnTo>
                    <a:lnTo>
                      <a:pt x="2221" y="1942"/>
                    </a:lnTo>
                    <a:lnTo>
                      <a:pt x="2179" y="1992"/>
                    </a:lnTo>
                    <a:lnTo>
                      <a:pt x="2141" y="2047"/>
                    </a:lnTo>
                    <a:lnTo>
                      <a:pt x="2109" y="2105"/>
                    </a:lnTo>
                    <a:lnTo>
                      <a:pt x="2082" y="2167"/>
                    </a:lnTo>
                    <a:lnTo>
                      <a:pt x="2060" y="2230"/>
                    </a:lnTo>
                    <a:lnTo>
                      <a:pt x="2044" y="2296"/>
                    </a:lnTo>
                    <a:lnTo>
                      <a:pt x="2035" y="2365"/>
                    </a:lnTo>
                    <a:lnTo>
                      <a:pt x="2031" y="2436"/>
                    </a:lnTo>
                    <a:lnTo>
                      <a:pt x="2035" y="2506"/>
                    </a:lnTo>
                    <a:lnTo>
                      <a:pt x="2044" y="2575"/>
                    </a:lnTo>
                    <a:lnTo>
                      <a:pt x="2060" y="2641"/>
                    </a:lnTo>
                    <a:lnTo>
                      <a:pt x="2082" y="2706"/>
                    </a:lnTo>
                    <a:lnTo>
                      <a:pt x="2109" y="2767"/>
                    </a:lnTo>
                    <a:lnTo>
                      <a:pt x="2141" y="2825"/>
                    </a:lnTo>
                    <a:lnTo>
                      <a:pt x="2179" y="2880"/>
                    </a:lnTo>
                    <a:lnTo>
                      <a:pt x="2221" y="2930"/>
                    </a:lnTo>
                    <a:lnTo>
                      <a:pt x="2268" y="2977"/>
                    </a:lnTo>
                    <a:lnTo>
                      <a:pt x="2318" y="3020"/>
                    </a:lnTo>
                    <a:lnTo>
                      <a:pt x="2372" y="3058"/>
                    </a:lnTo>
                    <a:lnTo>
                      <a:pt x="2429" y="3091"/>
                    </a:lnTo>
                    <a:lnTo>
                      <a:pt x="2490" y="3118"/>
                    </a:lnTo>
                    <a:lnTo>
                      <a:pt x="2553" y="3140"/>
                    </a:lnTo>
                    <a:lnTo>
                      <a:pt x="2619" y="3156"/>
                    </a:lnTo>
                    <a:lnTo>
                      <a:pt x="2686" y="3166"/>
                    </a:lnTo>
                    <a:lnTo>
                      <a:pt x="2756" y="3169"/>
                    </a:lnTo>
                    <a:lnTo>
                      <a:pt x="2826" y="3166"/>
                    </a:lnTo>
                    <a:lnTo>
                      <a:pt x="2894" y="3156"/>
                    </a:lnTo>
                    <a:lnTo>
                      <a:pt x="2960" y="3140"/>
                    </a:lnTo>
                    <a:lnTo>
                      <a:pt x="3023" y="3118"/>
                    </a:lnTo>
                    <a:lnTo>
                      <a:pt x="3084" y="3091"/>
                    </a:lnTo>
                    <a:lnTo>
                      <a:pt x="3141" y="3058"/>
                    </a:lnTo>
                    <a:lnTo>
                      <a:pt x="3195" y="3020"/>
                    </a:lnTo>
                    <a:lnTo>
                      <a:pt x="3246" y="2977"/>
                    </a:lnTo>
                    <a:lnTo>
                      <a:pt x="3292" y="2930"/>
                    </a:lnTo>
                    <a:lnTo>
                      <a:pt x="3335" y="2880"/>
                    </a:lnTo>
                    <a:lnTo>
                      <a:pt x="3371" y="2825"/>
                    </a:lnTo>
                    <a:lnTo>
                      <a:pt x="3404" y="2767"/>
                    </a:lnTo>
                    <a:lnTo>
                      <a:pt x="3432" y="2706"/>
                    </a:lnTo>
                    <a:lnTo>
                      <a:pt x="3453" y="2641"/>
                    </a:lnTo>
                    <a:lnTo>
                      <a:pt x="3469" y="2575"/>
                    </a:lnTo>
                    <a:lnTo>
                      <a:pt x="3479" y="2506"/>
                    </a:lnTo>
                    <a:lnTo>
                      <a:pt x="3482" y="2436"/>
                    </a:lnTo>
                    <a:lnTo>
                      <a:pt x="3479" y="2365"/>
                    </a:lnTo>
                    <a:lnTo>
                      <a:pt x="3469" y="2296"/>
                    </a:lnTo>
                    <a:lnTo>
                      <a:pt x="3453" y="2230"/>
                    </a:lnTo>
                    <a:lnTo>
                      <a:pt x="3432" y="2167"/>
                    </a:lnTo>
                    <a:lnTo>
                      <a:pt x="3404" y="2105"/>
                    </a:lnTo>
                    <a:lnTo>
                      <a:pt x="3371" y="2047"/>
                    </a:lnTo>
                    <a:lnTo>
                      <a:pt x="3335" y="1992"/>
                    </a:lnTo>
                    <a:lnTo>
                      <a:pt x="3292" y="1942"/>
                    </a:lnTo>
                    <a:lnTo>
                      <a:pt x="3246" y="1895"/>
                    </a:lnTo>
                    <a:lnTo>
                      <a:pt x="3195" y="1852"/>
                    </a:lnTo>
                    <a:lnTo>
                      <a:pt x="3141" y="1814"/>
                    </a:lnTo>
                    <a:lnTo>
                      <a:pt x="3084" y="1781"/>
                    </a:lnTo>
                    <a:lnTo>
                      <a:pt x="3023" y="1754"/>
                    </a:lnTo>
                    <a:lnTo>
                      <a:pt x="2960" y="1731"/>
                    </a:lnTo>
                    <a:lnTo>
                      <a:pt x="2894" y="1716"/>
                    </a:lnTo>
                    <a:lnTo>
                      <a:pt x="2826" y="1706"/>
                    </a:lnTo>
                    <a:lnTo>
                      <a:pt x="2756" y="1703"/>
                    </a:lnTo>
                    <a:close/>
                    <a:moveTo>
                      <a:pt x="783" y="1703"/>
                    </a:moveTo>
                    <a:lnTo>
                      <a:pt x="713" y="1706"/>
                    </a:lnTo>
                    <a:lnTo>
                      <a:pt x="645" y="1716"/>
                    </a:lnTo>
                    <a:lnTo>
                      <a:pt x="580" y="1731"/>
                    </a:lnTo>
                    <a:lnTo>
                      <a:pt x="517" y="1754"/>
                    </a:lnTo>
                    <a:lnTo>
                      <a:pt x="456" y="1781"/>
                    </a:lnTo>
                    <a:lnTo>
                      <a:pt x="399" y="1814"/>
                    </a:lnTo>
                    <a:lnTo>
                      <a:pt x="345" y="1852"/>
                    </a:lnTo>
                    <a:lnTo>
                      <a:pt x="295" y="1895"/>
                    </a:lnTo>
                    <a:lnTo>
                      <a:pt x="248" y="1942"/>
                    </a:lnTo>
                    <a:lnTo>
                      <a:pt x="206" y="1992"/>
                    </a:lnTo>
                    <a:lnTo>
                      <a:pt x="168" y="2047"/>
                    </a:lnTo>
                    <a:lnTo>
                      <a:pt x="136" y="2105"/>
                    </a:lnTo>
                    <a:lnTo>
                      <a:pt x="109" y="2167"/>
                    </a:lnTo>
                    <a:lnTo>
                      <a:pt x="87" y="2230"/>
                    </a:lnTo>
                    <a:lnTo>
                      <a:pt x="71" y="2296"/>
                    </a:lnTo>
                    <a:lnTo>
                      <a:pt x="61" y="2365"/>
                    </a:lnTo>
                    <a:lnTo>
                      <a:pt x="58" y="2436"/>
                    </a:lnTo>
                    <a:lnTo>
                      <a:pt x="61" y="2506"/>
                    </a:lnTo>
                    <a:lnTo>
                      <a:pt x="71" y="2575"/>
                    </a:lnTo>
                    <a:lnTo>
                      <a:pt x="87" y="2641"/>
                    </a:lnTo>
                    <a:lnTo>
                      <a:pt x="109" y="2706"/>
                    </a:lnTo>
                    <a:lnTo>
                      <a:pt x="136" y="2767"/>
                    </a:lnTo>
                    <a:lnTo>
                      <a:pt x="168" y="2825"/>
                    </a:lnTo>
                    <a:lnTo>
                      <a:pt x="206" y="2880"/>
                    </a:lnTo>
                    <a:lnTo>
                      <a:pt x="248" y="2930"/>
                    </a:lnTo>
                    <a:lnTo>
                      <a:pt x="295" y="2977"/>
                    </a:lnTo>
                    <a:lnTo>
                      <a:pt x="345" y="3020"/>
                    </a:lnTo>
                    <a:lnTo>
                      <a:pt x="399" y="3058"/>
                    </a:lnTo>
                    <a:lnTo>
                      <a:pt x="456" y="3091"/>
                    </a:lnTo>
                    <a:lnTo>
                      <a:pt x="517" y="3118"/>
                    </a:lnTo>
                    <a:lnTo>
                      <a:pt x="580" y="3140"/>
                    </a:lnTo>
                    <a:lnTo>
                      <a:pt x="645" y="3156"/>
                    </a:lnTo>
                    <a:lnTo>
                      <a:pt x="713" y="3166"/>
                    </a:lnTo>
                    <a:lnTo>
                      <a:pt x="783" y="3169"/>
                    </a:lnTo>
                    <a:lnTo>
                      <a:pt x="853" y="3166"/>
                    </a:lnTo>
                    <a:lnTo>
                      <a:pt x="921" y="3156"/>
                    </a:lnTo>
                    <a:lnTo>
                      <a:pt x="987" y="3140"/>
                    </a:lnTo>
                    <a:lnTo>
                      <a:pt x="1050" y="3118"/>
                    </a:lnTo>
                    <a:lnTo>
                      <a:pt x="1110" y="3091"/>
                    </a:lnTo>
                    <a:lnTo>
                      <a:pt x="1168" y="3058"/>
                    </a:lnTo>
                    <a:lnTo>
                      <a:pt x="1222" y="3020"/>
                    </a:lnTo>
                    <a:lnTo>
                      <a:pt x="1273" y="2977"/>
                    </a:lnTo>
                    <a:lnTo>
                      <a:pt x="1318" y="2930"/>
                    </a:lnTo>
                    <a:lnTo>
                      <a:pt x="1360" y="2880"/>
                    </a:lnTo>
                    <a:lnTo>
                      <a:pt x="1398" y="2825"/>
                    </a:lnTo>
                    <a:lnTo>
                      <a:pt x="1430" y="2767"/>
                    </a:lnTo>
                    <a:lnTo>
                      <a:pt x="1459" y="2706"/>
                    </a:lnTo>
                    <a:lnTo>
                      <a:pt x="1480" y="2641"/>
                    </a:lnTo>
                    <a:lnTo>
                      <a:pt x="1495" y="2575"/>
                    </a:lnTo>
                    <a:lnTo>
                      <a:pt x="1506" y="2506"/>
                    </a:lnTo>
                    <a:lnTo>
                      <a:pt x="1509" y="2436"/>
                    </a:lnTo>
                    <a:lnTo>
                      <a:pt x="1506" y="2365"/>
                    </a:lnTo>
                    <a:lnTo>
                      <a:pt x="1495" y="2296"/>
                    </a:lnTo>
                    <a:lnTo>
                      <a:pt x="1480" y="2230"/>
                    </a:lnTo>
                    <a:lnTo>
                      <a:pt x="1459" y="2167"/>
                    </a:lnTo>
                    <a:lnTo>
                      <a:pt x="1430" y="2105"/>
                    </a:lnTo>
                    <a:lnTo>
                      <a:pt x="1398" y="2047"/>
                    </a:lnTo>
                    <a:lnTo>
                      <a:pt x="1360" y="1992"/>
                    </a:lnTo>
                    <a:lnTo>
                      <a:pt x="1318" y="1942"/>
                    </a:lnTo>
                    <a:lnTo>
                      <a:pt x="1273" y="1895"/>
                    </a:lnTo>
                    <a:lnTo>
                      <a:pt x="1222" y="1852"/>
                    </a:lnTo>
                    <a:lnTo>
                      <a:pt x="1168" y="1814"/>
                    </a:lnTo>
                    <a:lnTo>
                      <a:pt x="1110" y="1781"/>
                    </a:lnTo>
                    <a:lnTo>
                      <a:pt x="1050" y="1754"/>
                    </a:lnTo>
                    <a:lnTo>
                      <a:pt x="987" y="1731"/>
                    </a:lnTo>
                    <a:lnTo>
                      <a:pt x="921" y="1716"/>
                    </a:lnTo>
                    <a:lnTo>
                      <a:pt x="853" y="1706"/>
                    </a:lnTo>
                    <a:lnTo>
                      <a:pt x="783" y="1703"/>
                    </a:lnTo>
                    <a:close/>
                    <a:moveTo>
                      <a:pt x="1250" y="1384"/>
                    </a:moveTo>
                    <a:lnTo>
                      <a:pt x="1213" y="1430"/>
                    </a:lnTo>
                    <a:lnTo>
                      <a:pt x="1179" y="1480"/>
                    </a:lnTo>
                    <a:lnTo>
                      <a:pt x="1150" y="1533"/>
                    </a:lnTo>
                    <a:lnTo>
                      <a:pt x="1125" y="1588"/>
                    </a:lnTo>
                    <a:lnTo>
                      <a:pt x="1106" y="1647"/>
                    </a:lnTo>
                    <a:lnTo>
                      <a:pt x="1091" y="1707"/>
                    </a:lnTo>
                    <a:lnTo>
                      <a:pt x="1153" y="1738"/>
                    </a:lnTo>
                    <a:lnTo>
                      <a:pt x="1213" y="1774"/>
                    </a:lnTo>
                    <a:lnTo>
                      <a:pt x="1270" y="1815"/>
                    </a:lnTo>
                    <a:lnTo>
                      <a:pt x="1322" y="1861"/>
                    </a:lnTo>
                    <a:lnTo>
                      <a:pt x="1370" y="1911"/>
                    </a:lnTo>
                    <a:lnTo>
                      <a:pt x="1413" y="1966"/>
                    </a:lnTo>
                    <a:lnTo>
                      <a:pt x="1452" y="2024"/>
                    </a:lnTo>
                    <a:lnTo>
                      <a:pt x="1487" y="2086"/>
                    </a:lnTo>
                    <a:lnTo>
                      <a:pt x="1515" y="2150"/>
                    </a:lnTo>
                    <a:lnTo>
                      <a:pt x="1537" y="2218"/>
                    </a:lnTo>
                    <a:lnTo>
                      <a:pt x="1553" y="2289"/>
                    </a:lnTo>
                    <a:lnTo>
                      <a:pt x="1563" y="2361"/>
                    </a:lnTo>
                    <a:lnTo>
                      <a:pt x="1566" y="2436"/>
                    </a:lnTo>
                    <a:lnTo>
                      <a:pt x="1565" y="2478"/>
                    </a:lnTo>
                    <a:lnTo>
                      <a:pt x="1562" y="2519"/>
                    </a:lnTo>
                    <a:lnTo>
                      <a:pt x="1613" y="2533"/>
                    </a:lnTo>
                    <a:lnTo>
                      <a:pt x="1663" y="2544"/>
                    </a:lnTo>
                    <a:lnTo>
                      <a:pt x="1716" y="2551"/>
                    </a:lnTo>
                    <a:lnTo>
                      <a:pt x="1770" y="2553"/>
                    </a:lnTo>
                    <a:lnTo>
                      <a:pt x="1824" y="2551"/>
                    </a:lnTo>
                    <a:lnTo>
                      <a:pt x="1876" y="2544"/>
                    </a:lnTo>
                    <a:lnTo>
                      <a:pt x="1928" y="2533"/>
                    </a:lnTo>
                    <a:lnTo>
                      <a:pt x="1977" y="2519"/>
                    </a:lnTo>
                    <a:lnTo>
                      <a:pt x="1974" y="2478"/>
                    </a:lnTo>
                    <a:lnTo>
                      <a:pt x="1973" y="2436"/>
                    </a:lnTo>
                    <a:lnTo>
                      <a:pt x="1976" y="2361"/>
                    </a:lnTo>
                    <a:lnTo>
                      <a:pt x="1987" y="2289"/>
                    </a:lnTo>
                    <a:lnTo>
                      <a:pt x="2003" y="2218"/>
                    </a:lnTo>
                    <a:lnTo>
                      <a:pt x="2026" y="2150"/>
                    </a:lnTo>
                    <a:lnTo>
                      <a:pt x="2054" y="2086"/>
                    </a:lnTo>
                    <a:lnTo>
                      <a:pt x="2087" y="2024"/>
                    </a:lnTo>
                    <a:lnTo>
                      <a:pt x="2126" y="1966"/>
                    </a:lnTo>
                    <a:lnTo>
                      <a:pt x="2171" y="1911"/>
                    </a:lnTo>
                    <a:lnTo>
                      <a:pt x="2218" y="1861"/>
                    </a:lnTo>
                    <a:lnTo>
                      <a:pt x="2271" y="1815"/>
                    </a:lnTo>
                    <a:lnTo>
                      <a:pt x="2327" y="1774"/>
                    </a:lnTo>
                    <a:lnTo>
                      <a:pt x="2386" y="1738"/>
                    </a:lnTo>
                    <a:lnTo>
                      <a:pt x="2450" y="1707"/>
                    </a:lnTo>
                    <a:lnTo>
                      <a:pt x="2435" y="1647"/>
                    </a:lnTo>
                    <a:lnTo>
                      <a:pt x="2414" y="1588"/>
                    </a:lnTo>
                    <a:lnTo>
                      <a:pt x="2390" y="1533"/>
                    </a:lnTo>
                    <a:lnTo>
                      <a:pt x="2360" y="1480"/>
                    </a:lnTo>
                    <a:lnTo>
                      <a:pt x="2327" y="1430"/>
                    </a:lnTo>
                    <a:lnTo>
                      <a:pt x="2289" y="1384"/>
                    </a:lnTo>
                    <a:lnTo>
                      <a:pt x="2242" y="1424"/>
                    </a:lnTo>
                    <a:lnTo>
                      <a:pt x="2191" y="1460"/>
                    </a:lnTo>
                    <a:lnTo>
                      <a:pt x="2138" y="1491"/>
                    </a:lnTo>
                    <a:lnTo>
                      <a:pt x="2082" y="1518"/>
                    </a:lnTo>
                    <a:lnTo>
                      <a:pt x="2023" y="1542"/>
                    </a:lnTo>
                    <a:lnTo>
                      <a:pt x="1962" y="1561"/>
                    </a:lnTo>
                    <a:lnTo>
                      <a:pt x="1900" y="1574"/>
                    </a:lnTo>
                    <a:lnTo>
                      <a:pt x="1836" y="1582"/>
                    </a:lnTo>
                    <a:lnTo>
                      <a:pt x="1770" y="1585"/>
                    </a:lnTo>
                    <a:lnTo>
                      <a:pt x="1704" y="1582"/>
                    </a:lnTo>
                    <a:lnTo>
                      <a:pt x="1640" y="1574"/>
                    </a:lnTo>
                    <a:lnTo>
                      <a:pt x="1577" y="1561"/>
                    </a:lnTo>
                    <a:lnTo>
                      <a:pt x="1517" y="1542"/>
                    </a:lnTo>
                    <a:lnTo>
                      <a:pt x="1459" y="1518"/>
                    </a:lnTo>
                    <a:lnTo>
                      <a:pt x="1402" y="1491"/>
                    </a:lnTo>
                    <a:lnTo>
                      <a:pt x="1348" y="1460"/>
                    </a:lnTo>
                    <a:lnTo>
                      <a:pt x="1298" y="1424"/>
                    </a:lnTo>
                    <a:lnTo>
                      <a:pt x="1250" y="1384"/>
                    </a:lnTo>
                    <a:close/>
                    <a:moveTo>
                      <a:pt x="1770" y="58"/>
                    </a:moveTo>
                    <a:lnTo>
                      <a:pt x="1700" y="62"/>
                    </a:lnTo>
                    <a:lnTo>
                      <a:pt x="1632" y="72"/>
                    </a:lnTo>
                    <a:lnTo>
                      <a:pt x="1566" y="88"/>
                    </a:lnTo>
                    <a:lnTo>
                      <a:pt x="1503" y="110"/>
                    </a:lnTo>
                    <a:lnTo>
                      <a:pt x="1442" y="138"/>
                    </a:lnTo>
                    <a:lnTo>
                      <a:pt x="1385" y="171"/>
                    </a:lnTo>
                    <a:lnTo>
                      <a:pt x="1331" y="208"/>
                    </a:lnTo>
                    <a:lnTo>
                      <a:pt x="1282" y="251"/>
                    </a:lnTo>
                    <a:lnTo>
                      <a:pt x="1235" y="297"/>
                    </a:lnTo>
                    <a:lnTo>
                      <a:pt x="1193" y="349"/>
                    </a:lnTo>
                    <a:lnTo>
                      <a:pt x="1155" y="403"/>
                    </a:lnTo>
                    <a:lnTo>
                      <a:pt x="1123" y="461"/>
                    </a:lnTo>
                    <a:lnTo>
                      <a:pt x="1096" y="522"/>
                    </a:lnTo>
                    <a:lnTo>
                      <a:pt x="1074" y="587"/>
                    </a:lnTo>
                    <a:lnTo>
                      <a:pt x="1058" y="653"/>
                    </a:lnTo>
                    <a:lnTo>
                      <a:pt x="1049" y="722"/>
                    </a:lnTo>
                    <a:lnTo>
                      <a:pt x="1045" y="793"/>
                    </a:lnTo>
                    <a:lnTo>
                      <a:pt x="1049" y="863"/>
                    </a:lnTo>
                    <a:lnTo>
                      <a:pt x="1058" y="931"/>
                    </a:lnTo>
                    <a:lnTo>
                      <a:pt x="1074" y="998"/>
                    </a:lnTo>
                    <a:lnTo>
                      <a:pt x="1096" y="1062"/>
                    </a:lnTo>
                    <a:lnTo>
                      <a:pt x="1123" y="1123"/>
                    </a:lnTo>
                    <a:lnTo>
                      <a:pt x="1155" y="1181"/>
                    </a:lnTo>
                    <a:lnTo>
                      <a:pt x="1193" y="1236"/>
                    </a:lnTo>
                    <a:lnTo>
                      <a:pt x="1235" y="1287"/>
                    </a:lnTo>
                    <a:lnTo>
                      <a:pt x="1282" y="1334"/>
                    </a:lnTo>
                    <a:lnTo>
                      <a:pt x="1331" y="1377"/>
                    </a:lnTo>
                    <a:lnTo>
                      <a:pt x="1385" y="1415"/>
                    </a:lnTo>
                    <a:lnTo>
                      <a:pt x="1442" y="1448"/>
                    </a:lnTo>
                    <a:lnTo>
                      <a:pt x="1503" y="1475"/>
                    </a:lnTo>
                    <a:lnTo>
                      <a:pt x="1566" y="1497"/>
                    </a:lnTo>
                    <a:lnTo>
                      <a:pt x="1632" y="1513"/>
                    </a:lnTo>
                    <a:lnTo>
                      <a:pt x="1700" y="1523"/>
                    </a:lnTo>
                    <a:lnTo>
                      <a:pt x="1770" y="1526"/>
                    </a:lnTo>
                    <a:lnTo>
                      <a:pt x="1839" y="1523"/>
                    </a:lnTo>
                    <a:lnTo>
                      <a:pt x="1907" y="1513"/>
                    </a:lnTo>
                    <a:lnTo>
                      <a:pt x="1973" y="1497"/>
                    </a:lnTo>
                    <a:lnTo>
                      <a:pt x="2037" y="1475"/>
                    </a:lnTo>
                    <a:lnTo>
                      <a:pt x="2097" y="1448"/>
                    </a:lnTo>
                    <a:lnTo>
                      <a:pt x="2154" y="1415"/>
                    </a:lnTo>
                    <a:lnTo>
                      <a:pt x="2208" y="1377"/>
                    </a:lnTo>
                    <a:lnTo>
                      <a:pt x="2259" y="1334"/>
                    </a:lnTo>
                    <a:lnTo>
                      <a:pt x="2305" y="1287"/>
                    </a:lnTo>
                    <a:lnTo>
                      <a:pt x="2347" y="1236"/>
                    </a:lnTo>
                    <a:lnTo>
                      <a:pt x="2385" y="1181"/>
                    </a:lnTo>
                    <a:lnTo>
                      <a:pt x="2418" y="1123"/>
                    </a:lnTo>
                    <a:lnTo>
                      <a:pt x="2445" y="1062"/>
                    </a:lnTo>
                    <a:lnTo>
                      <a:pt x="2466" y="998"/>
                    </a:lnTo>
                    <a:lnTo>
                      <a:pt x="2482" y="931"/>
                    </a:lnTo>
                    <a:lnTo>
                      <a:pt x="2492" y="863"/>
                    </a:lnTo>
                    <a:lnTo>
                      <a:pt x="2495" y="793"/>
                    </a:lnTo>
                    <a:lnTo>
                      <a:pt x="2492" y="722"/>
                    </a:lnTo>
                    <a:lnTo>
                      <a:pt x="2482" y="653"/>
                    </a:lnTo>
                    <a:lnTo>
                      <a:pt x="2466" y="587"/>
                    </a:lnTo>
                    <a:lnTo>
                      <a:pt x="2445" y="522"/>
                    </a:lnTo>
                    <a:lnTo>
                      <a:pt x="2418" y="461"/>
                    </a:lnTo>
                    <a:lnTo>
                      <a:pt x="2385" y="403"/>
                    </a:lnTo>
                    <a:lnTo>
                      <a:pt x="2347" y="349"/>
                    </a:lnTo>
                    <a:lnTo>
                      <a:pt x="2305" y="297"/>
                    </a:lnTo>
                    <a:lnTo>
                      <a:pt x="2259" y="251"/>
                    </a:lnTo>
                    <a:lnTo>
                      <a:pt x="2208" y="208"/>
                    </a:lnTo>
                    <a:lnTo>
                      <a:pt x="2154" y="171"/>
                    </a:lnTo>
                    <a:lnTo>
                      <a:pt x="2097" y="138"/>
                    </a:lnTo>
                    <a:lnTo>
                      <a:pt x="2037" y="110"/>
                    </a:lnTo>
                    <a:lnTo>
                      <a:pt x="1973" y="88"/>
                    </a:lnTo>
                    <a:lnTo>
                      <a:pt x="1907" y="72"/>
                    </a:lnTo>
                    <a:lnTo>
                      <a:pt x="1839" y="62"/>
                    </a:lnTo>
                    <a:lnTo>
                      <a:pt x="1770" y="58"/>
                    </a:lnTo>
                    <a:close/>
                    <a:moveTo>
                      <a:pt x="1770" y="0"/>
                    </a:moveTo>
                    <a:lnTo>
                      <a:pt x="1770" y="0"/>
                    </a:lnTo>
                    <a:lnTo>
                      <a:pt x="1841" y="3"/>
                    </a:lnTo>
                    <a:lnTo>
                      <a:pt x="1911" y="13"/>
                    </a:lnTo>
                    <a:lnTo>
                      <a:pt x="1978" y="28"/>
                    </a:lnTo>
                    <a:lnTo>
                      <a:pt x="2043" y="50"/>
                    </a:lnTo>
                    <a:lnTo>
                      <a:pt x="2106" y="76"/>
                    </a:lnTo>
                    <a:lnTo>
                      <a:pt x="2165" y="109"/>
                    </a:lnTo>
                    <a:lnTo>
                      <a:pt x="2221" y="145"/>
                    </a:lnTo>
                    <a:lnTo>
                      <a:pt x="2275" y="186"/>
                    </a:lnTo>
                    <a:lnTo>
                      <a:pt x="2324" y="232"/>
                    </a:lnTo>
                    <a:lnTo>
                      <a:pt x="2369" y="282"/>
                    </a:lnTo>
                    <a:lnTo>
                      <a:pt x="2410" y="336"/>
                    </a:lnTo>
                    <a:lnTo>
                      <a:pt x="2447" y="392"/>
                    </a:lnTo>
                    <a:lnTo>
                      <a:pt x="2478" y="453"/>
                    </a:lnTo>
                    <a:lnTo>
                      <a:pt x="2505" y="517"/>
                    </a:lnTo>
                    <a:lnTo>
                      <a:pt x="2525" y="582"/>
                    </a:lnTo>
                    <a:lnTo>
                      <a:pt x="2542" y="650"/>
                    </a:lnTo>
                    <a:lnTo>
                      <a:pt x="2550" y="721"/>
                    </a:lnTo>
                    <a:lnTo>
                      <a:pt x="2553" y="793"/>
                    </a:lnTo>
                    <a:lnTo>
                      <a:pt x="2550" y="864"/>
                    </a:lnTo>
                    <a:lnTo>
                      <a:pt x="2542" y="934"/>
                    </a:lnTo>
                    <a:lnTo>
                      <a:pt x="2525" y="1001"/>
                    </a:lnTo>
                    <a:lnTo>
                      <a:pt x="2505" y="1067"/>
                    </a:lnTo>
                    <a:lnTo>
                      <a:pt x="2479" y="1130"/>
                    </a:lnTo>
                    <a:lnTo>
                      <a:pt x="2448" y="1190"/>
                    </a:lnTo>
                    <a:lnTo>
                      <a:pt x="2412" y="1247"/>
                    </a:lnTo>
                    <a:lnTo>
                      <a:pt x="2371" y="1299"/>
                    </a:lnTo>
                    <a:lnTo>
                      <a:pt x="2415" y="1353"/>
                    </a:lnTo>
                    <a:lnTo>
                      <a:pt x="2454" y="1410"/>
                    </a:lnTo>
                    <a:lnTo>
                      <a:pt x="2489" y="1470"/>
                    </a:lnTo>
                    <a:lnTo>
                      <a:pt x="2518" y="1534"/>
                    </a:lnTo>
                    <a:lnTo>
                      <a:pt x="2543" y="1600"/>
                    </a:lnTo>
                    <a:lnTo>
                      <a:pt x="2561" y="1670"/>
                    </a:lnTo>
                    <a:lnTo>
                      <a:pt x="2625" y="1656"/>
                    </a:lnTo>
                    <a:lnTo>
                      <a:pt x="2689" y="1647"/>
                    </a:lnTo>
                    <a:lnTo>
                      <a:pt x="2756" y="1644"/>
                    </a:lnTo>
                    <a:lnTo>
                      <a:pt x="2828" y="1647"/>
                    </a:lnTo>
                    <a:lnTo>
                      <a:pt x="2898" y="1656"/>
                    </a:lnTo>
                    <a:lnTo>
                      <a:pt x="2965" y="1672"/>
                    </a:lnTo>
                    <a:lnTo>
                      <a:pt x="3029" y="1693"/>
                    </a:lnTo>
                    <a:lnTo>
                      <a:pt x="3092" y="1720"/>
                    </a:lnTo>
                    <a:lnTo>
                      <a:pt x="3151" y="1752"/>
                    </a:lnTo>
                    <a:lnTo>
                      <a:pt x="3208" y="1789"/>
                    </a:lnTo>
                    <a:lnTo>
                      <a:pt x="3261" y="1830"/>
                    </a:lnTo>
                    <a:lnTo>
                      <a:pt x="3311" y="1876"/>
                    </a:lnTo>
                    <a:lnTo>
                      <a:pt x="3356" y="1925"/>
                    </a:lnTo>
                    <a:lnTo>
                      <a:pt x="3397" y="1979"/>
                    </a:lnTo>
                    <a:lnTo>
                      <a:pt x="3433" y="2037"/>
                    </a:lnTo>
                    <a:lnTo>
                      <a:pt x="3465" y="2097"/>
                    </a:lnTo>
                    <a:lnTo>
                      <a:pt x="3491" y="2160"/>
                    </a:lnTo>
                    <a:lnTo>
                      <a:pt x="3513" y="2225"/>
                    </a:lnTo>
                    <a:lnTo>
                      <a:pt x="3528" y="2293"/>
                    </a:lnTo>
                    <a:lnTo>
                      <a:pt x="3537" y="2364"/>
                    </a:lnTo>
                    <a:lnTo>
                      <a:pt x="3541" y="2436"/>
                    </a:lnTo>
                    <a:lnTo>
                      <a:pt x="3537" y="2508"/>
                    </a:lnTo>
                    <a:lnTo>
                      <a:pt x="3528" y="2578"/>
                    </a:lnTo>
                    <a:lnTo>
                      <a:pt x="3513" y="2647"/>
                    </a:lnTo>
                    <a:lnTo>
                      <a:pt x="3491" y="2712"/>
                    </a:lnTo>
                    <a:lnTo>
                      <a:pt x="3465" y="2775"/>
                    </a:lnTo>
                    <a:lnTo>
                      <a:pt x="3433" y="2835"/>
                    </a:lnTo>
                    <a:lnTo>
                      <a:pt x="3397" y="2892"/>
                    </a:lnTo>
                    <a:lnTo>
                      <a:pt x="3356" y="2946"/>
                    </a:lnTo>
                    <a:lnTo>
                      <a:pt x="3311" y="2996"/>
                    </a:lnTo>
                    <a:lnTo>
                      <a:pt x="3261" y="3042"/>
                    </a:lnTo>
                    <a:lnTo>
                      <a:pt x="3208" y="3083"/>
                    </a:lnTo>
                    <a:lnTo>
                      <a:pt x="3151" y="3120"/>
                    </a:lnTo>
                    <a:lnTo>
                      <a:pt x="3092" y="3152"/>
                    </a:lnTo>
                    <a:lnTo>
                      <a:pt x="3029" y="3179"/>
                    </a:lnTo>
                    <a:lnTo>
                      <a:pt x="2965" y="3200"/>
                    </a:lnTo>
                    <a:lnTo>
                      <a:pt x="2898" y="3215"/>
                    </a:lnTo>
                    <a:lnTo>
                      <a:pt x="2828" y="3225"/>
                    </a:lnTo>
                    <a:lnTo>
                      <a:pt x="2756" y="3228"/>
                    </a:lnTo>
                    <a:lnTo>
                      <a:pt x="2684" y="3225"/>
                    </a:lnTo>
                    <a:lnTo>
                      <a:pt x="2615" y="3215"/>
                    </a:lnTo>
                    <a:lnTo>
                      <a:pt x="2547" y="3200"/>
                    </a:lnTo>
                    <a:lnTo>
                      <a:pt x="2481" y="3178"/>
                    </a:lnTo>
                    <a:lnTo>
                      <a:pt x="2418" y="3151"/>
                    </a:lnTo>
                    <a:lnTo>
                      <a:pt x="2358" y="3118"/>
                    </a:lnTo>
                    <a:lnTo>
                      <a:pt x="2301" y="3080"/>
                    </a:lnTo>
                    <a:lnTo>
                      <a:pt x="2248" y="3038"/>
                    </a:lnTo>
                    <a:lnTo>
                      <a:pt x="2199" y="2991"/>
                    </a:lnTo>
                    <a:lnTo>
                      <a:pt x="2153" y="2940"/>
                    </a:lnTo>
                    <a:lnTo>
                      <a:pt x="2113" y="2886"/>
                    </a:lnTo>
                    <a:lnTo>
                      <a:pt x="2077" y="2828"/>
                    </a:lnTo>
                    <a:lnTo>
                      <a:pt x="2045" y="2767"/>
                    </a:lnTo>
                    <a:lnTo>
                      <a:pt x="2019" y="2702"/>
                    </a:lnTo>
                    <a:lnTo>
                      <a:pt x="1999" y="2636"/>
                    </a:lnTo>
                    <a:lnTo>
                      <a:pt x="1944" y="2650"/>
                    </a:lnTo>
                    <a:lnTo>
                      <a:pt x="1888" y="2661"/>
                    </a:lnTo>
                    <a:lnTo>
                      <a:pt x="1830" y="2668"/>
                    </a:lnTo>
                    <a:lnTo>
                      <a:pt x="1770" y="2671"/>
                    </a:lnTo>
                    <a:lnTo>
                      <a:pt x="1711" y="2668"/>
                    </a:lnTo>
                    <a:lnTo>
                      <a:pt x="1653" y="2661"/>
                    </a:lnTo>
                    <a:lnTo>
                      <a:pt x="1597" y="2650"/>
                    </a:lnTo>
                    <a:lnTo>
                      <a:pt x="1542" y="2636"/>
                    </a:lnTo>
                    <a:lnTo>
                      <a:pt x="1521" y="2702"/>
                    </a:lnTo>
                    <a:lnTo>
                      <a:pt x="1495" y="2767"/>
                    </a:lnTo>
                    <a:lnTo>
                      <a:pt x="1464" y="2828"/>
                    </a:lnTo>
                    <a:lnTo>
                      <a:pt x="1427" y="2886"/>
                    </a:lnTo>
                    <a:lnTo>
                      <a:pt x="1386" y="2940"/>
                    </a:lnTo>
                    <a:lnTo>
                      <a:pt x="1341" y="2991"/>
                    </a:lnTo>
                    <a:lnTo>
                      <a:pt x="1291" y="3038"/>
                    </a:lnTo>
                    <a:lnTo>
                      <a:pt x="1238" y="3080"/>
                    </a:lnTo>
                    <a:lnTo>
                      <a:pt x="1182" y="3118"/>
                    </a:lnTo>
                    <a:lnTo>
                      <a:pt x="1122" y="3151"/>
                    </a:lnTo>
                    <a:lnTo>
                      <a:pt x="1059" y="3178"/>
                    </a:lnTo>
                    <a:lnTo>
                      <a:pt x="994" y="3200"/>
                    </a:lnTo>
                    <a:lnTo>
                      <a:pt x="926" y="3215"/>
                    </a:lnTo>
                    <a:lnTo>
                      <a:pt x="855" y="3225"/>
                    </a:lnTo>
                    <a:lnTo>
                      <a:pt x="783" y="3228"/>
                    </a:lnTo>
                    <a:lnTo>
                      <a:pt x="712" y="3225"/>
                    </a:lnTo>
                    <a:lnTo>
                      <a:pt x="643" y="3215"/>
                    </a:lnTo>
                    <a:lnTo>
                      <a:pt x="575" y="3200"/>
                    </a:lnTo>
                    <a:lnTo>
                      <a:pt x="510" y="3179"/>
                    </a:lnTo>
                    <a:lnTo>
                      <a:pt x="448" y="3152"/>
                    </a:lnTo>
                    <a:lnTo>
                      <a:pt x="388" y="3120"/>
                    </a:lnTo>
                    <a:lnTo>
                      <a:pt x="332" y="3083"/>
                    </a:lnTo>
                    <a:lnTo>
                      <a:pt x="279" y="3042"/>
                    </a:lnTo>
                    <a:lnTo>
                      <a:pt x="230" y="2996"/>
                    </a:lnTo>
                    <a:lnTo>
                      <a:pt x="184" y="2946"/>
                    </a:lnTo>
                    <a:lnTo>
                      <a:pt x="143" y="2892"/>
                    </a:lnTo>
                    <a:lnTo>
                      <a:pt x="107" y="2835"/>
                    </a:lnTo>
                    <a:lnTo>
                      <a:pt x="76" y="2775"/>
                    </a:lnTo>
                    <a:lnTo>
                      <a:pt x="50" y="2712"/>
                    </a:lnTo>
                    <a:lnTo>
                      <a:pt x="28" y="2647"/>
                    </a:lnTo>
                    <a:lnTo>
                      <a:pt x="13" y="2578"/>
                    </a:lnTo>
                    <a:lnTo>
                      <a:pt x="3" y="2508"/>
                    </a:lnTo>
                    <a:lnTo>
                      <a:pt x="0" y="2436"/>
                    </a:lnTo>
                    <a:lnTo>
                      <a:pt x="3" y="2364"/>
                    </a:lnTo>
                    <a:lnTo>
                      <a:pt x="13" y="2293"/>
                    </a:lnTo>
                    <a:lnTo>
                      <a:pt x="28" y="2225"/>
                    </a:lnTo>
                    <a:lnTo>
                      <a:pt x="50" y="2160"/>
                    </a:lnTo>
                    <a:lnTo>
                      <a:pt x="76" y="2097"/>
                    </a:lnTo>
                    <a:lnTo>
                      <a:pt x="107" y="2037"/>
                    </a:lnTo>
                    <a:lnTo>
                      <a:pt x="143" y="1979"/>
                    </a:lnTo>
                    <a:lnTo>
                      <a:pt x="184" y="1925"/>
                    </a:lnTo>
                    <a:lnTo>
                      <a:pt x="230" y="1876"/>
                    </a:lnTo>
                    <a:lnTo>
                      <a:pt x="279" y="1830"/>
                    </a:lnTo>
                    <a:lnTo>
                      <a:pt x="332" y="1789"/>
                    </a:lnTo>
                    <a:lnTo>
                      <a:pt x="388" y="1752"/>
                    </a:lnTo>
                    <a:lnTo>
                      <a:pt x="448" y="1720"/>
                    </a:lnTo>
                    <a:lnTo>
                      <a:pt x="510" y="1693"/>
                    </a:lnTo>
                    <a:lnTo>
                      <a:pt x="575" y="1672"/>
                    </a:lnTo>
                    <a:lnTo>
                      <a:pt x="643" y="1656"/>
                    </a:lnTo>
                    <a:lnTo>
                      <a:pt x="712" y="1647"/>
                    </a:lnTo>
                    <a:lnTo>
                      <a:pt x="783" y="1644"/>
                    </a:lnTo>
                    <a:lnTo>
                      <a:pt x="850" y="1647"/>
                    </a:lnTo>
                    <a:lnTo>
                      <a:pt x="916" y="1656"/>
                    </a:lnTo>
                    <a:lnTo>
                      <a:pt x="980" y="1670"/>
                    </a:lnTo>
                    <a:lnTo>
                      <a:pt x="998" y="1600"/>
                    </a:lnTo>
                    <a:lnTo>
                      <a:pt x="1022" y="1534"/>
                    </a:lnTo>
                    <a:lnTo>
                      <a:pt x="1052" y="1470"/>
                    </a:lnTo>
                    <a:lnTo>
                      <a:pt x="1086" y="1410"/>
                    </a:lnTo>
                    <a:lnTo>
                      <a:pt x="1125" y="1353"/>
                    </a:lnTo>
                    <a:lnTo>
                      <a:pt x="1169" y="1299"/>
                    </a:lnTo>
                    <a:lnTo>
                      <a:pt x="1128" y="1247"/>
                    </a:lnTo>
                    <a:lnTo>
                      <a:pt x="1093" y="1190"/>
                    </a:lnTo>
                    <a:lnTo>
                      <a:pt x="1062" y="1130"/>
                    </a:lnTo>
                    <a:lnTo>
                      <a:pt x="1036" y="1067"/>
                    </a:lnTo>
                    <a:lnTo>
                      <a:pt x="1014" y="1001"/>
                    </a:lnTo>
                    <a:lnTo>
                      <a:pt x="999" y="934"/>
                    </a:lnTo>
                    <a:lnTo>
                      <a:pt x="990" y="864"/>
                    </a:lnTo>
                    <a:lnTo>
                      <a:pt x="987" y="793"/>
                    </a:lnTo>
                    <a:lnTo>
                      <a:pt x="990" y="721"/>
                    </a:lnTo>
                    <a:lnTo>
                      <a:pt x="1000" y="650"/>
                    </a:lnTo>
                    <a:lnTo>
                      <a:pt x="1015" y="582"/>
                    </a:lnTo>
                    <a:lnTo>
                      <a:pt x="1036" y="517"/>
                    </a:lnTo>
                    <a:lnTo>
                      <a:pt x="1063" y="453"/>
                    </a:lnTo>
                    <a:lnTo>
                      <a:pt x="1094" y="392"/>
                    </a:lnTo>
                    <a:lnTo>
                      <a:pt x="1131" y="336"/>
                    </a:lnTo>
                    <a:lnTo>
                      <a:pt x="1172" y="282"/>
                    </a:lnTo>
                    <a:lnTo>
                      <a:pt x="1217" y="232"/>
                    </a:lnTo>
                    <a:lnTo>
                      <a:pt x="1265" y="186"/>
                    </a:lnTo>
                    <a:lnTo>
                      <a:pt x="1318" y="145"/>
                    </a:lnTo>
                    <a:lnTo>
                      <a:pt x="1375" y="109"/>
                    </a:lnTo>
                    <a:lnTo>
                      <a:pt x="1435" y="76"/>
                    </a:lnTo>
                    <a:lnTo>
                      <a:pt x="1497" y="50"/>
                    </a:lnTo>
                    <a:lnTo>
                      <a:pt x="1562" y="28"/>
                    </a:lnTo>
                    <a:lnTo>
                      <a:pt x="1629" y="13"/>
                    </a:lnTo>
                    <a:lnTo>
                      <a:pt x="1699" y="3"/>
                    </a:lnTo>
                    <a:lnTo>
                      <a:pt x="17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7" name="Freeform 51"/>
              <p:cNvSpPr>
                <a:spLocks noEditPoints="1"/>
              </p:cNvSpPr>
              <p:nvPr/>
            </p:nvSpPr>
            <p:spPr bwMode="auto">
              <a:xfrm>
                <a:off x="8145463" y="1485900"/>
                <a:ext cx="190500" cy="206375"/>
              </a:xfrm>
              <a:custGeom>
                <a:avLst/>
                <a:gdLst>
                  <a:gd name="T0" fmla="*/ 458 w 960"/>
                  <a:gd name="T1" fmla="*/ 626 h 1038"/>
                  <a:gd name="T2" fmla="*/ 347 w 960"/>
                  <a:gd name="T3" fmla="*/ 902 h 1038"/>
                  <a:gd name="T4" fmla="*/ 615 w 960"/>
                  <a:gd name="T5" fmla="*/ 902 h 1038"/>
                  <a:gd name="T6" fmla="*/ 503 w 960"/>
                  <a:gd name="T7" fmla="*/ 626 h 1038"/>
                  <a:gd name="T8" fmla="*/ 526 w 960"/>
                  <a:gd name="T9" fmla="*/ 581 h 1038"/>
                  <a:gd name="T10" fmla="*/ 480 w 960"/>
                  <a:gd name="T11" fmla="*/ 587 h 1038"/>
                  <a:gd name="T12" fmla="*/ 414 w 960"/>
                  <a:gd name="T13" fmla="*/ 575 h 1038"/>
                  <a:gd name="T14" fmla="*/ 519 w 960"/>
                  <a:gd name="T15" fmla="*/ 2 h 1038"/>
                  <a:gd name="T16" fmla="*/ 592 w 960"/>
                  <a:gd name="T17" fmla="*/ 25 h 1038"/>
                  <a:gd name="T18" fmla="*/ 654 w 960"/>
                  <a:gd name="T19" fmla="*/ 65 h 1038"/>
                  <a:gd name="T20" fmla="*/ 703 w 960"/>
                  <a:gd name="T21" fmla="*/ 122 h 1038"/>
                  <a:gd name="T22" fmla="*/ 735 w 960"/>
                  <a:gd name="T23" fmla="*/ 191 h 1038"/>
                  <a:gd name="T24" fmla="*/ 746 w 960"/>
                  <a:gd name="T25" fmla="*/ 268 h 1038"/>
                  <a:gd name="T26" fmla="*/ 735 w 960"/>
                  <a:gd name="T27" fmla="*/ 348 h 1038"/>
                  <a:gd name="T28" fmla="*/ 705 w 960"/>
                  <a:gd name="T29" fmla="*/ 425 h 1038"/>
                  <a:gd name="T30" fmla="*/ 658 w 960"/>
                  <a:gd name="T31" fmla="*/ 494 h 1038"/>
                  <a:gd name="T32" fmla="*/ 599 w 960"/>
                  <a:gd name="T33" fmla="*/ 547 h 1038"/>
                  <a:gd name="T34" fmla="*/ 698 w 960"/>
                  <a:gd name="T35" fmla="*/ 585 h 1038"/>
                  <a:gd name="T36" fmla="*/ 786 w 960"/>
                  <a:gd name="T37" fmla="*/ 638 h 1038"/>
                  <a:gd name="T38" fmla="*/ 858 w 960"/>
                  <a:gd name="T39" fmla="*/ 703 h 1038"/>
                  <a:gd name="T40" fmla="*/ 913 w 960"/>
                  <a:gd name="T41" fmla="*/ 774 h 1038"/>
                  <a:gd name="T42" fmla="*/ 948 w 960"/>
                  <a:gd name="T43" fmla="*/ 849 h 1038"/>
                  <a:gd name="T44" fmla="*/ 960 w 960"/>
                  <a:gd name="T45" fmla="*/ 920 h 1038"/>
                  <a:gd name="T46" fmla="*/ 946 w 960"/>
                  <a:gd name="T47" fmla="*/ 951 h 1038"/>
                  <a:gd name="T48" fmla="*/ 908 w 960"/>
                  <a:gd name="T49" fmla="*/ 977 h 1038"/>
                  <a:gd name="T50" fmla="*/ 847 w 960"/>
                  <a:gd name="T51" fmla="*/ 1000 h 1038"/>
                  <a:gd name="T52" fmla="*/ 770 w 960"/>
                  <a:gd name="T53" fmla="*/ 1017 h 1038"/>
                  <a:gd name="T54" fmla="*/ 681 w 960"/>
                  <a:gd name="T55" fmla="*/ 1029 h 1038"/>
                  <a:gd name="T56" fmla="*/ 583 w 960"/>
                  <a:gd name="T57" fmla="*/ 1036 h 1038"/>
                  <a:gd name="T58" fmla="*/ 480 w 960"/>
                  <a:gd name="T59" fmla="*/ 1038 h 1038"/>
                  <a:gd name="T60" fmla="*/ 379 w 960"/>
                  <a:gd name="T61" fmla="*/ 1036 h 1038"/>
                  <a:gd name="T62" fmla="*/ 281 w 960"/>
                  <a:gd name="T63" fmla="*/ 1029 h 1038"/>
                  <a:gd name="T64" fmla="*/ 191 w 960"/>
                  <a:gd name="T65" fmla="*/ 1017 h 1038"/>
                  <a:gd name="T66" fmla="*/ 114 w 960"/>
                  <a:gd name="T67" fmla="*/ 1000 h 1038"/>
                  <a:gd name="T68" fmla="*/ 54 w 960"/>
                  <a:gd name="T69" fmla="*/ 977 h 1038"/>
                  <a:gd name="T70" fmla="*/ 14 w 960"/>
                  <a:gd name="T71" fmla="*/ 951 h 1038"/>
                  <a:gd name="T72" fmla="*/ 0 w 960"/>
                  <a:gd name="T73" fmla="*/ 920 h 1038"/>
                  <a:gd name="T74" fmla="*/ 13 w 960"/>
                  <a:gd name="T75" fmla="*/ 849 h 1038"/>
                  <a:gd name="T76" fmla="*/ 48 w 960"/>
                  <a:gd name="T77" fmla="*/ 774 h 1038"/>
                  <a:gd name="T78" fmla="*/ 104 w 960"/>
                  <a:gd name="T79" fmla="*/ 703 h 1038"/>
                  <a:gd name="T80" fmla="*/ 176 w 960"/>
                  <a:gd name="T81" fmla="*/ 638 h 1038"/>
                  <a:gd name="T82" fmla="*/ 263 w 960"/>
                  <a:gd name="T83" fmla="*/ 585 h 1038"/>
                  <a:gd name="T84" fmla="*/ 363 w 960"/>
                  <a:gd name="T85" fmla="*/ 547 h 1038"/>
                  <a:gd name="T86" fmla="*/ 302 w 960"/>
                  <a:gd name="T87" fmla="*/ 494 h 1038"/>
                  <a:gd name="T88" fmla="*/ 256 w 960"/>
                  <a:gd name="T89" fmla="*/ 425 h 1038"/>
                  <a:gd name="T90" fmla="*/ 227 w 960"/>
                  <a:gd name="T91" fmla="*/ 348 h 1038"/>
                  <a:gd name="T92" fmla="*/ 216 w 960"/>
                  <a:gd name="T93" fmla="*/ 268 h 1038"/>
                  <a:gd name="T94" fmla="*/ 227 w 960"/>
                  <a:gd name="T95" fmla="*/ 191 h 1038"/>
                  <a:gd name="T96" fmla="*/ 258 w 960"/>
                  <a:gd name="T97" fmla="*/ 122 h 1038"/>
                  <a:gd name="T98" fmla="*/ 307 w 960"/>
                  <a:gd name="T99" fmla="*/ 65 h 1038"/>
                  <a:gd name="T100" fmla="*/ 369 w 960"/>
                  <a:gd name="T101" fmla="*/ 25 h 1038"/>
                  <a:gd name="T102" fmla="*/ 441 w 960"/>
                  <a:gd name="T103" fmla="*/ 2 h 1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60" h="1038">
                    <a:moveTo>
                      <a:pt x="414" y="575"/>
                    </a:moveTo>
                    <a:lnTo>
                      <a:pt x="458" y="626"/>
                    </a:lnTo>
                    <a:lnTo>
                      <a:pt x="459" y="626"/>
                    </a:lnTo>
                    <a:lnTo>
                      <a:pt x="347" y="902"/>
                    </a:lnTo>
                    <a:lnTo>
                      <a:pt x="480" y="1038"/>
                    </a:lnTo>
                    <a:lnTo>
                      <a:pt x="615" y="902"/>
                    </a:lnTo>
                    <a:lnTo>
                      <a:pt x="502" y="626"/>
                    </a:lnTo>
                    <a:lnTo>
                      <a:pt x="503" y="626"/>
                    </a:lnTo>
                    <a:lnTo>
                      <a:pt x="547" y="575"/>
                    </a:lnTo>
                    <a:lnTo>
                      <a:pt x="526" y="581"/>
                    </a:lnTo>
                    <a:lnTo>
                      <a:pt x="503" y="586"/>
                    </a:lnTo>
                    <a:lnTo>
                      <a:pt x="480" y="587"/>
                    </a:lnTo>
                    <a:lnTo>
                      <a:pt x="447" y="583"/>
                    </a:lnTo>
                    <a:lnTo>
                      <a:pt x="414" y="575"/>
                    </a:lnTo>
                    <a:close/>
                    <a:moveTo>
                      <a:pt x="480" y="0"/>
                    </a:moveTo>
                    <a:lnTo>
                      <a:pt x="519" y="2"/>
                    </a:lnTo>
                    <a:lnTo>
                      <a:pt x="557" y="11"/>
                    </a:lnTo>
                    <a:lnTo>
                      <a:pt x="592" y="25"/>
                    </a:lnTo>
                    <a:lnTo>
                      <a:pt x="625" y="42"/>
                    </a:lnTo>
                    <a:lnTo>
                      <a:pt x="654" y="65"/>
                    </a:lnTo>
                    <a:lnTo>
                      <a:pt x="681" y="91"/>
                    </a:lnTo>
                    <a:lnTo>
                      <a:pt x="703" y="122"/>
                    </a:lnTo>
                    <a:lnTo>
                      <a:pt x="721" y="155"/>
                    </a:lnTo>
                    <a:lnTo>
                      <a:pt x="735" y="191"/>
                    </a:lnTo>
                    <a:lnTo>
                      <a:pt x="742" y="228"/>
                    </a:lnTo>
                    <a:lnTo>
                      <a:pt x="746" y="268"/>
                    </a:lnTo>
                    <a:lnTo>
                      <a:pt x="742" y="307"/>
                    </a:lnTo>
                    <a:lnTo>
                      <a:pt x="735" y="348"/>
                    </a:lnTo>
                    <a:lnTo>
                      <a:pt x="722" y="387"/>
                    </a:lnTo>
                    <a:lnTo>
                      <a:pt x="705" y="425"/>
                    </a:lnTo>
                    <a:lnTo>
                      <a:pt x="684" y="461"/>
                    </a:lnTo>
                    <a:lnTo>
                      <a:pt x="658" y="494"/>
                    </a:lnTo>
                    <a:lnTo>
                      <a:pt x="630" y="523"/>
                    </a:lnTo>
                    <a:lnTo>
                      <a:pt x="599" y="547"/>
                    </a:lnTo>
                    <a:lnTo>
                      <a:pt x="650" y="564"/>
                    </a:lnTo>
                    <a:lnTo>
                      <a:pt x="698" y="585"/>
                    </a:lnTo>
                    <a:lnTo>
                      <a:pt x="744" y="610"/>
                    </a:lnTo>
                    <a:lnTo>
                      <a:pt x="786" y="638"/>
                    </a:lnTo>
                    <a:lnTo>
                      <a:pt x="823" y="670"/>
                    </a:lnTo>
                    <a:lnTo>
                      <a:pt x="858" y="703"/>
                    </a:lnTo>
                    <a:lnTo>
                      <a:pt x="888" y="738"/>
                    </a:lnTo>
                    <a:lnTo>
                      <a:pt x="913" y="774"/>
                    </a:lnTo>
                    <a:lnTo>
                      <a:pt x="933" y="812"/>
                    </a:lnTo>
                    <a:lnTo>
                      <a:pt x="948" y="849"/>
                    </a:lnTo>
                    <a:lnTo>
                      <a:pt x="957" y="885"/>
                    </a:lnTo>
                    <a:lnTo>
                      <a:pt x="960" y="920"/>
                    </a:lnTo>
                    <a:lnTo>
                      <a:pt x="957" y="936"/>
                    </a:lnTo>
                    <a:lnTo>
                      <a:pt x="946" y="951"/>
                    </a:lnTo>
                    <a:lnTo>
                      <a:pt x="930" y="965"/>
                    </a:lnTo>
                    <a:lnTo>
                      <a:pt x="908" y="977"/>
                    </a:lnTo>
                    <a:lnTo>
                      <a:pt x="879" y="989"/>
                    </a:lnTo>
                    <a:lnTo>
                      <a:pt x="847" y="1000"/>
                    </a:lnTo>
                    <a:lnTo>
                      <a:pt x="810" y="1009"/>
                    </a:lnTo>
                    <a:lnTo>
                      <a:pt x="770" y="1017"/>
                    </a:lnTo>
                    <a:lnTo>
                      <a:pt x="727" y="1023"/>
                    </a:lnTo>
                    <a:lnTo>
                      <a:pt x="681" y="1029"/>
                    </a:lnTo>
                    <a:lnTo>
                      <a:pt x="632" y="1033"/>
                    </a:lnTo>
                    <a:lnTo>
                      <a:pt x="583" y="1036"/>
                    </a:lnTo>
                    <a:lnTo>
                      <a:pt x="532" y="1038"/>
                    </a:lnTo>
                    <a:lnTo>
                      <a:pt x="480" y="1038"/>
                    </a:lnTo>
                    <a:lnTo>
                      <a:pt x="430" y="1038"/>
                    </a:lnTo>
                    <a:lnTo>
                      <a:pt x="379" y="1036"/>
                    </a:lnTo>
                    <a:lnTo>
                      <a:pt x="328" y="1033"/>
                    </a:lnTo>
                    <a:lnTo>
                      <a:pt x="281" y="1029"/>
                    </a:lnTo>
                    <a:lnTo>
                      <a:pt x="234" y="1023"/>
                    </a:lnTo>
                    <a:lnTo>
                      <a:pt x="191" y="1017"/>
                    </a:lnTo>
                    <a:lnTo>
                      <a:pt x="150" y="1009"/>
                    </a:lnTo>
                    <a:lnTo>
                      <a:pt x="114" y="1000"/>
                    </a:lnTo>
                    <a:lnTo>
                      <a:pt x="81" y="989"/>
                    </a:lnTo>
                    <a:lnTo>
                      <a:pt x="54" y="977"/>
                    </a:lnTo>
                    <a:lnTo>
                      <a:pt x="32" y="965"/>
                    </a:lnTo>
                    <a:lnTo>
                      <a:pt x="14" y="951"/>
                    </a:lnTo>
                    <a:lnTo>
                      <a:pt x="5" y="936"/>
                    </a:lnTo>
                    <a:lnTo>
                      <a:pt x="0" y="920"/>
                    </a:lnTo>
                    <a:lnTo>
                      <a:pt x="3" y="885"/>
                    </a:lnTo>
                    <a:lnTo>
                      <a:pt x="13" y="849"/>
                    </a:lnTo>
                    <a:lnTo>
                      <a:pt x="28" y="812"/>
                    </a:lnTo>
                    <a:lnTo>
                      <a:pt x="48" y="774"/>
                    </a:lnTo>
                    <a:lnTo>
                      <a:pt x="74" y="738"/>
                    </a:lnTo>
                    <a:lnTo>
                      <a:pt x="104" y="703"/>
                    </a:lnTo>
                    <a:lnTo>
                      <a:pt x="138" y="670"/>
                    </a:lnTo>
                    <a:lnTo>
                      <a:pt x="176" y="638"/>
                    </a:lnTo>
                    <a:lnTo>
                      <a:pt x="218" y="610"/>
                    </a:lnTo>
                    <a:lnTo>
                      <a:pt x="263" y="585"/>
                    </a:lnTo>
                    <a:lnTo>
                      <a:pt x="312" y="564"/>
                    </a:lnTo>
                    <a:lnTo>
                      <a:pt x="363" y="547"/>
                    </a:lnTo>
                    <a:lnTo>
                      <a:pt x="331" y="523"/>
                    </a:lnTo>
                    <a:lnTo>
                      <a:pt x="302" y="494"/>
                    </a:lnTo>
                    <a:lnTo>
                      <a:pt x="277" y="461"/>
                    </a:lnTo>
                    <a:lnTo>
                      <a:pt x="256" y="425"/>
                    </a:lnTo>
                    <a:lnTo>
                      <a:pt x="239" y="387"/>
                    </a:lnTo>
                    <a:lnTo>
                      <a:pt x="227" y="348"/>
                    </a:lnTo>
                    <a:lnTo>
                      <a:pt x="218" y="307"/>
                    </a:lnTo>
                    <a:lnTo>
                      <a:pt x="216" y="268"/>
                    </a:lnTo>
                    <a:lnTo>
                      <a:pt x="218" y="228"/>
                    </a:lnTo>
                    <a:lnTo>
                      <a:pt x="227" y="191"/>
                    </a:lnTo>
                    <a:lnTo>
                      <a:pt x="241" y="155"/>
                    </a:lnTo>
                    <a:lnTo>
                      <a:pt x="258" y="122"/>
                    </a:lnTo>
                    <a:lnTo>
                      <a:pt x="281" y="91"/>
                    </a:lnTo>
                    <a:lnTo>
                      <a:pt x="307" y="65"/>
                    </a:lnTo>
                    <a:lnTo>
                      <a:pt x="337" y="42"/>
                    </a:lnTo>
                    <a:lnTo>
                      <a:pt x="369" y="25"/>
                    </a:lnTo>
                    <a:lnTo>
                      <a:pt x="404" y="11"/>
                    </a:lnTo>
                    <a:lnTo>
                      <a:pt x="441" y="2"/>
                    </a:lnTo>
                    <a:lnTo>
                      <a:pt x="4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119" name="Rounded Rectangle 11"/>
          <p:cNvSpPr/>
          <p:nvPr/>
        </p:nvSpPr>
        <p:spPr>
          <a:xfrm>
            <a:off x="1784520" y="3046419"/>
            <a:ext cx="1366309" cy="90561"/>
          </a:xfrm>
          <a:prstGeom prst="roundRect">
            <a:avLst>
              <a:gd name="adj" fmla="val 50000"/>
            </a:avLst>
          </a:prstGeom>
          <a:solidFill>
            <a:srgbClr val="F9930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1" name="Rounded Rectangle 174"/>
          <p:cNvSpPr/>
          <p:nvPr/>
        </p:nvSpPr>
        <p:spPr>
          <a:xfrm>
            <a:off x="1784520" y="3860273"/>
            <a:ext cx="2360661" cy="90561"/>
          </a:xfrm>
          <a:prstGeom prst="roundRect">
            <a:avLst>
              <a:gd name="adj" fmla="val 50000"/>
            </a:avLst>
          </a:prstGeom>
          <a:solidFill>
            <a:srgbClr val="E1495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22" name="Group 41"/>
          <p:cNvGrpSpPr/>
          <p:nvPr/>
        </p:nvGrpSpPr>
        <p:grpSpPr>
          <a:xfrm>
            <a:off x="1717981" y="4226927"/>
            <a:ext cx="1864345" cy="285917"/>
            <a:chOff x="6654373" y="4833909"/>
            <a:chExt cx="1864345" cy="285917"/>
          </a:xfrm>
        </p:grpSpPr>
        <p:sp>
          <p:nvSpPr>
            <p:cNvPr id="123" name="Rectangle 21"/>
            <p:cNvSpPr/>
            <p:nvPr/>
          </p:nvSpPr>
          <p:spPr>
            <a:xfrm>
              <a:off x="7142367" y="4833909"/>
              <a:ext cx="1376351" cy="28591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36000" bIns="0" rtlCol="0" anchor="ctr">
              <a:norm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IN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Web Developing</a:t>
              </a:r>
              <a:endParaRPr kumimoji="0" lang="en-I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4" name="Freeform 20"/>
            <p:cNvSpPr>
              <a:spLocks noEditPoints="1"/>
            </p:cNvSpPr>
            <p:nvPr/>
          </p:nvSpPr>
          <p:spPr bwMode="auto">
            <a:xfrm>
              <a:off x="6654373" y="4897985"/>
              <a:ext cx="192419" cy="191189"/>
            </a:xfrm>
            <a:custGeom>
              <a:avLst/>
              <a:gdLst>
                <a:gd name="T0" fmla="*/ 120 w 3130"/>
                <a:gd name="T1" fmla="*/ 2868 h 3105"/>
                <a:gd name="T2" fmla="*/ 209 w 3130"/>
                <a:gd name="T3" fmla="*/ 2981 h 3105"/>
                <a:gd name="T4" fmla="*/ 318 w 3130"/>
                <a:gd name="T5" fmla="*/ 2891 h 3105"/>
                <a:gd name="T6" fmla="*/ 230 w 3130"/>
                <a:gd name="T7" fmla="*/ 2778 h 3105"/>
                <a:gd name="T8" fmla="*/ 2693 w 3130"/>
                <a:gd name="T9" fmla="*/ 913 h 3105"/>
                <a:gd name="T10" fmla="*/ 2670 w 3130"/>
                <a:gd name="T11" fmla="*/ 1092 h 3105"/>
                <a:gd name="T12" fmla="*/ 2749 w 3130"/>
                <a:gd name="T13" fmla="*/ 1282 h 3105"/>
                <a:gd name="T14" fmla="*/ 2923 w 3130"/>
                <a:gd name="T15" fmla="*/ 1503 h 3105"/>
                <a:gd name="T16" fmla="*/ 2950 w 3130"/>
                <a:gd name="T17" fmla="*/ 1224 h 3105"/>
                <a:gd name="T18" fmla="*/ 1682 w 3130"/>
                <a:gd name="T19" fmla="*/ 174 h 3105"/>
                <a:gd name="T20" fmla="*/ 1163 w 3130"/>
                <a:gd name="T21" fmla="*/ 339 h 3105"/>
                <a:gd name="T22" fmla="*/ 1105 w 3130"/>
                <a:gd name="T23" fmla="*/ 544 h 3105"/>
                <a:gd name="T24" fmla="*/ 1153 w 3130"/>
                <a:gd name="T25" fmla="*/ 718 h 3105"/>
                <a:gd name="T26" fmla="*/ 1042 w 3130"/>
                <a:gd name="T27" fmla="*/ 829 h 3105"/>
                <a:gd name="T28" fmla="*/ 894 w 3130"/>
                <a:gd name="T29" fmla="*/ 903 h 3105"/>
                <a:gd name="T30" fmla="*/ 858 w 3130"/>
                <a:gd name="T31" fmla="*/ 1068 h 3105"/>
                <a:gd name="T32" fmla="*/ 866 w 3130"/>
                <a:gd name="T33" fmla="*/ 1230 h 3105"/>
                <a:gd name="T34" fmla="*/ 929 w 3130"/>
                <a:gd name="T35" fmla="*/ 1294 h 3105"/>
                <a:gd name="T36" fmla="*/ 886 w 3130"/>
                <a:gd name="T37" fmla="*/ 1385 h 3105"/>
                <a:gd name="T38" fmla="*/ 673 w 3130"/>
                <a:gd name="T39" fmla="*/ 1515 h 3105"/>
                <a:gd name="T40" fmla="*/ 665 w 3130"/>
                <a:gd name="T41" fmla="*/ 1885 h 3105"/>
                <a:gd name="T42" fmla="*/ 1907 w 3130"/>
                <a:gd name="T43" fmla="*/ 847 h 3105"/>
                <a:gd name="T44" fmla="*/ 1043 w 3130"/>
                <a:gd name="T45" fmla="*/ 2375 h 3105"/>
                <a:gd name="T46" fmla="*/ 1527 w 3130"/>
                <a:gd name="T47" fmla="*/ 2602 h 3105"/>
                <a:gd name="T48" fmla="*/ 2097 w 3130"/>
                <a:gd name="T49" fmla="*/ 2578 h 3105"/>
                <a:gd name="T50" fmla="*/ 2586 w 3130"/>
                <a:gd name="T51" fmla="*/ 2290 h 3105"/>
                <a:gd name="T52" fmla="*/ 2285 w 3130"/>
                <a:gd name="T53" fmla="*/ 2383 h 3105"/>
                <a:gd name="T54" fmla="*/ 2095 w 3130"/>
                <a:gd name="T55" fmla="*/ 2417 h 3105"/>
                <a:gd name="T56" fmla="*/ 2052 w 3130"/>
                <a:gd name="T57" fmla="*/ 2332 h 3105"/>
                <a:gd name="T58" fmla="*/ 2192 w 3130"/>
                <a:gd name="T59" fmla="*/ 2221 h 3105"/>
                <a:gd name="T60" fmla="*/ 2304 w 3130"/>
                <a:gd name="T61" fmla="*/ 2140 h 3105"/>
                <a:gd name="T62" fmla="*/ 2363 w 3130"/>
                <a:gd name="T63" fmla="*/ 1969 h 3105"/>
                <a:gd name="T64" fmla="*/ 2408 w 3130"/>
                <a:gd name="T65" fmla="*/ 1786 h 3105"/>
                <a:gd name="T66" fmla="*/ 2430 w 3130"/>
                <a:gd name="T67" fmla="*/ 1725 h 3105"/>
                <a:gd name="T68" fmla="*/ 2451 w 3130"/>
                <a:gd name="T69" fmla="*/ 1562 h 3105"/>
                <a:gd name="T70" fmla="*/ 2477 w 3130"/>
                <a:gd name="T71" fmla="*/ 1394 h 3105"/>
                <a:gd name="T72" fmla="*/ 2584 w 3130"/>
                <a:gd name="T73" fmla="*/ 1228 h 3105"/>
                <a:gd name="T74" fmla="*/ 2568 w 3130"/>
                <a:gd name="T75" fmla="*/ 1017 h 3105"/>
                <a:gd name="T76" fmla="*/ 2485 w 3130"/>
                <a:gd name="T77" fmla="*/ 825 h 3105"/>
                <a:gd name="T78" fmla="*/ 2351 w 3130"/>
                <a:gd name="T79" fmla="*/ 720 h 3105"/>
                <a:gd name="T80" fmla="*/ 2149 w 3130"/>
                <a:gd name="T81" fmla="*/ 563 h 3105"/>
                <a:gd name="T82" fmla="*/ 2026 w 3130"/>
                <a:gd name="T83" fmla="*/ 400 h 3105"/>
                <a:gd name="T84" fmla="*/ 1907 w 3130"/>
                <a:gd name="T85" fmla="*/ 181 h 3105"/>
                <a:gd name="T86" fmla="*/ 2039 w 3130"/>
                <a:gd name="T87" fmla="*/ 29 h 3105"/>
                <a:gd name="T88" fmla="*/ 2598 w 3130"/>
                <a:gd name="T89" fmla="*/ 291 h 3105"/>
                <a:gd name="T90" fmla="*/ 2984 w 3130"/>
                <a:gd name="T91" fmla="*/ 773 h 3105"/>
                <a:gd name="T92" fmla="*/ 3130 w 3130"/>
                <a:gd name="T93" fmla="*/ 1399 h 3105"/>
                <a:gd name="T94" fmla="*/ 2985 w 3130"/>
                <a:gd name="T95" fmla="*/ 2025 h 3105"/>
                <a:gd name="T96" fmla="*/ 2598 w 3130"/>
                <a:gd name="T97" fmla="*/ 2506 h 3105"/>
                <a:gd name="T98" fmla="*/ 2039 w 3130"/>
                <a:gd name="T99" fmla="*/ 2769 h 3105"/>
                <a:gd name="T100" fmla="*/ 1430 w 3130"/>
                <a:gd name="T101" fmla="*/ 2755 h 3105"/>
                <a:gd name="T102" fmla="*/ 922 w 3130"/>
                <a:gd name="T103" fmla="*/ 2498 h 3105"/>
                <a:gd name="T104" fmla="*/ 238 w 3130"/>
                <a:gd name="T105" fmla="*/ 3105 h 3105"/>
                <a:gd name="T106" fmla="*/ 44 w 3130"/>
                <a:gd name="T107" fmla="*/ 3012 h 3105"/>
                <a:gd name="T108" fmla="*/ 12 w 3130"/>
                <a:gd name="T109" fmla="*/ 2797 h 3105"/>
                <a:gd name="T110" fmla="*/ 534 w 3130"/>
                <a:gd name="T111" fmla="*/ 2002 h 3105"/>
                <a:gd name="T112" fmla="*/ 399 w 3130"/>
                <a:gd name="T113" fmla="*/ 1399 h 3105"/>
                <a:gd name="T114" fmla="*/ 543 w 3130"/>
                <a:gd name="T115" fmla="*/ 773 h 3105"/>
                <a:gd name="T116" fmla="*/ 930 w 3130"/>
                <a:gd name="T117" fmla="*/ 291 h 3105"/>
                <a:gd name="T118" fmla="*/ 1490 w 3130"/>
                <a:gd name="T119" fmla="*/ 29 h 3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30" h="3105">
                  <a:moveTo>
                    <a:pt x="208" y="2778"/>
                  </a:moveTo>
                  <a:lnTo>
                    <a:pt x="186" y="2783"/>
                  </a:lnTo>
                  <a:lnTo>
                    <a:pt x="166" y="2792"/>
                  </a:lnTo>
                  <a:lnTo>
                    <a:pt x="149" y="2807"/>
                  </a:lnTo>
                  <a:lnTo>
                    <a:pt x="134" y="2826"/>
                  </a:lnTo>
                  <a:lnTo>
                    <a:pt x="125" y="2846"/>
                  </a:lnTo>
                  <a:lnTo>
                    <a:pt x="120" y="2868"/>
                  </a:lnTo>
                  <a:lnTo>
                    <a:pt x="120" y="2891"/>
                  </a:lnTo>
                  <a:lnTo>
                    <a:pt x="125" y="2913"/>
                  </a:lnTo>
                  <a:lnTo>
                    <a:pt x="134" y="2933"/>
                  </a:lnTo>
                  <a:lnTo>
                    <a:pt x="149" y="2952"/>
                  </a:lnTo>
                  <a:lnTo>
                    <a:pt x="167" y="2966"/>
                  </a:lnTo>
                  <a:lnTo>
                    <a:pt x="187" y="2976"/>
                  </a:lnTo>
                  <a:lnTo>
                    <a:pt x="209" y="2981"/>
                  </a:lnTo>
                  <a:lnTo>
                    <a:pt x="230" y="2981"/>
                  </a:lnTo>
                  <a:lnTo>
                    <a:pt x="251" y="2977"/>
                  </a:lnTo>
                  <a:lnTo>
                    <a:pt x="272" y="2966"/>
                  </a:lnTo>
                  <a:lnTo>
                    <a:pt x="290" y="2952"/>
                  </a:lnTo>
                  <a:lnTo>
                    <a:pt x="304" y="2934"/>
                  </a:lnTo>
                  <a:lnTo>
                    <a:pt x="313" y="2913"/>
                  </a:lnTo>
                  <a:lnTo>
                    <a:pt x="318" y="2891"/>
                  </a:lnTo>
                  <a:lnTo>
                    <a:pt x="318" y="2868"/>
                  </a:lnTo>
                  <a:lnTo>
                    <a:pt x="313" y="2846"/>
                  </a:lnTo>
                  <a:lnTo>
                    <a:pt x="304" y="2826"/>
                  </a:lnTo>
                  <a:lnTo>
                    <a:pt x="289" y="2807"/>
                  </a:lnTo>
                  <a:lnTo>
                    <a:pt x="272" y="2792"/>
                  </a:lnTo>
                  <a:lnTo>
                    <a:pt x="251" y="2783"/>
                  </a:lnTo>
                  <a:lnTo>
                    <a:pt x="230" y="2778"/>
                  </a:lnTo>
                  <a:lnTo>
                    <a:pt x="208" y="2778"/>
                  </a:lnTo>
                  <a:close/>
                  <a:moveTo>
                    <a:pt x="2823" y="826"/>
                  </a:moveTo>
                  <a:lnTo>
                    <a:pt x="2796" y="840"/>
                  </a:lnTo>
                  <a:lnTo>
                    <a:pt x="2769" y="855"/>
                  </a:lnTo>
                  <a:lnTo>
                    <a:pt x="2741" y="873"/>
                  </a:lnTo>
                  <a:lnTo>
                    <a:pt x="2716" y="892"/>
                  </a:lnTo>
                  <a:lnTo>
                    <a:pt x="2693" y="913"/>
                  </a:lnTo>
                  <a:lnTo>
                    <a:pt x="2677" y="936"/>
                  </a:lnTo>
                  <a:lnTo>
                    <a:pt x="2669" y="953"/>
                  </a:lnTo>
                  <a:lnTo>
                    <a:pt x="2665" y="976"/>
                  </a:lnTo>
                  <a:lnTo>
                    <a:pt x="2662" y="1002"/>
                  </a:lnTo>
                  <a:lnTo>
                    <a:pt x="2663" y="1031"/>
                  </a:lnTo>
                  <a:lnTo>
                    <a:pt x="2666" y="1061"/>
                  </a:lnTo>
                  <a:lnTo>
                    <a:pt x="2670" y="1092"/>
                  </a:lnTo>
                  <a:lnTo>
                    <a:pt x="2677" y="1123"/>
                  </a:lnTo>
                  <a:lnTo>
                    <a:pt x="2686" y="1155"/>
                  </a:lnTo>
                  <a:lnTo>
                    <a:pt x="2696" y="1186"/>
                  </a:lnTo>
                  <a:lnTo>
                    <a:pt x="2709" y="1214"/>
                  </a:lnTo>
                  <a:lnTo>
                    <a:pt x="2721" y="1240"/>
                  </a:lnTo>
                  <a:lnTo>
                    <a:pt x="2735" y="1263"/>
                  </a:lnTo>
                  <a:lnTo>
                    <a:pt x="2749" y="1282"/>
                  </a:lnTo>
                  <a:lnTo>
                    <a:pt x="2766" y="1295"/>
                  </a:lnTo>
                  <a:lnTo>
                    <a:pt x="2802" y="1326"/>
                  </a:lnTo>
                  <a:lnTo>
                    <a:pt x="2835" y="1358"/>
                  </a:lnTo>
                  <a:lnTo>
                    <a:pt x="2862" y="1392"/>
                  </a:lnTo>
                  <a:lnTo>
                    <a:pt x="2887" y="1428"/>
                  </a:lnTo>
                  <a:lnTo>
                    <a:pt x="2906" y="1465"/>
                  </a:lnTo>
                  <a:lnTo>
                    <a:pt x="2923" y="1503"/>
                  </a:lnTo>
                  <a:lnTo>
                    <a:pt x="2937" y="1541"/>
                  </a:lnTo>
                  <a:lnTo>
                    <a:pt x="2948" y="1581"/>
                  </a:lnTo>
                  <a:lnTo>
                    <a:pt x="2955" y="1521"/>
                  </a:lnTo>
                  <a:lnTo>
                    <a:pt x="2960" y="1460"/>
                  </a:lnTo>
                  <a:lnTo>
                    <a:pt x="2962" y="1399"/>
                  </a:lnTo>
                  <a:lnTo>
                    <a:pt x="2959" y="1311"/>
                  </a:lnTo>
                  <a:lnTo>
                    <a:pt x="2950" y="1224"/>
                  </a:lnTo>
                  <a:lnTo>
                    <a:pt x="2936" y="1140"/>
                  </a:lnTo>
                  <a:lnTo>
                    <a:pt x="2915" y="1059"/>
                  </a:lnTo>
                  <a:lnTo>
                    <a:pt x="2889" y="978"/>
                  </a:lnTo>
                  <a:lnTo>
                    <a:pt x="2858" y="901"/>
                  </a:lnTo>
                  <a:lnTo>
                    <a:pt x="2823" y="826"/>
                  </a:lnTo>
                  <a:close/>
                  <a:moveTo>
                    <a:pt x="1763" y="172"/>
                  </a:moveTo>
                  <a:lnTo>
                    <a:pt x="1682" y="174"/>
                  </a:lnTo>
                  <a:lnTo>
                    <a:pt x="1603" y="183"/>
                  </a:lnTo>
                  <a:lnTo>
                    <a:pt x="1524" y="197"/>
                  </a:lnTo>
                  <a:lnTo>
                    <a:pt x="1448" y="215"/>
                  </a:lnTo>
                  <a:lnTo>
                    <a:pt x="1373" y="239"/>
                  </a:lnTo>
                  <a:lnTo>
                    <a:pt x="1300" y="268"/>
                  </a:lnTo>
                  <a:lnTo>
                    <a:pt x="1230" y="301"/>
                  </a:lnTo>
                  <a:lnTo>
                    <a:pt x="1163" y="339"/>
                  </a:lnTo>
                  <a:lnTo>
                    <a:pt x="1098" y="381"/>
                  </a:lnTo>
                  <a:lnTo>
                    <a:pt x="1036" y="427"/>
                  </a:lnTo>
                  <a:lnTo>
                    <a:pt x="1049" y="447"/>
                  </a:lnTo>
                  <a:lnTo>
                    <a:pt x="1063" y="469"/>
                  </a:lnTo>
                  <a:lnTo>
                    <a:pt x="1078" y="493"/>
                  </a:lnTo>
                  <a:lnTo>
                    <a:pt x="1092" y="518"/>
                  </a:lnTo>
                  <a:lnTo>
                    <a:pt x="1105" y="544"/>
                  </a:lnTo>
                  <a:lnTo>
                    <a:pt x="1118" y="570"/>
                  </a:lnTo>
                  <a:lnTo>
                    <a:pt x="1129" y="597"/>
                  </a:lnTo>
                  <a:lnTo>
                    <a:pt x="1140" y="623"/>
                  </a:lnTo>
                  <a:lnTo>
                    <a:pt x="1147" y="648"/>
                  </a:lnTo>
                  <a:lnTo>
                    <a:pt x="1152" y="673"/>
                  </a:lnTo>
                  <a:lnTo>
                    <a:pt x="1155" y="697"/>
                  </a:lnTo>
                  <a:lnTo>
                    <a:pt x="1153" y="718"/>
                  </a:lnTo>
                  <a:lnTo>
                    <a:pt x="1149" y="738"/>
                  </a:lnTo>
                  <a:lnTo>
                    <a:pt x="1140" y="755"/>
                  </a:lnTo>
                  <a:lnTo>
                    <a:pt x="1124" y="774"/>
                  </a:lnTo>
                  <a:lnTo>
                    <a:pt x="1106" y="790"/>
                  </a:lnTo>
                  <a:lnTo>
                    <a:pt x="1087" y="804"/>
                  </a:lnTo>
                  <a:lnTo>
                    <a:pt x="1065" y="818"/>
                  </a:lnTo>
                  <a:lnTo>
                    <a:pt x="1042" y="829"/>
                  </a:lnTo>
                  <a:lnTo>
                    <a:pt x="1020" y="840"/>
                  </a:lnTo>
                  <a:lnTo>
                    <a:pt x="996" y="850"/>
                  </a:lnTo>
                  <a:lnTo>
                    <a:pt x="973" y="861"/>
                  </a:lnTo>
                  <a:lnTo>
                    <a:pt x="950" y="870"/>
                  </a:lnTo>
                  <a:lnTo>
                    <a:pt x="930" y="880"/>
                  </a:lnTo>
                  <a:lnTo>
                    <a:pt x="911" y="891"/>
                  </a:lnTo>
                  <a:lnTo>
                    <a:pt x="894" y="903"/>
                  </a:lnTo>
                  <a:lnTo>
                    <a:pt x="880" y="916"/>
                  </a:lnTo>
                  <a:lnTo>
                    <a:pt x="870" y="931"/>
                  </a:lnTo>
                  <a:lnTo>
                    <a:pt x="864" y="947"/>
                  </a:lnTo>
                  <a:lnTo>
                    <a:pt x="861" y="966"/>
                  </a:lnTo>
                  <a:lnTo>
                    <a:pt x="861" y="1000"/>
                  </a:lnTo>
                  <a:lnTo>
                    <a:pt x="860" y="1035"/>
                  </a:lnTo>
                  <a:lnTo>
                    <a:pt x="858" y="1068"/>
                  </a:lnTo>
                  <a:lnTo>
                    <a:pt x="857" y="1100"/>
                  </a:lnTo>
                  <a:lnTo>
                    <a:pt x="856" y="1130"/>
                  </a:lnTo>
                  <a:lnTo>
                    <a:pt x="855" y="1158"/>
                  </a:lnTo>
                  <a:lnTo>
                    <a:pt x="856" y="1182"/>
                  </a:lnTo>
                  <a:lnTo>
                    <a:pt x="858" y="1203"/>
                  </a:lnTo>
                  <a:lnTo>
                    <a:pt x="861" y="1220"/>
                  </a:lnTo>
                  <a:lnTo>
                    <a:pt x="866" y="1230"/>
                  </a:lnTo>
                  <a:lnTo>
                    <a:pt x="873" y="1239"/>
                  </a:lnTo>
                  <a:lnTo>
                    <a:pt x="882" y="1248"/>
                  </a:lnTo>
                  <a:lnTo>
                    <a:pt x="891" y="1257"/>
                  </a:lnTo>
                  <a:lnTo>
                    <a:pt x="903" y="1266"/>
                  </a:lnTo>
                  <a:lnTo>
                    <a:pt x="913" y="1275"/>
                  </a:lnTo>
                  <a:lnTo>
                    <a:pt x="922" y="1284"/>
                  </a:lnTo>
                  <a:lnTo>
                    <a:pt x="929" y="1294"/>
                  </a:lnTo>
                  <a:lnTo>
                    <a:pt x="935" y="1305"/>
                  </a:lnTo>
                  <a:lnTo>
                    <a:pt x="937" y="1316"/>
                  </a:lnTo>
                  <a:lnTo>
                    <a:pt x="936" y="1328"/>
                  </a:lnTo>
                  <a:lnTo>
                    <a:pt x="931" y="1341"/>
                  </a:lnTo>
                  <a:lnTo>
                    <a:pt x="921" y="1355"/>
                  </a:lnTo>
                  <a:lnTo>
                    <a:pt x="906" y="1370"/>
                  </a:lnTo>
                  <a:lnTo>
                    <a:pt x="886" y="1385"/>
                  </a:lnTo>
                  <a:lnTo>
                    <a:pt x="863" y="1402"/>
                  </a:lnTo>
                  <a:lnTo>
                    <a:pt x="836" y="1419"/>
                  </a:lnTo>
                  <a:lnTo>
                    <a:pt x="806" y="1438"/>
                  </a:lnTo>
                  <a:lnTo>
                    <a:pt x="774" y="1457"/>
                  </a:lnTo>
                  <a:lnTo>
                    <a:pt x="741" y="1477"/>
                  </a:lnTo>
                  <a:lnTo>
                    <a:pt x="706" y="1497"/>
                  </a:lnTo>
                  <a:lnTo>
                    <a:pt x="673" y="1515"/>
                  </a:lnTo>
                  <a:lnTo>
                    <a:pt x="639" y="1534"/>
                  </a:lnTo>
                  <a:lnTo>
                    <a:pt x="607" y="1551"/>
                  </a:lnTo>
                  <a:lnTo>
                    <a:pt x="579" y="1566"/>
                  </a:lnTo>
                  <a:lnTo>
                    <a:pt x="592" y="1649"/>
                  </a:lnTo>
                  <a:lnTo>
                    <a:pt x="613" y="1730"/>
                  </a:lnTo>
                  <a:lnTo>
                    <a:pt x="636" y="1809"/>
                  </a:lnTo>
                  <a:lnTo>
                    <a:pt x="665" y="1885"/>
                  </a:lnTo>
                  <a:lnTo>
                    <a:pt x="700" y="1958"/>
                  </a:lnTo>
                  <a:lnTo>
                    <a:pt x="739" y="2030"/>
                  </a:lnTo>
                  <a:lnTo>
                    <a:pt x="1201" y="1564"/>
                  </a:lnTo>
                  <a:lnTo>
                    <a:pt x="1205" y="1567"/>
                  </a:lnTo>
                  <a:lnTo>
                    <a:pt x="1207" y="951"/>
                  </a:lnTo>
                  <a:lnTo>
                    <a:pt x="1839" y="777"/>
                  </a:lnTo>
                  <a:lnTo>
                    <a:pt x="1907" y="847"/>
                  </a:lnTo>
                  <a:lnTo>
                    <a:pt x="1570" y="1191"/>
                  </a:lnTo>
                  <a:lnTo>
                    <a:pt x="1899" y="1527"/>
                  </a:lnTo>
                  <a:lnTo>
                    <a:pt x="2235" y="1183"/>
                  </a:lnTo>
                  <a:lnTo>
                    <a:pt x="2302" y="1252"/>
                  </a:lnTo>
                  <a:lnTo>
                    <a:pt x="2133" y="1900"/>
                  </a:lnTo>
                  <a:lnTo>
                    <a:pt x="1514" y="1901"/>
                  </a:lnTo>
                  <a:lnTo>
                    <a:pt x="1043" y="2375"/>
                  </a:lnTo>
                  <a:lnTo>
                    <a:pt x="1105" y="2421"/>
                  </a:lnTo>
                  <a:lnTo>
                    <a:pt x="1169" y="2462"/>
                  </a:lnTo>
                  <a:lnTo>
                    <a:pt x="1236" y="2499"/>
                  </a:lnTo>
                  <a:lnTo>
                    <a:pt x="1306" y="2532"/>
                  </a:lnTo>
                  <a:lnTo>
                    <a:pt x="1378" y="2560"/>
                  </a:lnTo>
                  <a:lnTo>
                    <a:pt x="1451" y="2583"/>
                  </a:lnTo>
                  <a:lnTo>
                    <a:pt x="1527" y="2602"/>
                  </a:lnTo>
                  <a:lnTo>
                    <a:pt x="1605" y="2615"/>
                  </a:lnTo>
                  <a:lnTo>
                    <a:pt x="1684" y="2623"/>
                  </a:lnTo>
                  <a:lnTo>
                    <a:pt x="1764" y="2625"/>
                  </a:lnTo>
                  <a:lnTo>
                    <a:pt x="1850" y="2622"/>
                  </a:lnTo>
                  <a:lnTo>
                    <a:pt x="1934" y="2613"/>
                  </a:lnTo>
                  <a:lnTo>
                    <a:pt x="2017" y="2598"/>
                  </a:lnTo>
                  <a:lnTo>
                    <a:pt x="2097" y="2578"/>
                  </a:lnTo>
                  <a:lnTo>
                    <a:pt x="2176" y="2550"/>
                  </a:lnTo>
                  <a:lnTo>
                    <a:pt x="2251" y="2519"/>
                  </a:lnTo>
                  <a:lnTo>
                    <a:pt x="2324" y="2483"/>
                  </a:lnTo>
                  <a:lnTo>
                    <a:pt x="2394" y="2441"/>
                  </a:lnTo>
                  <a:lnTo>
                    <a:pt x="2461" y="2395"/>
                  </a:lnTo>
                  <a:lnTo>
                    <a:pt x="2526" y="2344"/>
                  </a:lnTo>
                  <a:lnTo>
                    <a:pt x="2586" y="2290"/>
                  </a:lnTo>
                  <a:lnTo>
                    <a:pt x="2522" y="2312"/>
                  </a:lnTo>
                  <a:lnTo>
                    <a:pt x="2457" y="2330"/>
                  </a:lnTo>
                  <a:lnTo>
                    <a:pt x="2422" y="2340"/>
                  </a:lnTo>
                  <a:lnTo>
                    <a:pt x="2387" y="2350"/>
                  </a:lnTo>
                  <a:lnTo>
                    <a:pt x="2353" y="2361"/>
                  </a:lnTo>
                  <a:lnTo>
                    <a:pt x="2319" y="2372"/>
                  </a:lnTo>
                  <a:lnTo>
                    <a:pt x="2285" y="2383"/>
                  </a:lnTo>
                  <a:lnTo>
                    <a:pt x="2254" y="2393"/>
                  </a:lnTo>
                  <a:lnTo>
                    <a:pt x="2223" y="2401"/>
                  </a:lnTo>
                  <a:lnTo>
                    <a:pt x="2194" y="2409"/>
                  </a:lnTo>
                  <a:lnTo>
                    <a:pt x="2166" y="2415"/>
                  </a:lnTo>
                  <a:lnTo>
                    <a:pt x="2141" y="2418"/>
                  </a:lnTo>
                  <a:lnTo>
                    <a:pt x="2116" y="2419"/>
                  </a:lnTo>
                  <a:lnTo>
                    <a:pt x="2095" y="2417"/>
                  </a:lnTo>
                  <a:lnTo>
                    <a:pt x="2077" y="2412"/>
                  </a:lnTo>
                  <a:lnTo>
                    <a:pt x="2061" y="2403"/>
                  </a:lnTo>
                  <a:lnTo>
                    <a:pt x="2047" y="2391"/>
                  </a:lnTo>
                  <a:lnTo>
                    <a:pt x="2040" y="2376"/>
                  </a:lnTo>
                  <a:lnTo>
                    <a:pt x="2039" y="2363"/>
                  </a:lnTo>
                  <a:lnTo>
                    <a:pt x="2043" y="2347"/>
                  </a:lnTo>
                  <a:lnTo>
                    <a:pt x="2052" y="2332"/>
                  </a:lnTo>
                  <a:lnTo>
                    <a:pt x="2066" y="2316"/>
                  </a:lnTo>
                  <a:lnTo>
                    <a:pt x="2082" y="2299"/>
                  </a:lnTo>
                  <a:lnTo>
                    <a:pt x="2101" y="2284"/>
                  </a:lnTo>
                  <a:lnTo>
                    <a:pt x="2123" y="2267"/>
                  </a:lnTo>
                  <a:lnTo>
                    <a:pt x="2145" y="2251"/>
                  </a:lnTo>
                  <a:lnTo>
                    <a:pt x="2168" y="2236"/>
                  </a:lnTo>
                  <a:lnTo>
                    <a:pt x="2192" y="2221"/>
                  </a:lnTo>
                  <a:lnTo>
                    <a:pt x="2214" y="2206"/>
                  </a:lnTo>
                  <a:lnTo>
                    <a:pt x="2236" y="2193"/>
                  </a:lnTo>
                  <a:lnTo>
                    <a:pt x="2256" y="2180"/>
                  </a:lnTo>
                  <a:lnTo>
                    <a:pt x="2272" y="2169"/>
                  </a:lnTo>
                  <a:lnTo>
                    <a:pt x="2286" y="2158"/>
                  </a:lnTo>
                  <a:lnTo>
                    <a:pt x="2297" y="2150"/>
                  </a:lnTo>
                  <a:lnTo>
                    <a:pt x="2304" y="2140"/>
                  </a:lnTo>
                  <a:lnTo>
                    <a:pt x="2312" y="2125"/>
                  </a:lnTo>
                  <a:lnTo>
                    <a:pt x="2320" y="2105"/>
                  </a:lnTo>
                  <a:lnTo>
                    <a:pt x="2329" y="2082"/>
                  </a:lnTo>
                  <a:lnTo>
                    <a:pt x="2337" y="2057"/>
                  </a:lnTo>
                  <a:lnTo>
                    <a:pt x="2346" y="2029"/>
                  </a:lnTo>
                  <a:lnTo>
                    <a:pt x="2355" y="1999"/>
                  </a:lnTo>
                  <a:lnTo>
                    <a:pt x="2363" y="1969"/>
                  </a:lnTo>
                  <a:lnTo>
                    <a:pt x="2371" y="1939"/>
                  </a:lnTo>
                  <a:lnTo>
                    <a:pt x="2379" y="1908"/>
                  </a:lnTo>
                  <a:lnTo>
                    <a:pt x="2386" y="1879"/>
                  </a:lnTo>
                  <a:lnTo>
                    <a:pt x="2392" y="1851"/>
                  </a:lnTo>
                  <a:lnTo>
                    <a:pt x="2398" y="1826"/>
                  </a:lnTo>
                  <a:lnTo>
                    <a:pt x="2403" y="1804"/>
                  </a:lnTo>
                  <a:lnTo>
                    <a:pt x="2408" y="1786"/>
                  </a:lnTo>
                  <a:lnTo>
                    <a:pt x="2411" y="1772"/>
                  </a:lnTo>
                  <a:lnTo>
                    <a:pt x="2413" y="1763"/>
                  </a:lnTo>
                  <a:lnTo>
                    <a:pt x="2413" y="1760"/>
                  </a:lnTo>
                  <a:lnTo>
                    <a:pt x="2415" y="1758"/>
                  </a:lnTo>
                  <a:lnTo>
                    <a:pt x="2419" y="1751"/>
                  </a:lnTo>
                  <a:lnTo>
                    <a:pt x="2424" y="1739"/>
                  </a:lnTo>
                  <a:lnTo>
                    <a:pt x="2430" y="1725"/>
                  </a:lnTo>
                  <a:lnTo>
                    <a:pt x="2437" y="1707"/>
                  </a:lnTo>
                  <a:lnTo>
                    <a:pt x="2444" y="1687"/>
                  </a:lnTo>
                  <a:lnTo>
                    <a:pt x="2450" y="1664"/>
                  </a:lnTo>
                  <a:lnTo>
                    <a:pt x="2454" y="1640"/>
                  </a:lnTo>
                  <a:lnTo>
                    <a:pt x="2456" y="1614"/>
                  </a:lnTo>
                  <a:lnTo>
                    <a:pt x="2455" y="1588"/>
                  </a:lnTo>
                  <a:lnTo>
                    <a:pt x="2451" y="1562"/>
                  </a:lnTo>
                  <a:lnTo>
                    <a:pt x="2442" y="1535"/>
                  </a:lnTo>
                  <a:lnTo>
                    <a:pt x="2436" y="1512"/>
                  </a:lnTo>
                  <a:lnTo>
                    <a:pt x="2436" y="1489"/>
                  </a:lnTo>
                  <a:lnTo>
                    <a:pt x="2441" y="1466"/>
                  </a:lnTo>
                  <a:lnTo>
                    <a:pt x="2450" y="1442"/>
                  </a:lnTo>
                  <a:lnTo>
                    <a:pt x="2462" y="1418"/>
                  </a:lnTo>
                  <a:lnTo>
                    <a:pt x="2477" y="1394"/>
                  </a:lnTo>
                  <a:lnTo>
                    <a:pt x="2494" y="1370"/>
                  </a:lnTo>
                  <a:lnTo>
                    <a:pt x="2511" y="1346"/>
                  </a:lnTo>
                  <a:lnTo>
                    <a:pt x="2529" y="1322"/>
                  </a:lnTo>
                  <a:lnTo>
                    <a:pt x="2546" y="1298"/>
                  </a:lnTo>
                  <a:lnTo>
                    <a:pt x="2561" y="1275"/>
                  </a:lnTo>
                  <a:lnTo>
                    <a:pt x="2574" y="1252"/>
                  </a:lnTo>
                  <a:lnTo>
                    <a:pt x="2584" y="1228"/>
                  </a:lnTo>
                  <a:lnTo>
                    <a:pt x="2590" y="1206"/>
                  </a:lnTo>
                  <a:lnTo>
                    <a:pt x="2592" y="1181"/>
                  </a:lnTo>
                  <a:lnTo>
                    <a:pt x="2591" y="1153"/>
                  </a:lnTo>
                  <a:lnTo>
                    <a:pt x="2588" y="1121"/>
                  </a:lnTo>
                  <a:lnTo>
                    <a:pt x="2583" y="1088"/>
                  </a:lnTo>
                  <a:lnTo>
                    <a:pt x="2576" y="1052"/>
                  </a:lnTo>
                  <a:lnTo>
                    <a:pt x="2568" y="1017"/>
                  </a:lnTo>
                  <a:lnTo>
                    <a:pt x="2558" y="983"/>
                  </a:lnTo>
                  <a:lnTo>
                    <a:pt x="2548" y="948"/>
                  </a:lnTo>
                  <a:lnTo>
                    <a:pt x="2536" y="916"/>
                  </a:lnTo>
                  <a:lnTo>
                    <a:pt x="2524" y="888"/>
                  </a:lnTo>
                  <a:lnTo>
                    <a:pt x="2511" y="862"/>
                  </a:lnTo>
                  <a:lnTo>
                    <a:pt x="2498" y="841"/>
                  </a:lnTo>
                  <a:lnTo>
                    <a:pt x="2485" y="825"/>
                  </a:lnTo>
                  <a:lnTo>
                    <a:pt x="2472" y="815"/>
                  </a:lnTo>
                  <a:lnTo>
                    <a:pt x="2458" y="806"/>
                  </a:lnTo>
                  <a:lnTo>
                    <a:pt x="2441" y="795"/>
                  </a:lnTo>
                  <a:lnTo>
                    <a:pt x="2422" y="779"/>
                  </a:lnTo>
                  <a:lnTo>
                    <a:pt x="2399" y="762"/>
                  </a:lnTo>
                  <a:lnTo>
                    <a:pt x="2376" y="742"/>
                  </a:lnTo>
                  <a:lnTo>
                    <a:pt x="2351" y="720"/>
                  </a:lnTo>
                  <a:lnTo>
                    <a:pt x="2323" y="697"/>
                  </a:lnTo>
                  <a:lnTo>
                    <a:pt x="2296" y="673"/>
                  </a:lnTo>
                  <a:lnTo>
                    <a:pt x="2267" y="650"/>
                  </a:lnTo>
                  <a:lnTo>
                    <a:pt x="2238" y="626"/>
                  </a:lnTo>
                  <a:lnTo>
                    <a:pt x="2208" y="603"/>
                  </a:lnTo>
                  <a:lnTo>
                    <a:pt x="2179" y="582"/>
                  </a:lnTo>
                  <a:lnTo>
                    <a:pt x="2149" y="563"/>
                  </a:lnTo>
                  <a:lnTo>
                    <a:pt x="2121" y="545"/>
                  </a:lnTo>
                  <a:lnTo>
                    <a:pt x="2101" y="530"/>
                  </a:lnTo>
                  <a:lnTo>
                    <a:pt x="2083" y="511"/>
                  </a:lnTo>
                  <a:lnTo>
                    <a:pt x="2067" y="489"/>
                  </a:lnTo>
                  <a:lnTo>
                    <a:pt x="2051" y="461"/>
                  </a:lnTo>
                  <a:lnTo>
                    <a:pt x="2038" y="431"/>
                  </a:lnTo>
                  <a:lnTo>
                    <a:pt x="2026" y="400"/>
                  </a:lnTo>
                  <a:lnTo>
                    <a:pt x="2015" y="366"/>
                  </a:lnTo>
                  <a:lnTo>
                    <a:pt x="2005" y="330"/>
                  </a:lnTo>
                  <a:lnTo>
                    <a:pt x="1995" y="295"/>
                  </a:lnTo>
                  <a:lnTo>
                    <a:pt x="1988" y="259"/>
                  </a:lnTo>
                  <a:lnTo>
                    <a:pt x="1982" y="225"/>
                  </a:lnTo>
                  <a:lnTo>
                    <a:pt x="1976" y="191"/>
                  </a:lnTo>
                  <a:lnTo>
                    <a:pt x="1907" y="181"/>
                  </a:lnTo>
                  <a:lnTo>
                    <a:pt x="1836" y="174"/>
                  </a:lnTo>
                  <a:lnTo>
                    <a:pt x="1763" y="172"/>
                  </a:lnTo>
                  <a:close/>
                  <a:moveTo>
                    <a:pt x="1764" y="0"/>
                  </a:moveTo>
                  <a:lnTo>
                    <a:pt x="1764" y="0"/>
                  </a:lnTo>
                  <a:lnTo>
                    <a:pt x="1858" y="4"/>
                  </a:lnTo>
                  <a:lnTo>
                    <a:pt x="1950" y="13"/>
                  </a:lnTo>
                  <a:lnTo>
                    <a:pt x="2039" y="29"/>
                  </a:lnTo>
                  <a:lnTo>
                    <a:pt x="2127" y="50"/>
                  </a:lnTo>
                  <a:lnTo>
                    <a:pt x="2212" y="78"/>
                  </a:lnTo>
                  <a:lnTo>
                    <a:pt x="2295" y="110"/>
                  </a:lnTo>
                  <a:lnTo>
                    <a:pt x="2375" y="149"/>
                  </a:lnTo>
                  <a:lnTo>
                    <a:pt x="2452" y="191"/>
                  </a:lnTo>
                  <a:lnTo>
                    <a:pt x="2527" y="239"/>
                  </a:lnTo>
                  <a:lnTo>
                    <a:pt x="2598" y="291"/>
                  </a:lnTo>
                  <a:lnTo>
                    <a:pt x="2665" y="349"/>
                  </a:lnTo>
                  <a:lnTo>
                    <a:pt x="2729" y="410"/>
                  </a:lnTo>
                  <a:lnTo>
                    <a:pt x="2789" y="476"/>
                  </a:lnTo>
                  <a:lnTo>
                    <a:pt x="2844" y="545"/>
                  </a:lnTo>
                  <a:lnTo>
                    <a:pt x="2896" y="618"/>
                  </a:lnTo>
                  <a:lnTo>
                    <a:pt x="2943" y="694"/>
                  </a:lnTo>
                  <a:lnTo>
                    <a:pt x="2984" y="773"/>
                  </a:lnTo>
                  <a:lnTo>
                    <a:pt x="3022" y="854"/>
                  </a:lnTo>
                  <a:lnTo>
                    <a:pt x="3054" y="940"/>
                  </a:lnTo>
                  <a:lnTo>
                    <a:pt x="3081" y="1027"/>
                  </a:lnTo>
                  <a:lnTo>
                    <a:pt x="3101" y="1117"/>
                  </a:lnTo>
                  <a:lnTo>
                    <a:pt x="3117" y="1210"/>
                  </a:lnTo>
                  <a:lnTo>
                    <a:pt x="3127" y="1304"/>
                  </a:lnTo>
                  <a:lnTo>
                    <a:pt x="3130" y="1399"/>
                  </a:lnTo>
                  <a:lnTo>
                    <a:pt x="3127" y="1494"/>
                  </a:lnTo>
                  <a:lnTo>
                    <a:pt x="3118" y="1588"/>
                  </a:lnTo>
                  <a:lnTo>
                    <a:pt x="3102" y="1680"/>
                  </a:lnTo>
                  <a:lnTo>
                    <a:pt x="3081" y="1771"/>
                  </a:lnTo>
                  <a:lnTo>
                    <a:pt x="3055" y="1858"/>
                  </a:lnTo>
                  <a:lnTo>
                    <a:pt x="3022" y="1943"/>
                  </a:lnTo>
                  <a:lnTo>
                    <a:pt x="2985" y="2025"/>
                  </a:lnTo>
                  <a:lnTo>
                    <a:pt x="2943" y="2104"/>
                  </a:lnTo>
                  <a:lnTo>
                    <a:pt x="2896" y="2180"/>
                  </a:lnTo>
                  <a:lnTo>
                    <a:pt x="2845" y="2253"/>
                  </a:lnTo>
                  <a:lnTo>
                    <a:pt x="2789" y="2322"/>
                  </a:lnTo>
                  <a:lnTo>
                    <a:pt x="2729" y="2388"/>
                  </a:lnTo>
                  <a:lnTo>
                    <a:pt x="2666" y="2449"/>
                  </a:lnTo>
                  <a:lnTo>
                    <a:pt x="2598" y="2506"/>
                  </a:lnTo>
                  <a:lnTo>
                    <a:pt x="2528" y="2559"/>
                  </a:lnTo>
                  <a:lnTo>
                    <a:pt x="2453" y="2607"/>
                  </a:lnTo>
                  <a:lnTo>
                    <a:pt x="2376" y="2649"/>
                  </a:lnTo>
                  <a:lnTo>
                    <a:pt x="2296" y="2688"/>
                  </a:lnTo>
                  <a:lnTo>
                    <a:pt x="2212" y="2720"/>
                  </a:lnTo>
                  <a:lnTo>
                    <a:pt x="2127" y="2747"/>
                  </a:lnTo>
                  <a:lnTo>
                    <a:pt x="2039" y="2769"/>
                  </a:lnTo>
                  <a:lnTo>
                    <a:pt x="1950" y="2785"/>
                  </a:lnTo>
                  <a:lnTo>
                    <a:pt x="1858" y="2794"/>
                  </a:lnTo>
                  <a:lnTo>
                    <a:pt x="1764" y="2797"/>
                  </a:lnTo>
                  <a:lnTo>
                    <a:pt x="1679" y="2795"/>
                  </a:lnTo>
                  <a:lnTo>
                    <a:pt x="1593" y="2787"/>
                  </a:lnTo>
                  <a:lnTo>
                    <a:pt x="1511" y="2774"/>
                  </a:lnTo>
                  <a:lnTo>
                    <a:pt x="1430" y="2755"/>
                  </a:lnTo>
                  <a:lnTo>
                    <a:pt x="1350" y="2732"/>
                  </a:lnTo>
                  <a:lnTo>
                    <a:pt x="1273" y="2704"/>
                  </a:lnTo>
                  <a:lnTo>
                    <a:pt x="1198" y="2670"/>
                  </a:lnTo>
                  <a:lnTo>
                    <a:pt x="1125" y="2634"/>
                  </a:lnTo>
                  <a:lnTo>
                    <a:pt x="1055" y="2592"/>
                  </a:lnTo>
                  <a:lnTo>
                    <a:pt x="987" y="2547"/>
                  </a:lnTo>
                  <a:lnTo>
                    <a:pt x="922" y="2498"/>
                  </a:lnTo>
                  <a:lnTo>
                    <a:pt x="384" y="3041"/>
                  </a:lnTo>
                  <a:lnTo>
                    <a:pt x="382" y="3039"/>
                  </a:lnTo>
                  <a:lnTo>
                    <a:pt x="356" y="3061"/>
                  </a:lnTo>
                  <a:lnTo>
                    <a:pt x="329" y="3079"/>
                  </a:lnTo>
                  <a:lnTo>
                    <a:pt x="300" y="3091"/>
                  </a:lnTo>
                  <a:lnTo>
                    <a:pt x="270" y="3101"/>
                  </a:lnTo>
                  <a:lnTo>
                    <a:pt x="238" y="3105"/>
                  </a:lnTo>
                  <a:lnTo>
                    <a:pt x="208" y="3104"/>
                  </a:lnTo>
                  <a:lnTo>
                    <a:pt x="176" y="3100"/>
                  </a:lnTo>
                  <a:lnTo>
                    <a:pt x="146" y="3090"/>
                  </a:lnTo>
                  <a:lnTo>
                    <a:pt x="117" y="3078"/>
                  </a:lnTo>
                  <a:lnTo>
                    <a:pt x="90" y="3060"/>
                  </a:lnTo>
                  <a:lnTo>
                    <a:pt x="65" y="3037"/>
                  </a:lnTo>
                  <a:lnTo>
                    <a:pt x="44" y="3012"/>
                  </a:lnTo>
                  <a:lnTo>
                    <a:pt x="26" y="2984"/>
                  </a:lnTo>
                  <a:lnTo>
                    <a:pt x="13" y="2955"/>
                  </a:lnTo>
                  <a:lnTo>
                    <a:pt x="4" y="2924"/>
                  </a:lnTo>
                  <a:lnTo>
                    <a:pt x="0" y="2892"/>
                  </a:lnTo>
                  <a:lnTo>
                    <a:pt x="0" y="2860"/>
                  </a:lnTo>
                  <a:lnTo>
                    <a:pt x="4" y="2828"/>
                  </a:lnTo>
                  <a:lnTo>
                    <a:pt x="12" y="2797"/>
                  </a:lnTo>
                  <a:lnTo>
                    <a:pt x="25" y="2767"/>
                  </a:lnTo>
                  <a:lnTo>
                    <a:pt x="43" y="2739"/>
                  </a:lnTo>
                  <a:lnTo>
                    <a:pt x="64" y="2713"/>
                  </a:lnTo>
                  <a:lnTo>
                    <a:pt x="62" y="2712"/>
                  </a:lnTo>
                  <a:lnTo>
                    <a:pt x="617" y="2153"/>
                  </a:lnTo>
                  <a:lnTo>
                    <a:pt x="573" y="2079"/>
                  </a:lnTo>
                  <a:lnTo>
                    <a:pt x="534" y="2002"/>
                  </a:lnTo>
                  <a:lnTo>
                    <a:pt x="500" y="1923"/>
                  </a:lnTo>
                  <a:lnTo>
                    <a:pt x="469" y="1841"/>
                  </a:lnTo>
                  <a:lnTo>
                    <a:pt x="445" y="1756"/>
                  </a:lnTo>
                  <a:lnTo>
                    <a:pt x="425" y="1670"/>
                  </a:lnTo>
                  <a:lnTo>
                    <a:pt x="411" y="1581"/>
                  </a:lnTo>
                  <a:lnTo>
                    <a:pt x="402" y="1490"/>
                  </a:lnTo>
                  <a:lnTo>
                    <a:pt x="399" y="1399"/>
                  </a:lnTo>
                  <a:lnTo>
                    <a:pt x="402" y="1304"/>
                  </a:lnTo>
                  <a:lnTo>
                    <a:pt x="411" y="1210"/>
                  </a:lnTo>
                  <a:lnTo>
                    <a:pt x="426" y="1117"/>
                  </a:lnTo>
                  <a:lnTo>
                    <a:pt x="448" y="1027"/>
                  </a:lnTo>
                  <a:lnTo>
                    <a:pt x="474" y="940"/>
                  </a:lnTo>
                  <a:lnTo>
                    <a:pt x="507" y="854"/>
                  </a:lnTo>
                  <a:lnTo>
                    <a:pt x="543" y="773"/>
                  </a:lnTo>
                  <a:lnTo>
                    <a:pt x="585" y="694"/>
                  </a:lnTo>
                  <a:lnTo>
                    <a:pt x="633" y="618"/>
                  </a:lnTo>
                  <a:lnTo>
                    <a:pt x="684" y="545"/>
                  </a:lnTo>
                  <a:lnTo>
                    <a:pt x="740" y="476"/>
                  </a:lnTo>
                  <a:lnTo>
                    <a:pt x="799" y="410"/>
                  </a:lnTo>
                  <a:lnTo>
                    <a:pt x="863" y="349"/>
                  </a:lnTo>
                  <a:lnTo>
                    <a:pt x="930" y="291"/>
                  </a:lnTo>
                  <a:lnTo>
                    <a:pt x="1001" y="239"/>
                  </a:lnTo>
                  <a:lnTo>
                    <a:pt x="1076" y="191"/>
                  </a:lnTo>
                  <a:lnTo>
                    <a:pt x="1153" y="149"/>
                  </a:lnTo>
                  <a:lnTo>
                    <a:pt x="1233" y="110"/>
                  </a:lnTo>
                  <a:lnTo>
                    <a:pt x="1317" y="78"/>
                  </a:lnTo>
                  <a:lnTo>
                    <a:pt x="1402" y="50"/>
                  </a:lnTo>
                  <a:lnTo>
                    <a:pt x="1490" y="29"/>
                  </a:lnTo>
                  <a:lnTo>
                    <a:pt x="1579" y="13"/>
                  </a:lnTo>
                  <a:lnTo>
                    <a:pt x="1671" y="4"/>
                  </a:lnTo>
                  <a:lnTo>
                    <a:pt x="1764" y="0"/>
                  </a:lnTo>
                  <a:close/>
                </a:path>
              </a:pathLst>
            </a:custGeom>
            <a:solidFill>
              <a:sysClr val="window" lastClr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6" name="Rounded Rectangle 176"/>
          <p:cNvSpPr/>
          <p:nvPr/>
        </p:nvSpPr>
        <p:spPr>
          <a:xfrm>
            <a:off x="1784519" y="4668377"/>
            <a:ext cx="1717724" cy="90561"/>
          </a:xfrm>
          <a:prstGeom prst="roundRect">
            <a:avLst>
              <a:gd name="adj" fmla="val 50000"/>
            </a:avLst>
          </a:prstGeom>
          <a:solidFill>
            <a:srgbClr val="A631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27" name="Group 42"/>
          <p:cNvGrpSpPr/>
          <p:nvPr/>
        </p:nvGrpSpPr>
        <p:grpSpPr>
          <a:xfrm>
            <a:off x="1717981" y="5035032"/>
            <a:ext cx="1847684" cy="285917"/>
            <a:chOff x="6667858" y="5297544"/>
            <a:chExt cx="1847684" cy="285917"/>
          </a:xfrm>
        </p:grpSpPr>
        <p:sp>
          <p:nvSpPr>
            <p:cNvPr id="128" name="Rectangle 22"/>
            <p:cNvSpPr/>
            <p:nvPr/>
          </p:nvSpPr>
          <p:spPr>
            <a:xfrm>
              <a:off x="7139191" y="5297544"/>
              <a:ext cx="1376351" cy="28591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36000" bIns="0" rtlCol="0" anchor="ctr">
              <a:norm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IN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Designing</a:t>
              </a:r>
              <a:endParaRPr kumimoji="0" lang="en-I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9" name="Freeform 16"/>
            <p:cNvSpPr>
              <a:spLocks noEditPoints="1"/>
            </p:cNvSpPr>
            <p:nvPr/>
          </p:nvSpPr>
          <p:spPr bwMode="auto">
            <a:xfrm>
              <a:off x="6667858" y="5383694"/>
              <a:ext cx="165448" cy="155555"/>
            </a:xfrm>
            <a:custGeom>
              <a:avLst/>
              <a:gdLst>
                <a:gd name="T0" fmla="*/ 2905 w 3615"/>
                <a:gd name="T1" fmla="*/ 2070 h 3399"/>
                <a:gd name="T2" fmla="*/ 2965 w 3615"/>
                <a:gd name="T3" fmla="*/ 2296 h 3399"/>
                <a:gd name="T4" fmla="*/ 3180 w 3615"/>
                <a:gd name="T5" fmla="*/ 2296 h 3399"/>
                <a:gd name="T6" fmla="*/ 3247 w 3615"/>
                <a:gd name="T7" fmla="*/ 2090 h 3399"/>
                <a:gd name="T8" fmla="*/ 3072 w 3615"/>
                <a:gd name="T9" fmla="*/ 1962 h 3399"/>
                <a:gd name="T10" fmla="*/ 1323 w 3615"/>
                <a:gd name="T11" fmla="*/ 2409 h 3399"/>
                <a:gd name="T12" fmla="*/ 601 w 3615"/>
                <a:gd name="T13" fmla="*/ 3082 h 3399"/>
                <a:gd name="T14" fmla="*/ 270 w 3615"/>
                <a:gd name="T15" fmla="*/ 3326 h 3399"/>
                <a:gd name="T16" fmla="*/ 108 w 3615"/>
                <a:gd name="T17" fmla="*/ 3397 h 3399"/>
                <a:gd name="T18" fmla="*/ 70 w 3615"/>
                <a:gd name="T19" fmla="*/ 3395 h 3399"/>
                <a:gd name="T20" fmla="*/ 67 w 3615"/>
                <a:gd name="T21" fmla="*/ 3346 h 3399"/>
                <a:gd name="T22" fmla="*/ 141 w 3615"/>
                <a:gd name="T23" fmla="*/ 3177 h 3399"/>
                <a:gd name="T24" fmla="*/ 425 w 3615"/>
                <a:gd name="T25" fmla="*/ 2803 h 3399"/>
                <a:gd name="T26" fmla="*/ 1084 w 3615"/>
                <a:gd name="T27" fmla="*/ 2110 h 3399"/>
                <a:gd name="T28" fmla="*/ 3313 w 3615"/>
                <a:gd name="T29" fmla="*/ 1151 h 3399"/>
                <a:gd name="T30" fmla="*/ 3589 w 3615"/>
                <a:gd name="T31" fmla="*/ 1892 h 3399"/>
                <a:gd name="T32" fmla="*/ 3560 w 3615"/>
                <a:gd name="T33" fmla="*/ 2616 h 3399"/>
                <a:gd name="T34" fmla="*/ 3214 w 3615"/>
                <a:gd name="T35" fmla="*/ 3220 h 3399"/>
                <a:gd name="T36" fmla="*/ 2875 w 3615"/>
                <a:gd name="T37" fmla="*/ 3384 h 3399"/>
                <a:gd name="T38" fmla="*/ 2479 w 3615"/>
                <a:gd name="T39" fmla="*/ 3264 h 3399"/>
                <a:gd name="T40" fmla="*/ 1836 w 3615"/>
                <a:gd name="T41" fmla="*/ 2736 h 3399"/>
                <a:gd name="T42" fmla="*/ 1538 w 3615"/>
                <a:gd name="T43" fmla="*/ 2841 h 3399"/>
                <a:gd name="T44" fmla="*/ 1103 w 3615"/>
                <a:gd name="T45" fmla="*/ 3102 h 3399"/>
                <a:gd name="T46" fmla="*/ 1236 w 3615"/>
                <a:gd name="T47" fmla="*/ 2743 h 3399"/>
                <a:gd name="T48" fmla="*/ 1860 w 3615"/>
                <a:gd name="T49" fmla="*/ 2187 h 3399"/>
                <a:gd name="T50" fmla="*/ 1991 w 3615"/>
                <a:gd name="T51" fmla="*/ 2181 h 3399"/>
                <a:gd name="T52" fmla="*/ 3143 w 3615"/>
                <a:gd name="T53" fmla="*/ 1127 h 3399"/>
                <a:gd name="T54" fmla="*/ 699 w 3615"/>
                <a:gd name="T55" fmla="*/ 760 h 3399"/>
                <a:gd name="T56" fmla="*/ 485 w 3615"/>
                <a:gd name="T57" fmla="*/ 915 h 3399"/>
                <a:gd name="T58" fmla="*/ 568 w 3615"/>
                <a:gd name="T59" fmla="*/ 1166 h 3399"/>
                <a:gd name="T60" fmla="*/ 831 w 3615"/>
                <a:gd name="T61" fmla="*/ 1166 h 3399"/>
                <a:gd name="T62" fmla="*/ 912 w 3615"/>
                <a:gd name="T63" fmla="*/ 915 h 3399"/>
                <a:gd name="T64" fmla="*/ 699 w 3615"/>
                <a:gd name="T65" fmla="*/ 760 h 3399"/>
                <a:gd name="T66" fmla="*/ 1485 w 3615"/>
                <a:gd name="T67" fmla="*/ 531 h 3399"/>
                <a:gd name="T68" fmla="*/ 1519 w 3615"/>
                <a:gd name="T69" fmla="*/ 744 h 3399"/>
                <a:gd name="T70" fmla="*/ 1733 w 3615"/>
                <a:gd name="T71" fmla="*/ 778 h 3399"/>
                <a:gd name="T72" fmla="*/ 1832 w 3615"/>
                <a:gd name="T73" fmla="*/ 585 h 3399"/>
                <a:gd name="T74" fmla="*/ 1679 w 3615"/>
                <a:gd name="T75" fmla="*/ 433 h 3399"/>
                <a:gd name="T76" fmla="*/ 3410 w 3615"/>
                <a:gd name="T77" fmla="*/ 259 h 3399"/>
                <a:gd name="T78" fmla="*/ 3366 w 3615"/>
                <a:gd name="T79" fmla="*/ 663 h 3399"/>
                <a:gd name="T80" fmla="*/ 3075 w 3615"/>
                <a:gd name="T81" fmla="*/ 962 h 3399"/>
                <a:gd name="T82" fmla="*/ 2794 w 3615"/>
                <a:gd name="T83" fmla="*/ 1023 h 3399"/>
                <a:gd name="T84" fmla="*/ 2446 w 3615"/>
                <a:gd name="T85" fmla="*/ 497 h 3399"/>
                <a:gd name="T86" fmla="*/ 2598 w 3615"/>
                <a:gd name="T87" fmla="*/ 246 h 3399"/>
                <a:gd name="T88" fmla="*/ 2776 w 3615"/>
                <a:gd name="T89" fmla="*/ 198 h 3399"/>
                <a:gd name="T90" fmla="*/ 3103 w 3615"/>
                <a:gd name="T91" fmla="*/ 217 h 3399"/>
                <a:gd name="T92" fmla="*/ 3363 w 3615"/>
                <a:gd name="T93" fmla="*/ 15 h 3399"/>
                <a:gd name="T94" fmla="*/ 2054 w 3615"/>
                <a:gd name="T95" fmla="*/ 109 h 3399"/>
                <a:gd name="T96" fmla="*/ 2265 w 3615"/>
                <a:gd name="T97" fmla="*/ 494 h 3399"/>
                <a:gd name="T98" fmla="*/ 1254 w 3615"/>
                <a:gd name="T99" fmla="*/ 1517 h 3399"/>
                <a:gd name="T100" fmla="*/ 1293 w 3615"/>
                <a:gd name="T101" fmla="*/ 1649 h 3399"/>
                <a:gd name="T102" fmla="*/ 537 w 3615"/>
                <a:gd name="T103" fmla="*/ 2415 h 3399"/>
                <a:gd name="T104" fmla="*/ 109 w 3615"/>
                <a:gd name="T105" fmla="*/ 2056 h 3399"/>
                <a:gd name="T106" fmla="*/ 2 w 3615"/>
                <a:gd name="T107" fmla="*/ 1330 h 3399"/>
                <a:gd name="T108" fmla="*/ 191 w 3615"/>
                <a:gd name="T109" fmla="*/ 674 h 3399"/>
                <a:gd name="T110" fmla="*/ 667 w 3615"/>
                <a:gd name="T111" fmla="*/ 197 h 3399"/>
                <a:gd name="T112" fmla="*/ 1332 w 3615"/>
                <a:gd name="T113" fmla="*/ 2 h 3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615" h="3399">
                  <a:moveTo>
                    <a:pt x="3072" y="1962"/>
                  </a:moveTo>
                  <a:lnTo>
                    <a:pt x="3044" y="1964"/>
                  </a:lnTo>
                  <a:lnTo>
                    <a:pt x="3015" y="1971"/>
                  </a:lnTo>
                  <a:lnTo>
                    <a:pt x="2989" y="1982"/>
                  </a:lnTo>
                  <a:lnTo>
                    <a:pt x="2965" y="1997"/>
                  </a:lnTo>
                  <a:lnTo>
                    <a:pt x="2943" y="2016"/>
                  </a:lnTo>
                  <a:lnTo>
                    <a:pt x="2921" y="2041"/>
                  </a:lnTo>
                  <a:lnTo>
                    <a:pt x="2905" y="2070"/>
                  </a:lnTo>
                  <a:lnTo>
                    <a:pt x="2894" y="2100"/>
                  </a:lnTo>
                  <a:lnTo>
                    <a:pt x="2889" y="2131"/>
                  </a:lnTo>
                  <a:lnTo>
                    <a:pt x="2889" y="2162"/>
                  </a:lnTo>
                  <a:lnTo>
                    <a:pt x="2894" y="2193"/>
                  </a:lnTo>
                  <a:lnTo>
                    <a:pt x="2905" y="2223"/>
                  </a:lnTo>
                  <a:lnTo>
                    <a:pt x="2921" y="2252"/>
                  </a:lnTo>
                  <a:lnTo>
                    <a:pt x="2943" y="2277"/>
                  </a:lnTo>
                  <a:lnTo>
                    <a:pt x="2965" y="2296"/>
                  </a:lnTo>
                  <a:lnTo>
                    <a:pt x="2989" y="2311"/>
                  </a:lnTo>
                  <a:lnTo>
                    <a:pt x="3015" y="2322"/>
                  </a:lnTo>
                  <a:lnTo>
                    <a:pt x="3044" y="2329"/>
                  </a:lnTo>
                  <a:lnTo>
                    <a:pt x="3072" y="2331"/>
                  </a:lnTo>
                  <a:lnTo>
                    <a:pt x="3102" y="2329"/>
                  </a:lnTo>
                  <a:lnTo>
                    <a:pt x="3130" y="2322"/>
                  </a:lnTo>
                  <a:lnTo>
                    <a:pt x="3156" y="2311"/>
                  </a:lnTo>
                  <a:lnTo>
                    <a:pt x="3180" y="2296"/>
                  </a:lnTo>
                  <a:lnTo>
                    <a:pt x="3202" y="2277"/>
                  </a:lnTo>
                  <a:lnTo>
                    <a:pt x="3222" y="2255"/>
                  </a:lnTo>
                  <a:lnTo>
                    <a:pt x="3236" y="2230"/>
                  </a:lnTo>
                  <a:lnTo>
                    <a:pt x="3247" y="2203"/>
                  </a:lnTo>
                  <a:lnTo>
                    <a:pt x="3254" y="2176"/>
                  </a:lnTo>
                  <a:lnTo>
                    <a:pt x="3256" y="2147"/>
                  </a:lnTo>
                  <a:lnTo>
                    <a:pt x="3254" y="2117"/>
                  </a:lnTo>
                  <a:lnTo>
                    <a:pt x="3247" y="2090"/>
                  </a:lnTo>
                  <a:lnTo>
                    <a:pt x="3236" y="2063"/>
                  </a:lnTo>
                  <a:lnTo>
                    <a:pt x="3222" y="2038"/>
                  </a:lnTo>
                  <a:lnTo>
                    <a:pt x="3202" y="2016"/>
                  </a:lnTo>
                  <a:lnTo>
                    <a:pt x="3180" y="1997"/>
                  </a:lnTo>
                  <a:lnTo>
                    <a:pt x="3156" y="1982"/>
                  </a:lnTo>
                  <a:lnTo>
                    <a:pt x="3130" y="1971"/>
                  </a:lnTo>
                  <a:lnTo>
                    <a:pt x="3102" y="1964"/>
                  </a:lnTo>
                  <a:lnTo>
                    <a:pt x="3072" y="1962"/>
                  </a:lnTo>
                  <a:close/>
                  <a:moveTo>
                    <a:pt x="1433" y="1761"/>
                  </a:moveTo>
                  <a:lnTo>
                    <a:pt x="1703" y="2029"/>
                  </a:lnTo>
                  <a:lnTo>
                    <a:pt x="1695" y="2037"/>
                  </a:lnTo>
                  <a:lnTo>
                    <a:pt x="1687" y="2045"/>
                  </a:lnTo>
                  <a:lnTo>
                    <a:pt x="1621" y="2111"/>
                  </a:lnTo>
                  <a:lnTo>
                    <a:pt x="1525" y="2209"/>
                  </a:lnTo>
                  <a:lnTo>
                    <a:pt x="1425" y="2308"/>
                  </a:lnTo>
                  <a:lnTo>
                    <a:pt x="1323" y="2409"/>
                  </a:lnTo>
                  <a:lnTo>
                    <a:pt x="1220" y="2509"/>
                  </a:lnTo>
                  <a:lnTo>
                    <a:pt x="1118" y="2610"/>
                  </a:lnTo>
                  <a:lnTo>
                    <a:pt x="1015" y="2708"/>
                  </a:lnTo>
                  <a:lnTo>
                    <a:pt x="914" y="2803"/>
                  </a:lnTo>
                  <a:lnTo>
                    <a:pt x="814" y="2895"/>
                  </a:lnTo>
                  <a:lnTo>
                    <a:pt x="716" y="2982"/>
                  </a:lnTo>
                  <a:lnTo>
                    <a:pt x="657" y="3035"/>
                  </a:lnTo>
                  <a:lnTo>
                    <a:pt x="601" y="3082"/>
                  </a:lnTo>
                  <a:lnTo>
                    <a:pt x="548" y="3125"/>
                  </a:lnTo>
                  <a:lnTo>
                    <a:pt x="498" y="3164"/>
                  </a:lnTo>
                  <a:lnTo>
                    <a:pt x="452" y="3200"/>
                  </a:lnTo>
                  <a:lnTo>
                    <a:pt x="409" y="3232"/>
                  </a:lnTo>
                  <a:lnTo>
                    <a:pt x="371" y="3260"/>
                  </a:lnTo>
                  <a:lnTo>
                    <a:pt x="333" y="3286"/>
                  </a:lnTo>
                  <a:lnTo>
                    <a:pt x="300" y="3308"/>
                  </a:lnTo>
                  <a:lnTo>
                    <a:pt x="270" y="3326"/>
                  </a:lnTo>
                  <a:lnTo>
                    <a:pt x="241" y="3343"/>
                  </a:lnTo>
                  <a:lnTo>
                    <a:pt x="216" y="3356"/>
                  </a:lnTo>
                  <a:lnTo>
                    <a:pt x="191" y="3368"/>
                  </a:lnTo>
                  <a:lnTo>
                    <a:pt x="171" y="3377"/>
                  </a:lnTo>
                  <a:lnTo>
                    <a:pt x="152" y="3385"/>
                  </a:lnTo>
                  <a:lnTo>
                    <a:pt x="135" y="3390"/>
                  </a:lnTo>
                  <a:lnTo>
                    <a:pt x="121" y="3395"/>
                  </a:lnTo>
                  <a:lnTo>
                    <a:pt x="108" y="3397"/>
                  </a:lnTo>
                  <a:lnTo>
                    <a:pt x="97" y="3398"/>
                  </a:lnTo>
                  <a:lnTo>
                    <a:pt x="87" y="3399"/>
                  </a:lnTo>
                  <a:lnTo>
                    <a:pt x="84" y="3399"/>
                  </a:lnTo>
                  <a:lnTo>
                    <a:pt x="80" y="3398"/>
                  </a:lnTo>
                  <a:lnTo>
                    <a:pt x="77" y="3398"/>
                  </a:lnTo>
                  <a:lnTo>
                    <a:pt x="74" y="3397"/>
                  </a:lnTo>
                  <a:lnTo>
                    <a:pt x="70" y="3395"/>
                  </a:lnTo>
                  <a:lnTo>
                    <a:pt x="70" y="3395"/>
                  </a:lnTo>
                  <a:lnTo>
                    <a:pt x="69" y="3393"/>
                  </a:lnTo>
                  <a:lnTo>
                    <a:pt x="68" y="3390"/>
                  </a:lnTo>
                  <a:lnTo>
                    <a:pt x="67" y="3387"/>
                  </a:lnTo>
                  <a:lnTo>
                    <a:pt x="66" y="3381"/>
                  </a:lnTo>
                  <a:lnTo>
                    <a:pt x="65" y="3375"/>
                  </a:lnTo>
                  <a:lnTo>
                    <a:pt x="65" y="3367"/>
                  </a:lnTo>
                  <a:lnTo>
                    <a:pt x="65" y="3357"/>
                  </a:lnTo>
                  <a:lnTo>
                    <a:pt x="67" y="3346"/>
                  </a:lnTo>
                  <a:lnTo>
                    <a:pt x="69" y="3333"/>
                  </a:lnTo>
                  <a:lnTo>
                    <a:pt x="74" y="3318"/>
                  </a:lnTo>
                  <a:lnTo>
                    <a:pt x="79" y="3300"/>
                  </a:lnTo>
                  <a:lnTo>
                    <a:pt x="87" y="3280"/>
                  </a:lnTo>
                  <a:lnTo>
                    <a:pt x="97" y="3258"/>
                  </a:lnTo>
                  <a:lnTo>
                    <a:pt x="109" y="3234"/>
                  </a:lnTo>
                  <a:lnTo>
                    <a:pt x="123" y="3206"/>
                  </a:lnTo>
                  <a:lnTo>
                    <a:pt x="141" y="3177"/>
                  </a:lnTo>
                  <a:lnTo>
                    <a:pt x="161" y="3145"/>
                  </a:lnTo>
                  <a:lnTo>
                    <a:pt x="185" y="3108"/>
                  </a:lnTo>
                  <a:lnTo>
                    <a:pt x="211" y="3070"/>
                  </a:lnTo>
                  <a:lnTo>
                    <a:pt x="242" y="3028"/>
                  </a:lnTo>
                  <a:lnTo>
                    <a:pt x="276" y="2984"/>
                  </a:lnTo>
                  <a:lnTo>
                    <a:pt x="314" y="2935"/>
                  </a:lnTo>
                  <a:lnTo>
                    <a:pt x="356" y="2883"/>
                  </a:lnTo>
                  <a:lnTo>
                    <a:pt x="425" y="2803"/>
                  </a:lnTo>
                  <a:lnTo>
                    <a:pt x="497" y="2721"/>
                  </a:lnTo>
                  <a:lnTo>
                    <a:pt x="574" y="2636"/>
                  </a:lnTo>
                  <a:lnTo>
                    <a:pt x="655" y="2549"/>
                  </a:lnTo>
                  <a:lnTo>
                    <a:pt x="738" y="2462"/>
                  </a:lnTo>
                  <a:lnTo>
                    <a:pt x="823" y="2374"/>
                  </a:lnTo>
                  <a:lnTo>
                    <a:pt x="910" y="2285"/>
                  </a:lnTo>
                  <a:lnTo>
                    <a:pt x="997" y="2197"/>
                  </a:lnTo>
                  <a:lnTo>
                    <a:pt x="1084" y="2110"/>
                  </a:lnTo>
                  <a:lnTo>
                    <a:pt x="1170" y="2023"/>
                  </a:lnTo>
                  <a:lnTo>
                    <a:pt x="1256" y="1938"/>
                  </a:lnTo>
                  <a:lnTo>
                    <a:pt x="1338" y="1855"/>
                  </a:lnTo>
                  <a:lnTo>
                    <a:pt x="1419" y="1775"/>
                  </a:lnTo>
                  <a:lnTo>
                    <a:pt x="1427" y="1767"/>
                  </a:lnTo>
                  <a:lnTo>
                    <a:pt x="1433" y="1761"/>
                  </a:lnTo>
                  <a:close/>
                  <a:moveTo>
                    <a:pt x="3258" y="1061"/>
                  </a:moveTo>
                  <a:lnTo>
                    <a:pt x="3313" y="1151"/>
                  </a:lnTo>
                  <a:lnTo>
                    <a:pt x="3364" y="1241"/>
                  </a:lnTo>
                  <a:lnTo>
                    <a:pt x="3410" y="1331"/>
                  </a:lnTo>
                  <a:lnTo>
                    <a:pt x="3452" y="1424"/>
                  </a:lnTo>
                  <a:lnTo>
                    <a:pt x="3488" y="1517"/>
                  </a:lnTo>
                  <a:lnTo>
                    <a:pt x="3521" y="1610"/>
                  </a:lnTo>
                  <a:lnTo>
                    <a:pt x="3549" y="1703"/>
                  </a:lnTo>
                  <a:lnTo>
                    <a:pt x="3571" y="1798"/>
                  </a:lnTo>
                  <a:lnTo>
                    <a:pt x="3589" y="1892"/>
                  </a:lnTo>
                  <a:lnTo>
                    <a:pt x="3603" y="1985"/>
                  </a:lnTo>
                  <a:lnTo>
                    <a:pt x="3610" y="2079"/>
                  </a:lnTo>
                  <a:lnTo>
                    <a:pt x="3615" y="2171"/>
                  </a:lnTo>
                  <a:lnTo>
                    <a:pt x="3614" y="2263"/>
                  </a:lnTo>
                  <a:lnTo>
                    <a:pt x="3607" y="2353"/>
                  </a:lnTo>
                  <a:lnTo>
                    <a:pt x="3596" y="2442"/>
                  </a:lnTo>
                  <a:lnTo>
                    <a:pt x="3581" y="2530"/>
                  </a:lnTo>
                  <a:lnTo>
                    <a:pt x="3560" y="2616"/>
                  </a:lnTo>
                  <a:lnTo>
                    <a:pt x="3534" y="2701"/>
                  </a:lnTo>
                  <a:lnTo>
                    <a:pt x="3504" y="2782"/>
                  </a:lnTo>
                  <a:lnTo>
                    <a:pt x="3468" y="2862"/>
                  </a:lnTo>
                  <a:lnTo>
                    <a:pt x="3428" y="2940"/>
                  </a:lnTo>
                  <a:lnTo>
                    <a:pt x="3381" y="3014"/>
                  </a:lnTo>
                  <a:lnTo>
                    <a:pt x="3331" y="3085"/>
                  </a:lnTo>
                  <a:lnTo>
                    <a:pt x="3276" y="3155"/>
                  </a:lnTo>
                  <a:lnTo>
                    <a:pt x="3214" y="3220"/>
                  </a:lnTo>
                  <a:lnTo>
                    <a:pt x="3200" y="3234"/>
                  </a:lnTo>
                  <a:lnTo>
                    <a:pt x="3160" y="3269"/>
                  </a:lnTo>
                  <a:lnTo>
                    <a:pt x="3117" y="3299"/>
                  </a:lnTo>
                  <a:lnTo>
                    <a:pt x="3073" y="3325"/>
                  </a:lnTo>
                  <a:lnTo>
                    <a:pt x="3026" y="3347"/>
                  </a:lnTo>
                  <a:lnTo>
                    <a:pt x="2978" y="3364"/>
                  </a:lnTo>
                  <a:lnTo>
                    <a:pt x="2927" y="3377"/>
                  </a:lnTo>
                  <a:lnTo>
                    <a:pt x="2875" y="3384"/>
                  </a:lnTo>
                  <a:lnTo>
                    <a:pt x="2823" y="3387"/>
                  </a:lnTo>
                  <a:lnTo>
                    <a:pt x="2769" y="3384"/>
                  </a:lnTo>
                  <a:lnTo>
                    <a:pt x="2716" y="3376"/>
                  </a:lnTo>
                  <a:lnTo>
                    <a:pt x="2664" y="3364"/>
                  </a:lnTo>
                  <a:lnTo>
                    <a:pt x="2615" y="3345"/>
                  </a:lnTo>
                  <a:lnTo>
                    <a:pt x="2567" y="3323"/>
                  </a:lnTo>
                  <a:lnTo>
                    <a:pt x="2522" y="3295"/>
                  </a:lnTo>
                  <a:lnTo>
                    <a:pt x="2479" y="3264"/>
                  </a:lnTo>
                  <a:lnTo>
                    <a:pt x="2439" y="3227"/>
                  </a:lnTo>
                  <a:lnTo>
                    <a:pt x="2053" y="2841"/>
                  </a:lnTo>
                  <a:lnTo>
                    <a:pt x="2022" y="2813"/>
                  </a:lnTo>
                  <a:lnTo>
                    <a:pt x="1989" y="2789"/>
                  </a:lnTo>
                  <a:lnTo>
                    <a:pt x="1953" y="2769"/>
                  </a:lnTo>
                  <a:lnTo>
                    <a:pt x="1915" y="2754"/>
                  </a:lnTo>
                  <a:lnTo>
                    <a:pt x="1877" y="2743"/>
                  </a:lnTo>
                  <a:lnTo>
                    <a:pt x="1836" y="2736"/>
                  </a:lnTo>
                  <a:lnTo>
                    <a:pt x="1795" y="2734"/>
                  </a:lnTo>
                  <a:lnTo>
                    <a:pt x="1753" y="2736"/>
                  </a:lnTo>
                  <a:lnTo>
                    <a:pt x="1714" y="2743"/>
                  </a:lnTo>
                  <a:lnTo>
                    <a:pt x="1674" y="2754"/>
                  </a:lnTo>
                  <a:lnTo>
                    <a:pt x="1637" y="2769"/>
                  </a:lnTo>
                  <a:lnTo>
                    <a:pt x="1602" y="2789"/>
                  </a:lnTo>
                  <a:lnTo>
                    <a:pt x="1569" y="2813"/>
                  </a:lnTo>
                  <a:lnTo>
                    <a:pt x="1538" y="2841"/>
                  </a:lnTo>
                  <a:lnTo>
                    <a:pt x="1432" y="2946"/>
                  </a:lnTo>
                  <a:lnTo>
                    <a:pt x="1393" y="2983"/>
                  </a:lnTo>
                  <a:lnTo>
                    <a:pt x="1350" y="3014"/>
                  </a:lnTo>
                  <a:lnTo>
                    <a:pt x="1305" y="3041"/>
                  </a:lnTo>
                  <a:lnTo>
                    <a:pt x="1257" y="3064"/>
                  </a:lnTo>
                  <a:lnTo>
                    <a:pt x="1208" y="3082"/>
                  </a:lnTo>
                  <a:lnTo>
                    <a:pt x="1156" y="3094"/>
                  </a:lnTo>
                  <a:lnTo>
                    <a:pt x="1103" y="3102"/>
                  </a:lnTo>
                  <a:lnTo>
                    <a:pt x="1051" y="3105"/>
                  </a:lnTo>
                  <a:lnTo>
                    <a:pt x="991" y="3102"/>
                  </a:lnTo>
                  <a:lnTo>
                    <a:pt x="934" y="3092"/>
                  </a:lnTo>
                  <a:lnTo>
                    <a:pt x="879" y="3076"/>
                  </a:lnTo>
                  <a:lnTo>
                    <a:pt x="964" y="2999"/>
                  </a:lnTo>
                  <a:lnTo>
                    <a:pt x="1052" y="2918"/>
                  </a:lnTo>
                  <a:lnTo>
                    <a:pt x="1143" y="2832"/>
                  </a:lnTo>
                  <a:lnTo>
                    <a:pt x="1236" y="2743"/>
                  </a:lnTo>
                  <a:lnTo>
                    <a:pt x="1333" y="2648"/>
                  </a:lnTo>
                  <a:lnTo>
                    <a:pt x="1432" y="2551"/>
                  </a:lnTo>
                  <a:lnTo>
                    <a:pt x="1535" y="2450"/>
                  </a:lnTo>
                  <a:lnTo>
                    <a:pt x="1640" y="2345"/>
                  </a:lnTo>
                  <a:lnTo>
                    <a:pt x="1748" y="2237"/>
                  </a:lnTo>
                  <a:lnTo>
                    <a:pt x="1814" y="2171"/>
                  </a:lnTo>
                  <a:lnTo>
                    <a:pt x="1829" y="2156"/>
                  </a:lnTo>
                  <a:lnTo>
                    <a:pt x="1860" y="2187"/>
                  </a:lnTo>
                  <a:lnTo>
                    <a:pt x="1879" y="2201"/>
                  </a:lnTo>
                  <a:lnTo>
                    <a:pt x="1900" y="2210"/>
                  </a:lnTo>
                  <a:lnTo>
                    <a:pt x="1923" y="2213"/>
                  </a:lnTo>
                  <a:lnTo>
                    <a:pt x="1927" y="2213"/>
                  </a:lnTo>
                  <a:lnTo>
                    <a:pt x="1945" y="2210"/>
                  </a:lnTo>
                  <a:lnTo>
                    <a:pt x="1962" y="2203"/>
                  </a:lnTo>
                  <a:lnTo>
                    <a:pt x="1978" y="2193"/>
                  </a:lnTo>
                  <a:lnTo>
                    <a:pt x="1991" y="2181"/>
                  </a:lnTo>
                  <a:lnTo>
                    <a:pt x="2814" y="1201"/>
                  </a:lnTo>
                  <a:lnTo>
                    <a:pt x="2849" y="1200"/>
                  </a:lnTo>
                  <a:lnTo>
                    <a:pt x="2889" y="1197"/>
                  </a:lnTo>
                  <a:lnTo>
                    <a:pt x="2934" y="1191"/>
                  </a:lnTo>
                  <a:lnTo>
                    <a:pt x="2982" y="1183"/>
                  </a:lnTo>
                  <a:lnTo>
                    <a:pt x="3033" y="1168"/>
                  </a:lnTo>
                  <a:lnTo>
                    <a:pt x="3087" y="1151"/>
                  </a:lnTo>
                  <a:lnTo>
                    <a:pt x="3143" y="1127"/>
                  </a:lnTo>
                  <a:lnTo>
                    <a:pt x="3200" y="1098"/>
                  </a:lnTo>
                  <a:lnTo>
                    <a:pt x="3258" y="1061"/>
                  </a:lnTo>
                  <a:close/>
                  <a:moveTo>
                    <a:pt x="2330" y="824"/>
                  </a:moveTo>
                  <a:lnTo>
                    <a:pt x="2638" y="1133"/>
                  </a:lnTo>
                  <a:lnTo>
                    <a:pt x="1917" y="1992"/>
                  </a:lnTo>
                  <a:lnTo>
                    <a:pt x="1472" y="1546"/>
                  </a:lnTo>
                  <a:lnTo>
                    <a:pt x="2330" y="824"/>
                  </a:lnTo>
                  <a:close/>
                  <a:moveTo>
                    <a:pt x="699" y="760"/>
                  </a:moveTo>
                  <a:lnTo>
                    <a:pt x="663" y="763"/>
                  </a:lnTo>
                  <a:lnTo>
                    <a:pt x="629" y="771"/>
                  </a:lnTo>
                  <a:lnTo>
                    <a:pt x="597" y="784"/>
                  </a:lnTo>
                  <a:lnTo>
                    <a:pt x="568" y="803"/>
                  </a:lnTo>
                  <a:lnTo>
                    <a:pt x="540" y="826"/>
                  </a:lnTo>
                  <a:lnTo>
                    <a:pt x="517" y="852"/>
                  </a:lnTo>
                  <a:lnTo>
                    <a:pt x="499" y="882"/>
                  </a:lnTo>
                  <a:lnTo>
                    <a:pt x="485" y="915"/>
                  </a:lnTo>
                  <a:lnTo>
                    <a:pt x="477" y="949"/>
                  </a:lnTo>
                  <a:lnTo>
                    <a:pt x="474" y="984"/>
                  </a:lnTo>
                  <a:lnTo>
                    <a:pt x="477" y="1020"/>
                  </a:lnTo>
                  <a:lnTo>
                    <a:pt x="485" y="1054"/>
                  </a:lnTo>
                  <a:lnTo>
                    <a:pt x="499" y="1086"/>
                  </a:lnTo>
                  <a:lnTo>
                    <a:pt x="517" y="1116"/>
                  </a:lnTo>
                  <a:lnTo>
                    <a:pt x="540" y="1143"/>
                  </a:lnTo>
                  <a:lnTo>
                    <a:pt x="568" y="1166"/>
                  </a:lnTo>
                  <a:lnTo>
                    <a:pt x="597" y="1185"/>
                  </a:lnTo>
                  <a:lnTo>
                    <a:pt x="629" y="1198"/>
                  </a:lnTo>
                  <a:lnTo>
                    <a:pt x="663" y="1206"/>
                  </a:lnTo>
                  <a:lnTo>
                    <a:pt x="699" y="1209"/>
                  </a:lnTo>
                  <a:lnTo>
                    <a:pt x="734" y="1206"/>
                  </a:lnTo>
                  <a:lnTo>
                    <a:pt x="768" y="1198"/>
                  </a:lnTo>
                  <a:lnTo>
                    <a:pt x="801" y="1185"/>
                  </a:lnTo>
                  <a:lnTo>
                    <a:pt x="831" y="1166"/>
                  </a:lnTo>
                  <a:lnTo>
                    <a:pt x="857" y="1143"/>
                  </a:lnTo>
                  <a:lnTo>
                    <a:pt x="880" y="1116"/>
                  </a:lnTo>
                  <a:lnTo>
                    <a:pt x="899" y="1086"/>
                  </a:lnTo>
                  <a:lnTo>
                    <a:pt x="912" y="1054"/>
                  </a:lnTo>
                  <a:lnTo>
                    <a:pt x="921" y="1020"/>
                  </a:lnTo>
                  <a:lnTo>
                    <a:pt x="923" y="984"/>
                  </a:lnTo>
                  <a:lnTo>
                    <a:pt x="921" y="949"/>
                  </a:lnTo>
                  <a:lnTo>
                    <a:pt x="912" y="915"/>
                  </a:lnTo>
                  <a:lnTo>
                    <a:pt x="899" y="882"/>
                  </a:lnTo>
                  <a:lnTo>
                    <a:pt x="880" y="852"/>
                  </a:lnTo>
                  <a:lnTo>
                    <a:pt x="857" y="826"/>
                  </a:lnTo>
                  <a:lnTo>
                    <a:pt x="831" y="803"/>
                  </a:lnTo>
                  <a:lnTo>
                    <a:pt x="801" y="784"/>
                  </a:lnTo>
                  <a:lnTo>
                    <a:pt x="768" y="771"/>
                  </a:lnTo>
                  <a:lnTo>
                    <a:pt x="734" y="763"/>
                  </a:lnTo>
                  <a:lnTo>
                    <a:pt x="699" y="760"/>
                  </a:lnTo>
                  <a:close/>
                  <a:moveTo>
                    <a:pt x="1649" y="429"/>
                  </a:moveTo>
                  <a:lnTo>
                    <a:pt x="1620" y="433"/>
                  </a:lnTo>
                  <a:lnTo>
                    <a:pt x="1593" y="439"/>
                  </a:lnTo>
                  <a:lnTo>
                    <a:pt x="1566" y="450"/>
                  </a:lnTo>
                  <a:lnTo>
                    <a:pt x="1541" y="465"/>
                  </a:lnTo>
                  <a:lnTo>
                    <a:pt x="1519" y="483"/>
                  </a:lnTo>
                  <a:lnTo>
                    <a:pt x="1500" y="506"/>
                  </a:lnTo>
                  <a:lnTo>
                    <a:pt x="1485" y="531"/>
                  </a:lnTo>
                  <a:lnTo>
                    <a:pt x="1474" y="557"/>
                  </a:lnTo>
                  <a:lnTo>
                    <a:pt x="1467" y="585"/>
                  </a:lnTo>
                  <a:lnTo>
                    <a:pt x="1465" y="614"/>
                  </a:lnTo>
                  <a:lnTo>
                    <a:pt x="1467" y="643"/>
                  </a:lnTo>
                  <a:lnTo>
                    <a:pt x="1474" y="672"/>
                  </a:lnTo>
                  <a:lnTo>
                    <a:pt x="1485" y="698"/>
                  </a:lnTo>
                  <a:lnTo>
                    <a:pt x="1500" y="722"/>
                  </a:lnTo>
                  <a:lnTo>
                    <a:pt x="1519" y="744"/>
                  </a:lnTo>
                  <a:lnTo>
                    <a:pt x="1541" y="763"/>
                  </a:lnTo>
                  <a:lnTo>
                    <a:pt x="1566" y="778"/>
                  </a:lnTo>
                  <a:lnTo>
                    <a:pt x="1593" y="789"/>
                  </a:lnTo>
                  <a:lnTo>
                    <a:pt x="1620" y="796"/>
                  </a:lnTo>
                  <a:lnTo>
                    <a:pt x="1649" y="798"/>
                  </a:lnTo>
                  <a:lnTo>
                    <a:pt x="1679" y="796"/>
                  </a:lnTo>
                  <a:lnTo>
                    <a:pt x="1706" y="789"/>
                  </a:lnTo>
                  <a:lnTo>
                    <a:pt x="1733" y="778"/>
                  </a:lnTo>
                  <a:lnTo>
                    <a:pt x="1758" y="763"/>
                  </a:lnTo>
                  <a:lnTo>
                    <a:pt x="1780" y="744"/>
                  </a:lnTo>
                  <a:lnTo>
                    <a:pt x="1799" y="722"/>
                  </a:lnTo>
                  <a:lnTo>
                    <a:pt x="1814" y="698"/>
                  </a:lnTo>
                  <a:lnTo>
                    <a:pt x="1825" y="672"/>
                  </a:lnTo>
                  <a:lnTo>
                    <a:pt x="1832" y="643"/>
                  </a:lnTo>
                  <a:lnTo>
                    <a:pt x="1834" y="614"/>
                  </a:lnTo>
                  <a:lnTo>
                    <a:pt x="1832" y="585"/>
                  </a:lnTo>
                  <a:lnTo>
                    <a:pt x="1825" y="557"/>
                  </a:lnTo>
                  <a:lnTo>
                    <a:pt x="1814" y="531"/>
                  </a:lnTo>
                  <a:lnTo>
                    <a:pt x="1799" y="506"/>
                  </a:lnTo>
                  <a:lnTo>
                    <a:pt x="1780" y="483"/>
                  </a:lnTo>
                  <a:lnTo>
                    <a:pt x="1758" y="465"/>
                  </a:lnTo>
                  <a:lnTo>
                    <a:pt x="1733" y="450"/>
                  </a:lnTo>
                  <a:lnTo>
                    <a:pt x="1706" y="439"/>
                  </a:lnTo>
                  <a:lnTo>
                    <a:pt x="1679" y="433"/>
                  </a:lnTo>
                  <a:lnTo>
                    <a:pt x="1649" y="429"/>
                  </a:lnTo>
                  <a:close/>
                  <a:moveTo>
                    <a:pt x="3373" y="2"/>
                  </a:moveTo>
                  <a:lnTo>
                    <a:pt x="3378" y="26"/>
                  </a:lnTo>
                  <a:lnTo>
                    <a:pt x="3384" y="56"/>
                  </a:lnTo>
                  <a:lnTo>
                    <a:pt x="3391" y="106"/>
                  </a:lnTo>
                  <a:lnTo>
                    <a:pt x="3399" y="156"/>
                  </a:lnTo>
                  <a:lnTo>
                    <a:pt x="3405" y="207"/>
                  </a:lnTo>
                  <a:lnTo>
                    <a:pt x="3410" y="259"/>
                  </a:lnTo>
                  <a:lnTo>
                    <a:pt x="3413" y="312"/>
                  </a:lnTo>
                  <a:lnTo>
                    <a:pt x="3414" y="363"/>
                  </a:lnTo>
                  <a:lnTo>
                    <a:pt x="3413" y="416"/>
                  </a:lnTo>
                  <a:lnTo>
                    <a:pt x="3410" y="467"/>
                  </a:lnTo>
                  <a:lnTo>
                    <a:pt x="3405" y="519"/>
                  </a:lnTo>
                  <a:lnTo>
                    <a:pt x="3395" y="568"/>
                  </a:lnTo>
                  <a:lnTo>
                    <a:pt x="3383" y="617"/>
                  </a:lnTo>
                  <a:lnTo>
                    <a:pt x="3366" y="663"/>
                  </a:lnTo>
                  <a:lnTo>
                    <a:pt x="3346" y="708"/>
                  </a:lnTo>
                  <a:lnTo>
                    <a:pt x="3322" y="751"/>
                  </a:lnTo>
                  <a:lnTo>
                    <a:pt x="3293" y="792"/>
                  </a:lnTo>
                  <a:lnTo>
                    <a:pt x="3259" y="829"/>
                  </a:lnTo>
                  <a:lnTo>
                    <a:pt x="3213" y="872"/>
                  </a:lnTo>
                  <a:lnTo>
                    <a:pt x="3167" y="907"/>
                  </a:lnTo>
                  <a:lnTo>
                    <a:pt x="3121" y="938"/>
                  </a:lnTo>
                  <a:lnTo>
                    <a:pt x="3075" y="962"/>
                  </a:lnTo>
                  <a:lnTo>
                    <a:pt x="3031" y="981"/>
                  </a:lnTo>
                  <a:lnTo>
                    <a:pt x="2988" y="996"/>
                  </a:lnTo>
                  <a:lnTo>
                    <a:pt x="2946" y="1007"/>
                  </a:lnTo>
                  <a:lnTo>
                    <a:pt x="2908" y="1015"/>
                  </a:lnTo>
                  <a:lnTo>
                    <a:pt x="2872" y="1020"/>
                  </a:lnTo>
                  <a:lnTo>
                    <a:pt x="2840" y="1022"/>
                  </a:lnTo>
                  <a:lnTo>
                    <a:pt x="2813" y="1023"/>
                  </a:lnTo>
                  <a:lnTo>
                    <a:pt x="2794" y="1023"/>
                  </a:lnTo>
                  <a:lnTo>
                    <a:pt x="2779" y="1022"/>
                  </a:lnTo>
                  <a:lnTo>
                    <a:pt x="2429" y="672"/>
                  </a:lnTo>
                  <a:lnTo>
                    <a:pt x="2429" y="651"/>
                  </a:lnTo>
                  <a:lnTo>
                    <a:pt x="2430" y="625"/>
                  </a:lnTo>
                  <a:lnTo>
                    <a:pt x="2431" y="597"/>
                  </a:lnTo>
                  <a:lnTo>
                    <a:pt x="2434" y="566"/>
                  </a:lnTo>
                  <a:lnTo>
                    <a:pt x="2440" y="532"/>
                  </a:lnTo>
                  <a:lnTo>
                    <a:pt x="2446" y="497"/>
                  </a:lnTo>
                  <a:lnTo>
                    <a:pt x="2455" y="461"/>
                  </a:lnTo>
                  <a:lnTo>
                    <a:pt x="2466" y="425"/>
                  </a:lnTo>
                  <a:lnTo>
                    <a:pt x="2481" y="390"/>
                  </a:lnTo>
                  <a:lnTo>
                    <a:pt x="2498" y="355"/>
                  </a:lnTo>
                  <a:lnTo>
                    <a:pt x="2519" y="323"/>
                  </a:lnTo>
                  <a:lnTo>
                    <a:pt x="2543" y="293"/>
                  </a:lnTo>
                  <a:lnTo>
                    <a:pt x="2572" y="265"/>
                  </a:lnTo>
                  <a:lnTo>
                    <a:pt x="2598" y="246"/>
                  </a:lnTo>
                  <a:lnTo>
                    <a:pt x="2624" y="229"/>
                  </a:lnTo>
                  <a:lnTo>
                    <a:pt x="2648" y="217"/>
                  </a:lnTo>
                  <a:lnTo>
                    <a:pt x="2669" y="208"/>
                  </a:lnTo>
                  <a:lnTo>
                    <a:pt x="2690" y="203"/>
                  </a:lnTo>
                  <a:lnTo>
                    <a:pt x="2708" y="199"/>
                  </a:lnTo>
                  <a:lnTo>
                    <a:pt x="2726" y="197"/>
                  </a:lnTo>
                  <a:lnTo>
                    <a:pt x="2742" y="197"/>
                  </a:lnTo>
                  <a:lnTo>
                    <a:pt x="2776" y="198"/>
                  </a:lnTo>
                  <a:lnTo>
                    <a:pt x="2813" y="203"/>
                  </a:lnTo>
                  <a:lnTo>
                    <a:pt x="2850" y="209"/>
                  </a:lnTo>
                  <a:lnTo>
                    <a:pt x="2886" y="215"/>
                  </a:lnTo>
                  <a:lnTo>
                    <a:pt x="2925" y="220"/>
                  </a:lnTo>
                  <a:lnTo>
                    <a:pt x="2966" y="225"/>
                  </a:lnTo>
                  <a:lnTo>
                    <a:pt x="3010" y="226"/>
                  </a:lnTo>
                  <a:lnTo>
                    <a:pt x="3057" y="224"/>
                  </a:lnTo>
                  <a:lnTo>
                    <a:pt x="3103" y="217"/>
                  </a:lnTo>
                  <a:lnTo>
                    <a:pt x="3148" y="204"/>
                  </a:lnTo>
                  <a:lnTo>
                    <a:pt x="3191" y="185"/>
                  </a:lnTo>
                  <a:lnTo>
                    <a:pt x="3232" y="160"/>
                  </a:lnTo>
                  <a:lnTo>
                    <a:pt x="3269" y="129"/>
                  </a:lnTo>
                  <a:lnTo>
                    <a:pt x="3304" y="92"/>
                  </a:lnTo>
                  <a:lnTo>
                    <a:pt x="3337" y="51"/>
                  </a:lnTo>
                  <a:lnTo>
                    <a:pt x="3351" y="32"/>
                  </a:lnTo>
                  <a:lnTo>
                    <a:pt x="3363" y="15"/>
                  </a:lnTo>
                  <a:lnTo>
                    <a:pt x="3373" y="2"/>
                  </a:lnTo>
                  <a:close/>
                  <a:moveTo>
                    <a:pt x="1423" y="0"/>
                  </a:moveTo>
                  <a:lnTo>
                    <a:pt x="1529" y="3"/>
                  </a:lnTo>
                  <a:lnTo>
                    <a:pt x="1635" y="12"/>
                  </a:lnTo>
                  <a:lnTo>
                    <a:pt x="1740" y="28"/>
                  </a:lnTo>
                  <a:lnTo>
                    <a:pt x="1845" y="50"/>
                  </a:lnTo>
                  <a:lnTo>
                    <a:pt x="1950" y="77"/>
                  </a:lnTo>
                  <a:lnTo>
                    <a:pt x="2054" y="109"/>
                  </a:lnTo>
                  <a:lnTo>
                    <a:pt x="2156" y="149"/>
                  </a:lnTo>
                  <a:lnTo>
                    <a:pt x="2258" y="193"/>
                  </a:lnTo>
                  <a:lnTo>
                    <a:pt x="2358" y="242"/>
                  </a:lnTo>
                  <a:lnTo>
                    <a:pt x="2330" y="292"/>
                  </a:lnTo>
                  <a:lnTo>
                    <a:pt x="2307" y="342"/>
                  </a:lnTo>
                  <a:lnTo>
                    <a:pt x="2289" y="394"/>
                  </a:lnTo>
                  <a:lnTo>
                    <a:pt x="2275" y="445"/>
                  </a:lnTo>
                  <a:lnTo>
                    <a:pt x="2265" y="494"/>
                  </a:lnTo>
                  <a:lnTo>
                    <a:pt x="2258" y="542"/>
                  </a:lnTo>
                  <a:lnTo>
                    <a:pt x="2254" y="585"/>
                  </a:lnTo>
                  <a:lnTo>
                    <a:pt x="2252" y="624"/>
                  </a:lnTo>
                  <a:lnTo>
                    <a:pt x="2251" y="657"/>
                  </a:lnTo>
                  <a:lnTo>
                    <a:pt x="1283" y="1472"/>
                  </a:lnTo>
                  <a:lnTo>
                    <a:pt x="1269" y="1485"/>
                  </a:lnTo>
                  <a:lnTo>
                    <a:pt x="1260" y="1501"/>
                  </a:lnTo>
                  <a:lnTo>
                    <a:pt x="1254" y="1517"/>
                  </a:lnTo>
                  <a:lnTo>
                    <a:pt x="1251" y="1536"/>
                  </a:lnTo>
                  <a:lnTo>
                    <a:pt x="1252" y="1555"/>
                  </a:lnTo>
                  <a:lnTo>
                    <a:pt x="1257" y="1572"/>
                  </a:lnTo>
                  <a:lnTo>
                    <a:pt x="1265" y="1589"/>
                  </a:lnTo>
                  <a:lnTo>
                    <a:pt x="1277" y="1603"/>
                  </a:lnTo>
                  <a:lnTo>
                    <a:pt x="1308" y="1634"/>
                  </a:lnTo>
                  <a:lnTo>
                    <a:pt x="1300" y="1642"/>
                  </a:lnTo>
                  <a:lnTo>
                    <a:pt x="1293" y="1649"/>
                  </a:lnTo>
                  <a:lnTo>
                    <a:pt x="1212" y="1730"/>
                  </a:lnTo>
                  <a:lnTo>
                    <a:pt x="1130" y="1811"/>
                  </a:lnTo>
                  <a:lnTo>
                    <a:pt x="1021" y="1920"/>
                  </a:lnTo>
                  <a:lnTo>
                    <a:pt x="915" y="2026"/>
                  </a:lnTo>
                  <a:lnTo>
                    <a:pt x="814" y="2128"/>
                  </a:lnTo>
                  <a:lnTo>
                    <a:pt x="717" y="2226"/>
                  </a:lnTo>
                  <a:lnTo>
                    <a:pt x="625" y="2322"/>
                  </a:lnTo>
                  <a:lnTo>
                    <a:pt x="537" y="2415"/>
                  </a:lnTo>
                  <a:lnTo>
                    <a:pt x="454" y="2503"/>
                  </a:lnTo>
                  <a:lnTo>
                    <a:pt x="376" y="2589"/>
                  </a:lnTo>
                  <a:lnTo>
                    <a:pt x="321" y="2503"/>
                  </a:lnTo>
                  <a:lnTo>
                    <a:pt x="270" y="2416"/>
                  </a:lnTo>
                  <a:lnTo>
                    <a:pt x="223" y="2327"/>
                  </a:lnTo>
                  <a:lnTo>
                    <a:pt x="180" y="2237"/>
                  </a:lnTo>
                  <a:lnTo>
                    <a:pt x="143" y="2147"/>
                  </a:lnTo>
                  <a:lnTo>
                    <a:pt x="109" y="2056"/>
                  </a:lnTo>
                  <a:lnTo>
                    <a:pt x="80" y="1965"/>
                  </a:lnTo>
                  <a:lnTo>
                    <a:pt x="55" y="1873"/>
                  </a:lnTo>
                  <a:lnTo>
                    <a:pt x="35" y="1782"/>
                  </a:lnTo>
                  <a:lnTo>
                    <a:pt x="20" y="1690"/>
                  </a:lnTo>
                  <a:lnTo>
                    <a:pt x="9" y="1600"/>
                  </a:lnTo>
                  <a:lnTo>
                    <a:pt x="2" y="1508"/>
                  </a:lnTo>
                  <a:lnTo>
                    <a:pt x="0" y="1419"/>
                  </a:lnTo>
                  <a:lnTo>
                    <a:pt x="2" y="1330"/>
                  </a:lnTo>
                  <a:lnTo>
                    <a:pt x="10" y="1242"/>
                  </a:lnTo>
                  <a:lnTo>
                    <a:pt x="22" y="1156"/>
                  </a:lnTo>
                  <a:lnTo>
                    <a:pt x="39" y="1070"/>
                  </a:lnTo>
                  <a:lnTo>
                    <a:pt x="59" y="988"/>
                  </a:lnTo>
                  <a:lnTo>
                    <a:pt x="86" y="906"/>
                  </a:lnTo>
                  <a:lnTo>
                    <a:pt x="117" y="826"/>
                  </a:lnTo>
                  <a:lnTo>
                    <a:pt x="152" y="749"/>
                  </a:lnTo>
                  <a:lnTo>
                    <a:pt x="191" y="674"/>
                  </a:lnTo>
                  <a:lnTo>
                    <a:pt x="237" y="601"/>
                  </a:lnTo>
                  <a:lnTo>
                    <a:pt x="286" y="532"/>
                  </a:lnTo>
                  <a:lnTo>
                    <a:pt x="341" y="466"/>
                  </a:lnTo>
                  <a:lnTo>
                    <a:pt x="400" y="402"/>
                  </a:lnTo>
                  <a:lnTo>
                    <a:pt x="462" y="345"/>
                  </a:lnTo>
                  <a:lnTo>
                    <a:pt x="527" y="291"/>
                  </a:lnTo>
                  <a:lnTo>
                    <a:pt x="595" y="241"/>
                  </a:lnTo>
                  <a:lnTo>
                    <a:pt x="667" y="197"/>
                  </a:lnTo>
                  <a:lnTo>
                    <a:pt x="741" y="156"/>
                  </a:lnTo>
                  <a:lnTo>
                    <a:pt x="818" y="120"/>
                  </a:lnTo>
                  <a:lnTo>
                    <a:pt x="899" y="89"/>
                  </a:lnTo>
                  <a:lnTo>
                    <a:pt x="981" y="62"/>
                  </a:lnTo>
                  <a:lnTo>
                    <a:pt x="1066" y="40"/>
                  </a:lnTo>
                  <a:lnTo>
                    <a:pt x="1153" y="22"/>
                  </a:lnTo>
                  <a:lnTo>
                    <a:pt x="1242" y="10"/>
                  </a:lnTo>
                  <a:lnTo>
                    <a:pt x="1332" y="2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ysClr val="window" lastClr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31" name="Rounded Rectangle 178"/>
          <p:cNvSpPr/>
          <p:nvPr/>
        </p:nvSpPr>
        <p:spPr>
          <a:xfrm>
            <a:off x="1784519" y="5470730"/>
            <a:ext cx="2088359" cy="90561"/>
          </a:xfrm>
          <a:prstGeom prst="roundRect">
            <a:avLst>
              <a:gd name="adj" fmla="val 50000"/>
            </a:avLst>
          </a:prstGeom>
          <a:solidFill>
            <a:srgbClr val="2070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32" name="Group 43"/>
          <p:cNvGrpSpPr/>
          <p:nvPr/>
        </p:nvGrpSpPr>
        <p:grpSpPr>
          <a:xfrm>
            <a:off x="1735207" y="3413073"/>
            <a:ext cx="1836255" cy="285917"/>
            <a:chOff x="6766611" y="3551887"/>
            <a:chExt cx="1836255" cy="285917"/>
          </a:xfrm>
        </p:grpSpPr>
        <p:sp>
          <p:nvSpPr>
            <p:cNvPr id="133" name="Rectangle 44"/>
            <p:cNvSpPr/>
            <p:nvPr/>
          </p:nvSpPr>
          <p:spPr>
            <a:xfrm>
              <a:off x="7226515" y="3551887"/>
              <a:ext cx="1376351" cy="28591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36000" bIns="0" rtlCol="0" anchor="ctr">
              <a:norm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IN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Editing</a:t>
              </a:r>
              <a:endParaRPr kumimoji="0" lang="en-I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34" name="Group 45"/>
            <p:cNvGrpSpPr/>
            <p:nvPr/>
          </p:nvGrpSpPr>
          <p:grpSpPr>
            <a:xfrm>
              <a:off x="6766611" y="3623722"/>
              <a:ext cx="167582" cy="157000"/>
              <a:chOff x="5368132" y="3540125"/>
              <a:chExt cx="465138" cy="435769"/>
            </a:xfrm>
            <a:solidFill>
              <a:sysClr val="window" lastClr="FFFFFF"/>
            </a:solidFill>
          </p:grpSpPr>
          <p:sp>
            <p:nvSpPr>
              <p:cNvPr id="135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6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44" name="矩形 43"/>
          <p:cNvSpPr/>
          <p:nvPr/>
        </p:nvSpPr>
        <p:spPr>
          <a:xfrm>
            <a:off x="1666993" y="692150"/>
            <a:ext cx="2771877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不足之处</a:t>
            </a:r>
            <a:endParaRPr lang="zh-CN" altLang="en-US" sz="2400" kern="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45" name="圆角矩形 44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rgbClr val="34B2E4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圆角矩形 45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119" grpId="0" animBg="1"/>
      <p:bldP spid="121" grpId="0" animBg="1"/>
      <p:bldP spid="126" grpId="0" animBg="1"/>
      <p:bldP spid="131" grpId="0" animBg="1"/>
      <p:bldP spid="44" grpId="0"/>
      <p:bldP spid="45" grpId="0" animBg="1"/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91"/>
            <a:ext cx="5597504" cy="68310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96000" y="1424213"/>
            <a:ext cx="13901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spc="300" dirty="0">
                <a:solidFill>
                  <a:srgbClr val="2070A1"/>
                </a:solidFill>
                <a:cs typeface="+mn-ea"/>
                <a:sym typeface="+mn-lt"/>
              </a:rPr>
              <a:t>背景</a:t>
            </a:r>
            <a:endParaRPr lang="zh-CN" altLang="en-US" sz="4400" spc="300" dirty="0">
              <a:solidFill>
                <a:srgbClr val="2070A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1" y="2636349"/>
            <a:ext cx="4535424" cy="1673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   就公司目前的业务来说，接口组合的灵活性很强，业务场景比较复杂，需要的验证数据也越来越多。我们一方面要顶住业务发展的压力，一方面又得保证产品的质量。如何快速创造出我们需要的数据，提高我们的效能呢？于是数据工厂就出炉了！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096000" y="2243328"/>
            <a:ext cx="2487168" cy="0"/>
          </a:xfrm>
          <a:prstGeom prst="line">
            <a:avLst/>
          </a:prstGeom>
          <a:ln w="25400">
            <a:solidFill>
              <a:srgbClr val="34B2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 rot="2700000">
            <a:off x="10787656" y="156231"/>
            <a:ext cx="754354" cy="754354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823156" y="563905"/>
            <a:ext cx="683354" cy="683354"/>
            <a:chOff x="3700441" y="1274408"/>
            <a:chExt cx="1646508" cy="1646508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854928" y="1231773"/>
            <a:ext cx="619809" cy="619809"/>
            <a:chOff x="3700441" y="1274408"/>
            <a:chExt cx="1646508" cy="1646508"/>
          </a:xfrm>
        </p:grpSpPr>
        <p:sp>
          <p:nvSpPr>
            <p:cNvPr id="15" name="圆角矩形 14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>
        <p15:prstTrans prst="airplan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4.375E-6 -0.18472 " pathEditMode="relative" rAng="0" ptsTypes="AA">
                                      <p:cBhvr>
                                        <p:cTn id="13" dur="12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3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4.375E-6 -0.34468 " pathEditMode="relative" rAng="0" ptsTypes="AA">
                                      <p:cBhvr>
                                        <p:cTn id="18" dur="1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24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4.375E-6 -0.50417 " pathEditMode="relative" rAng="0" ptsTypes="AA">
                                      <p:cBhvr>
                                        <p:cTn id="23" dur="17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3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85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 animBg="1"/>
      <p:bldP spid="10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椭圆 54"/>
          <p:cNvSpPr>
            <a:spLocks noChangeAspect="1"/>
          </p:cNvSpPr>
          <p:nvPr/>
        </p:nvSpPr>
        <p:spPr>
          <a:xfrm>
            <a:off x="1236758" y="2143353"/>
            <a:ext cx="3775328" cy="3775328"/>
          </a:xfrm>
          <a:prstGeom prst="ellipse">
            <a:avLst/>
          </a:prstGeom>
          <a:solidFill>
            <a:sysClr val="window" lastClr="FFFFFF">
              <a:alpha val="65000"/>
            </a:sysClr>
          </a:solidFill>
          <a:ln w="12700" cap="flat" cmpd="sng" algn="ctr">
            <a:noFill/>
            <a:prstDash val="solid"/>
            <a:miter lim="800000"/>
          </a:ln>
          <a:effectLst>
            <a:outerShdw blurRad="508000" dist="254000" dir="8100000" algn="tr" rotWithShape="0">
              <a:prstClr val="black">
                <a:alpha val="3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6" name="椭圆 55"/>
          <p:cNvSpPr>
            <a:spLocks noChangeAspect="1"/>
          </p:cNvSpPr>
          <p:nvPr/>
        </p:nvSpPr>
        <p:spPr>
          <a:xfrm>
            <a:off x="1370277" y="2276872"/>
            <a:ext cx="3508289" cy="3508289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0" dist="254000" dir="8100000" algn="tr" rotWithShape="0">
              <a:prstClr val="black">
                <a:alpha val="3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椭圆 56"/>
          <p:cNvSpPr>
            <a:spLocks noChangeAspect="1"/>
          </p:cNvSpPr>
          <p:nvPr/>
        </p:nvSpPr>
        <p:spPr>
          <a:xfrm>
            <a:off x="1695294" y="2601889"/>
            <a:ext cx="2862996" cy="2862996"/>
          </a:xfrm>
          <a:prstGeom prst="ellipse">
            <a:avLst/>
          </a:prstGeom>
          <a:solidFill>
            <a:sysClr val="window" lastClr="FFFFFF">
              <a:alpha val="65000"/>
            </a:sysClr>
          </a:solidFill>
          <a:ln w="12700" cap="flat" cmpd="sng" algn="ctr">
            <a:noFill/>
            <a:prstDash val="solid"/>
            <a:miter lim="800000"/>
          </a:ln>
          <a:effectLst>
            <a:outerShdw blurRad="508000" dist="254000" dir="8100000" algn="tr" rotWithShape="0">
              <a:prstClr val="black">
                <a:alpha val="3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8" name="椭圆 57"/>
          <p:cNvSpPr>
            <a:spLocks noChangeAspect="1"/>
          </p:cNvSpPr>
          <p:nvPr/>
        </p:nvSpPr>
        <p:spPr>
          <a:xfrm>
            <a:off x="1838453" y="2739338"/>
            <a:ext cx="2582941" cy="2582941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0" dist="254000" dir="8100000" algn="tr" rotWithShape="0">
              <a:prstClr val="black">
                <a:alpha val="3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" name="椭圆 58"/>
          <p:cNvSpPr>
            <a:spLocks noChangeAspect="1"/>
          </p:cNvSpPr>
          <p:nvPr/>
        </p:nvSpPr>
        <p:spPr>
          <a:xfrm>
            <a:off x="2138990" y="3045377"/>
            <a:ext cx="1970861" cy="1970861"/>
          </a:xfrm>
          <a:prstGeom prst="ellipse">
            <a:avLst/>
          </a:prstGeom>
          <a:solidFill>
            <a:sysClr val="window" lastClr="FFFFFF">
              <a:alpha val="65000"/>
            </a:sysClr>
          </a:solidFill>
          <a:ln w="12700" cap="flat" cmpd="sng" algn="ctr">
            <a:noFill/>
            <a:prstDash val="solid"/>
            <a:miter lim="800000"/>
          </a:ln>
          <a:effectLst>
            <a:outerShdw blurRad="508000" dist="254000" dir="8100000" algn="tr" rotWithShape="0">
              <a:prstClr val="black">
                <a:alpha val="3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0" name="椭圆 59"/>
          <p:cNvSpPr>
            <a:spLocks noChangeAspect="1"/>
          </p:cNvSpPr>
          <p:nvPr/>
        </p:nvSpPr>
        <p:spPr>
          <a:xfrm>
            <a:off x="2276857" y="3183244"/>
            <a:ext cx="1695126" cy="1695126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0" dist="254000" dir="8100000" algn="tr" rotWithShape="0">
              <a:prstClr val="black">
                <a:alpha val="3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1" name="Arc 13"/>
          <p:cNvSpPr>
            <a:spLocks noChangeAspect="1"/>
          </p:cNvSpPr>
          <p:nvPr/>
        </p:nvSpPr>
        <p:spPr>
          <a:xfrm>
            <a:off x="1247516" y="2164868"/>
            <a:ext cx="3753813" cy="3753813"/>
          </a:xfrm>
          <a:prstGeom prst="arc">
            <a:avLst>
              <a:gd name="adj1" fmla="val 11846876"/>
              <a:gd name="adj2" fmla="val 5248910"/>
            </a:avLst>
          </a:prstGeom>
          <a:noFill/>
          <a:ln w="190500" cap="rnd" cmpd="sng" algn="ctr">
            <a:solidFill>
              <a:srgbClr val="2CC6D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2" name="Arc 13"/>
          <p:cNvSpPr>
            <a:spLocks noChangeAspect="1"/>
          </p:cNvSpPr>
          <p:nvPr/>
        </p:nvSpPr>
        <p:spPr>
          <a:xfrm>
            <a:off x="1824743" y="2644921"/>
            <a:ext cx="2744305" cy="2744305"/>
          </a:xfrm>
          <a:prstGeom prst="arc">
            <a:avLst>
              <a:gd name="adj1" fmla="val 15555395"/>
              <a:gd name="adj2" fmla="val 5332279"/>
            </a:avLst>
          </a:prstGeom>
          <a:noFill/>
          <a:ln w="190500" cap="rnd" cmpd="sng" algn="ctr">
            <a:solidFill>
              <a:srgbClr val="34B2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Arc 13"/>
          <p:cNvSpPr>
            <a:spLocks noChangeAspect="1"/>
          </p:cNvSpPr>
          <p:nvPr/>
        </p:nvSpPr>
        <p:spPr>
          <a:xfrm>
            <a:off x="2224358" y="3074326"/>
            <a:ext cx="1885493" cy="1885493"/>
          </a:xfrm>
          <a:prstGeom prst="arc">
            <a:avLst>
              <a:gd name="adj1" fmla="val 11796371"/>
              <a:gd name="adj2" fmla="val 5170422"/>
            </a:avLst>
          </a:prstGeom>
          <a:noFill/>
          <a:ln w="190500" cap="rnd" cmpd="sng" algn="ctr">
            <a:solidFill>
              <a:srgbClr val="2070A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5762765" y="2026299"/>
            <a:ext cx="886094" cy="863648"/>
            <a:chOff x="5762765" y="2026299"/>
            <a:chExt cx="886094" cy="863648"/>
          </a:xfrm>
        </p:grpSpPr>
        <p:sp>
          <p:nvSpPr>
            <p:cNvPr id="74" name="矩形 73"/>
            <p:cNvSpPr>
              <a:spLocks noChangeAspect="1"/>
            </p:cNvSpPr>
            <p:nvPr/>
          </p:nvSpPr>
          <p:spPr>
            <a:xfrm>
              <a:off x="5762765" y="2026299"/>
              <a:ext cx="886094" cy="863648"/>
            </a:xfrm>
            <a:prstGeom prst="rect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0" dist="254000" dir="8100000" algn="tr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75" name="Group 29"/>
            <p:cNvGrpSpPr>
              <a:grpSpLocks noChangeAspect="1"/>
            </p:cNvGrpSpPr>
            <p:nvPr/>
          </p:nvGrpSpPr>
          <p:grpSpPr>
            <a:xfrm>
              <a:off x="6011493" y="2263140"/>
              <a:ext cx="389940" cy="389940"/>
              <a:chOff x="3050019" y="10809357"/>
              <a:chExt cx="621124" cy="621123"/>
            </a:xfrm>
          </p:grpSpPr>
          <p:sp>
            <p:nvSpPr>
              <p:cNvPr id="76" name="Freeform 563"/>
              <p:cNvSpPr>
                <a:spLocks noChangeArrowheads="1"/>
              </p:cNvSpPr>
              <p:nvPr/>
            </p:nvSpPr>
            <p:spPr bwMode="auto">
              <a:xfrm>
                <a:off x="3050021" y="10812287"/>
                <a:ext cx="621122" cy="615262"/>
              </a:xfrm>
              <a:custGeom>
                <a:avLst/>
                <a:gdLst>
                  <a:gd name="T0" fmla="*/ 933 w 934"/>
                  <a:gd name="T1" fmla="*/ 463 h 927"/>
                  <a:gd name="T2" fmla="*/ 933 w 934"/>
                  <a:gd name="T3" fmla="*/ 463 h 927"/>
                  <a:gd name="T4" fmla="*/ 470 w 934"/>
                  <a:gd name="T5" fmla="*/ 926 h 927"/>
                  <a:gd name="T6" fmla="*/ 0 w 934"/>
                  <a:gd name="T7" fmla="*/ 463 h 927"/>
                  <a:gd name="T8" fmla="*/ 470 w 934"/>
                  <a:gd name="T9" fmla="*/ 0 h 927"/>
                  <a:gd name="T10" fmla="*/ 933 w 934"/>
                  <a:gd name="T11" fmla="*/ 463 h 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4" h="927">
                    <a:moveTo>
                      <a:pt x="933" y="463"/>
                    </a:moveTo>
                    <a:lnTo>
                      <a:pt x="933" y="463"/>
                    </a:lnTo>
                    <a:cubicBezTo>
                      <a:pt x="933" y="717"/>
                      <a:pt x="724" y="926"/>
                      <a:pt x="470" y="926"/>
                    </a:cubicBezTo>
                    <a:cubicBezTo>
                      <a:pt x="209" y="926"/>
                      <a:pt x="0" y="717"/>
                      <a:pt x="0" y="463"/>
                    </a:cubicBezTo>
                    <a:cubicBezTo>
                      <a:pt x="0" y="202"/>
                      <a:pt x="209" y="0"/>
                      <a:pt x="470" y="0"/>
                    </a:cubicBezTo>
                    <a:cubicBezTo>
                      <a:pt x="724" y="0"/>
                      <a:pt x="933" y="202"/>
                      <a:pt x="933" y="463"/>
                    </a:cubicBezTo>
                  </a:path>
                </a:pathLst>
              </a:custGeom>
              <a:noFill/>
              <a:ln w="12700" cap="flat">
                <a:solidFill>
                  <a:sysClr val="window" lastClr="FFFF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7" name="Freeform 564"/>
              <p:cNvSpPr>
                <a:spLocks noChangeArrowheads="1"/>
              </p:cNvSpPr>
              <p:nvPr/>
            </p:nvSpPr>
            <p:spPr bwMode="auto">
              <a:xfrm>
                <a:off x="3214090" y="10973429"/>
                <a:ext cx="298841" cy="298841"/>
              </a:xfrm>
              <a:custGeom>
                <a:avLst/>
                <a:gdLst>
                  <a:gd name="T0" fmla="*/ 448 w 449"/>
                  <a:gd name="T1" fmla="*/ 224 h 449"/>
                  <a:gd name="T2" fmla="*/ 448 w 449"/>
                  <a:gd name="T3" fmla="*/ 224 h 449"/>
                  <a:gd name="T4" fmla="*/ 224 w 449"/>
                  <a:gd name="T5" fmla="*/ 448 h 449"/>
                  <a:gd name="T6" fmla="*/ 0 w 449"/>
                  <a:gd name="T7" fmla="*/ 224 h 449"/>
                  <a:gd name="T8" fmla="*/ 224 w 449"/>
                  <a:gd name="T9" fmla="*/ 0 h 449"/>
                  <a:gd name="T10" fmla="*/ 448 w 449"/>
                  <a:gd name="T11" fmla="*/ 224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9" h="449">
                    <a:moveTo>
                      <a:pt x="448" y="224"/>
                    </a:moveTo>
                    <a:lnTo>
                      <a:pt x="448" y="224"/>
                    </a:lnTo>
                    <a:cubicBezTo>
                      <a:pt x="448" y="351"/>
                      <a:pt x="343" y="448"/>
                      <a:pt x="224" y="448"/>
                    </a:cubicBezTo>
                    <a:cubicBezTo>
                      <a:pt x="97" y="448"/>
                      <a:pt x="0" y="351"/>
                      <a:pt x="0" y="224"/>
                    </a:cubicBezTo>
                    <a:cubicBezTo>
                      <a:pt x="0" y="97"/>
                      <a:pt x="97" y="0"/>
                      <a:pt x="224" y="0"/>
                    </a:cubicBezTo>
                    <a:cubicBezTo>
                      <a:pt x="343" y="0"/>
                      <a:pt x="448" y="97"/>
                      <a:pt x="448" y="224"/>
                    </a:cubicBezTo>
                  </a:path>
                </a:pathLst>
              </a:custGeom>
              <a:noFill/>
              <a:ln w="12700" cap="flat">
                <a:solidFill>
                  <a:sysClr val="window" lastClr="FFFF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8" name="Line 565"/>
              <p:cNvSpPr>
                <a:spLocks noChangeShapeType="1"/>
              </p:cNvSpPr>
              <p:nvPr/>
            </p:nvSpPr>
            <p:spPr bwMode="auto">
              <a:xfrm flipV="1">
                <a:off x="3301985" y="10809357"/>
                <a:ext cx="2929" cy="175790"/>
              </a:xfrm>
              <a:prstGeom prst="line">
                <a:avLst/>
              </a:prstGeom>
              <a:noFill/>
              <a:ln w="12700" cap="flat">
                <a:solidFill>
                  <a:sysClr val="window" lastClr="FFFF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9" name="Line 566"/>
              <p:cNvSpPr>
                <a:spLocks noChangeShapeType="1"/>
              </p:cNvSpPr>
              <p:nvPr/>
            </p:nvSpPr>
            <p:spPr bwMode="auto">
              <a:xfrm flipV="1">
                <a:off x="3422106" y="10809357"/>
                <a:ext cx="2931" cy="175790"/>
              </a:xfrm>
              <a:prstGeom prst="line">
                <a:avLst/>
              </a:prstGeom>
              <a:noFill/>
              <a:ln w="12700" cap="flat">
                <a:solidFill>
                  <a:sysClr val="window" lastClr="FFFF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0" name="Line 567"/>
              <p:cNvSpPr>
                <a:spLocks noChangeShapeType="1"/>
              </p:cNvSpPr>
              <p:nvPr/>
            </p:nvSpPr>
            <p:spPr bwMode="auto">
              <a:xfrm flipV="1">
                <a:off x="3301985" y="11254690"/>
                <a:ext cx="2929" cy="175790"/>
              </a:xfrm>
              <a:prstGeom prst="line">
                <a:avLst/>
              </a:prstGeom>
              <a:noFill/>
              <a:ln w="12700" cap="flat">
                <a:solidFill>
                  <a:sysClr val="window" lastClr="FFFF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1" name="Line 568"/>
              <p:cNvSpPr>
                <a:spLocks noChangeShapeType="1"/>
              </p:cNvSpPr>
              <p:nvPr/>
            </p:nvSpPr>
            <p:spPr bwMode="auto">
              <a:xfrm flipV="1">
                <a:off x="3422106" y="11254690"/>
                <a:ext cx="2931" cy="175790"/>
              </a:xfrm>
              <a:prstGeom prst="line">
                <a:avLst/>
              </a:prstGeom>
              <a:noFill/>
              <a:ln w="12700" cap="flat">
                <a:solidFill>
                  <a:sysClr val="window" lastClr="FFFF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2" name="Line 569"/>
              <p:cNvSpPr>
                <a:spLocks noChangeShapeType="1"/>
              </p:cNvSpPr>
              <p:nvPr/>
            </p:nvSpPr>
            <p:spPr bwMode="auto">
              <a:xfrm>
                <a:off x="3501213" y="11061322"/>
                <a:ext cx="169930" cy="2929"/>
              </a:xfrm>
              <a:prstGeom prst="line">
                <a:avLst/>
              </a:prstGeom>
              <a:noFill/>
              <a:ln w="12700" cap="flat">
                <a:solidFill>
                  <a:sysClr val="window" lastClr="FFFF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3" name="Line 570"/>
              <p:cNvSpPr>
                <a:spLocks noChangeShapeType="1"/>
              </p:cNvSpPr>
              <p:nvPr/>
            </p:nvSpPr>
            <p:spPr bwMode="auto">
              <a:xfrm>
                <a:off x="3501213" y="11181442"/>
                <a:ext cx="169930" cy="2931"/>
              </a:xfrm>
              <a:prstGeom prst="line">
                <a:avLst/>
              </a:prstGeom>
              <a:noFill/>
              <a:ln w="12700" cap="flat">
                <a:solidFill>
                  <a:sysClr val="window" lastClr="FFFF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4" name="Line 571"/>
              <p:cNvSpPr>
                <a:spLocks noChangeShapeType="1"/>
              </p:cNvSpPr>
              <p:nvPr/>
            </p:nvSpPr>
            <p:spPr bwMode="auto">
              <a:xfrm>
                <a:off x="3050019" y="11061322"/>
                <a:ext cx="172859" cy="2929"/>
              </a:xfrm>
              <a:prstGeom prst="line">
                <a:avLst/>
              </a:prstGeom>
              <a:noFill/>
              <a:ln w="12700" cap="flat">
                <a:solidFill>
                  <a:sysClr val="window" lastClr="FFFF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5" name="Line 572"/>
              <p:cNvSpPr>
                <a:spLocks noChangeShapeType="1"/>
              </p:cNvSpPr>
              <p:nvPr/>
            </p:nvSpPr>
            <p:spPr bwMode="auto">
              <a:xfrm>
                <a:off x="3050019" y="11181442"/>
                <a:ext cx="172859" cy="2931"/>
              </a:xfrm>
              <a:prstGeom prst="line">
                <a:avLst/>
              </a:prstGeom>
              <a:noFill/>
              <a:ln w="12700" cap="flat">
                <a:solidFill>
                  <a:sysClr val="window" lastClr="FFFF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6" name="组合 85"/>
          <p:cNvGrpSpPr/>
          <p:nvPr/>
        </p:nvGrpSpPr>
        <p:grpSpPr>
          <a:xfrm>
            <a:off x="5762765" y="3482790"/>
            <a:ext cx="886094" cy="863648"/>
            <a:chOff x="5762765" y="3482790"/>
            <a:chExt cx="886094" cy="863648"/>
          </a:xfrm>
        </p:grpSpPr>
        <p:sp>
          <p:nvSpPr>
            <p:cNvPr id="87" name="矩形 86"/>
            <p:cNvSpPr>
              <a:spLocks noChangeAspect="1"/>
            </p:cNvSpPr>
            <p:nvPr/>
          </p:nvSpPr>
          <p:spPr>
            <a:xfrm>
              <a:off x="5762765" y="3482790"/>
              <a:ext cx="886094" cy="863648"/>
            </a:xfrm>
            <a:prstGeom prst="rect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0" dist="254000" dir="8100000" algn="tr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88" name="组合 87"/>
            <p:cNvGrpSpPr>
              <a:grpSpLocks noChangeAspect="1"/>
            </p:cNvGrpSpPr>
            <p:nvPr/>
          </p:nvGrpSpPr>
          <p:grpSpPr>
            <a:xfrm>
              <a:off x="6006012" y="3771528"/>
              <a:ext cx="391877" cy="325333"/>
              <a:chOff x="889362" y="4155110"/>
              <a:chExt cx="310561" cy="257825"/>
            </a:xfrm>
          </p:grpSpPr>
          <p:sp>
            <p:nvSpPr>
              <p:cNvPr id="89" name="Line 505"/>
              <p:cNvSpPr>
                <a:spLocks noChangeShapeType="1"/>
              </p:cNvSpPr>
              <p:nvPr/>
            </p:nvSpPr>
            <p:spPr bwMode="auto">
              <a:xfrm flipH="1">
                <a:off x="971397" y="4174155"/>
                <a:ext cx="142097" cy="1465"/>
              </a:xfrm>
              <a:prstGeom prst="line">
                <a:avLst/>
              </a:prstGeom>
              <a:noFill/>
              <a:ln w="12700" cap="flat">
                <a:solidFill>
                  <a:sysClr val="window" lastClr="FFFF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0" name="Freeform 506"/>
              <p:cNvSpPr>
                <a:spLocks noChangeArrowheads="1"/>
              </p:cNvSpPr>
              <p:nvPr/>
            </p:nvSpPr>
            <p:spPr bwMode="auto">
              <a:xfrm>
                <a:off x="889362" y="4174155"/>
                <a:ext cx="310561" cy="238780"/>
              </a:xfrm>
              <a:custGeom>
                <a:avLst/>
                <a:gdLst>
                  <a:gd name="T0" fmla="*/ 165 w 934"/>
                  <a:gd name="T1" fmla="*/ 0 h 718"/>
                  <a:gd name="T2" fmla="*/ 0 w 934"/>
                  <a:gd name="T3" fmla="*/ 0 h 718"/>
                  <a:gd name="T4" fmla="*/ 0 w 934"/>
                  <a:gd name="T5" fmla="*/ 717 h 718"/>
                  <a:gd name="T6" fmla="*/ 933 w 934"/>
                  <a:gd name="T7" fmla="*/ 717 h 718"/>
                  <a:gd name="T8" fmla="*/ 933 w 934"/>
                  <a:gd name="T9" fmla="*/ 0 h 718"/>
                  <a:gd name="T10" fmla="*/ 762 w 934"/>
                  <a:gd name="T11" fmla="*/ 0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4" h="718">
                    <a:moveTo>
                      <a:pt x="165" y="0"/>
                    </a:moveTo>
                    <a:lnTo>
                      <a:pt x="0" y="0"/>
                    </a:lnTo>
                    <a:lnTo>
                      <a:pt x="0" y="717"/>
                    </a:lnTo>
                    <a:lnTo>
                      <a:pt x="933" y="717"/>
                    </a:lnTo>
                    <a:lnTo>
                      <a:pt x="933" y="0"/>
                    </a:lnTo>
                    <a:lnTo>
                      <a:pt x="762" y="0"/>
                    </a:lnTo>
                  </a:path>
                </a:pathLst>
              </a:custGeom>
              <a:noFill/>
              <a:ln w="12700" cap="flat">
                <a:solidFill>
                  <a:sysClr val="window" lastClr="FFFF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1" name="Freeform 507"/>
              <p:cNvSpPr>
                <a:spLocks noChangeArrowheads="1"/>
              </p:cNvSpPr>
              <p:nvPr/>
            </p:nvSpPr>
            <p:spPr bwMode="auto">
              <a:xfrm>
                <a:off x="943564" y="4155110"/>
                <a:ext cx="29299" cy="39553"/>
              </a:xfrm>
              <a:custGeom>
                <a:avLst/>
                <a:gdLst>
                  <a:gd name="T0" fmla="*/ 0 w 90"/>
                  <a:gd name="T1" fmla="*/ 119 h 120"/>
                  <a:gd name="T2" fmla="*/ 0 w 90"/>
                  <a:gd name="T3" fmla="*/ 0 h 120"/>
                  <a:gd name="T4" fmla="*/ 89 w 90"/>
                  <a:gd name="T5" fmla="*/ 0 h 120"/>
                  <a:gd name="T6" fmla="*/ 89 w 90"/>
                  <a:gd name="T7" fmla="*/ 119 h 120"/>
                  <a:gd name="T8" fmla="*/ 0 w 90"/>
                  <a:gd name="T9" fmla="*/ 11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120">
                    <a:moveTo>
                      <a:pt x="0" y="119"/>
                    </a:moveTo>
                    <a:lnTo>
                      <a:pt x="0" y="0"/>
                    </a:lnTo>
                    <a:lnTo>
                      <a:pt x="89" y="0"/>
                    </a:lnTo>
                    <a:lnTo>
                      <a:pt x="89" y="119"/>
                    </a:lnTo>
                    <a:lnTo>
                      <a:pt x="0" y="119"/>
                    </a:lnTo>
                  </a:path>
                </a:pathLst>
              </a:custGeom>
              <a:noFill/>
              <a:ln w="12700" cap="flat">
                <a:solidFill>
                  <a:sysClr val="window" lastClr="FFFFFF"/>
                </a:solidFill>
                <a:beve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2" name="Freeform 508"/>
              <p:cNvSpPr>
                <a:spLocks noChangeArrowheads="1"/>
              </p:cNvSpPr>
              <p:nvPr/>
            </p:nvSpPr>
            <p:spPr bwMode="auto">
              <a:xfrm>
                <a:off x="1112028" y="4155110"/>
                <a:ext cx="30764" cy="39553"/>
              </a:xfrm>
              <a:custGeom>
                <a:avLst/>
                <a:gdLst>
                  <a:gd name="T0" fmla="*/ 0 w 91"/>
                  <a:gd name="T1" fmla="*/ 119 h 120"/>
                  <a:gd name="T2" fmla="*/ 0 w 91"/>
                  <a:gd name="T3" fmla="*/ 0 h 120"/>
                  <a:gd name="T4" fmla="*/ 90 w 91"/>
                  <a:gd name="T5" fmla="*/ 0 h 120"/>
                  <a:gd name="T6" fmla="*/ 90 w 91"/>
                  <a:gd name="T7" fmla="*/ 119 h 120"/>
                  <a:gd name="T8" fmla="*/ 0 w 91"/>
                  <a:gd name="T9" fmla="*/ 11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120">
                    <a:moveTo>
                      <a:pt x="0" y="119"/>
                    </a:moveTo>
                    <a:lnTo>
                      <a:pt x="0" y="0"/>
                    </a:lnTo>
                    <a:lnTo>
                      <a:pt x="90" y="0"/>
                    </a:lnTo>
                    <a:lnTo>
                      <a:pt x="90" y="119"/>
                    </a:lnTo>
                    <a:lnTo>
                      <a:pt x="0" y="119"/>
                    </a:lnTo>
                  </a:path>
                </a:pathLst>
              </a:custGeom>
              <a:noFill/>
              <a:ln w="12700" cap="flat">
                <a:solidFill>
                  <a:sysClr val="window" lastClr="FFFFFF"/>
                </a:solidFill>
                <a:beve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3" name="Freeform 509"/>
              <p:cNvSpPr>
                <a:spLocks noChangeArrowheads="1"/>
              </p:cNvSpPr>
              <p:nvPr/>
            </p:nvSpPr>
            <p:spPr bwMode="auto">
              <a:xfrm>
                <a:off x="934775" y="4244470"/>
                <a:ext cx="49807" cy="49807"/>
              </a:xfrm>
              <a:custGeom>
                <a:avLst/>
                <a:gdLst>
                  <a:gd name="T0" fmla="*/ 149 w 150"/>
                  <a:gd name="T1" fmla="*/ 150 h 151"/>
                  <a:gd name="T2" fmla="*/ 0 w 150"/>
                  <a:gd name="T3" fmla="*/ 150 h 151"/>
                  <a:gd name="T4" fmla="*/ 0 w 150"/>
                  <a:gd name="T5" fmla="*/ 0 h 151"/>
                  <a:gd name="T6" fmla="*/ 149 w 150"/>
                  <a:gd name="T7" fmla="*/ 0 h 151"/>
                  <a:gd name="T8" fmla="*/ 149 w 150"/>
                  <a:gd name="T9" fmla="*/ 15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151">
                    <a:moveTo>
                      <a:pt x="149" y="150"/>
                    </a:moveTo>
                    <a:lnTo>
                      <a:pt x="0" y="150"/>
                    </a:lnTo>
                    <a:lnTo>
                      <a:pt x="0" y="0"/>
                    </a:lnTo>
                    <a:lnTo>
                      <a:pt x="149" y="0"/>
                    </a:lnTo>
                    <a:lnTo>
                      <a:pt x="149" y="150"/>
                    </a:lnTo>
                  </a:path>
                </a:pathLst>
              </a:custGeom>
              <a:noFill/>
              <a:ln w="12700" cap="flat">
                <a:solidFill>
                  <a:sysClr val="window" lastClr="FFFFFF"/>
                </a:solidFill>
                <a:beve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4" name="Freeform 510"/>
              <p:cNvSpPr>
                <a:spLocks noChangeArrowheads="1"/>
              </p:cNvSpPr>
              <p:nvPr/>
            </p:nvSpPr>
            <p:spPr bwMode="auto">
              <a:xfrm>
                <a:off x="934775" y="4333830"/>
                <a:ext cx="49807" cy="49807"/>
              </a:xfrm>
              <a:custGeom>
                <a:avLst/>
                <a:gdLst>
                  <a:gd name="T0" fmla="*/ 149 w 150"/>
                  <a:gd name="T1" fmla="*/ 149 h 150"/>
                  <a:gd name="T2" fmla="*/ 0 w 150"/>
                  <a:gd name="T3" fmla="*/ 149 h 150"/>
                  <a:gd name="T4" fmla="*/ 0 w 150"/>
                  <a:gd name="T5" fmla="*/ 0 h 150"/>
                  <a:gd name="T6" fmla="*/ 149 w 150"/>
                  <a:gd name="T7" fmla="*/ 0 h 150"/>
                  <a:gd name="T8" fmla="*/ 149 w 150"/>
                  <a:gd name="T9" fmla="*/ 149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150">
                    <a:moveTo>
                      <a:pt x="149" y="149"/>
                    </a:moveTo>
                    <a:lnTo>
                      <a:pt x="0" y="149"/>
                    </a:lnTo>
                    <a:lnTo>
                      <a:pt x="0" y="0"/>
                    </a:lnTo>
                    <a:lnTo>
                      <a:pt x="149" y="0"/>
                    </a:lnTo>
                    <a:lnTo>
                      <a:pt x="149" y="149"/>
                    </a:lnTo>
                  </a:path>
                </a:pathLst>
              </a:custGeom>
              <a:noFill/>
              <a:ln w="12700" cap="flat">
                <a:solidFill>
                  <a:sysClr val="window" lastClr="FFFFFF"/>
                </a:solidFill>
                <a:beve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5" name="Freeform 511"/>
              <p:cNvSpPr>
                <a:spLocks noChangeArrowheads="1"/>
              </p:cNvSpPr>
              <p:nvPr/>
            </p:nvSpPr>
            <p:spPr bwMode="auto">
              <a:xfrm>
                <a:off x="1103239" y="4244470"/>
                <a:ext cx="52737" cy="49807"/>
              </a:xfrm>
              <a:custGeom>
                <a:avLst/>
                <a:gdLst>
                  <a:gd name="T0" fmla="*/ 157 w 158"/>
                  <a:gd name="T1" fmla="*/ 150 h 151"/>
                  <a:gd name="T2" fmla="*/ 0 w 158"/>
                  <a:gd name="T3" fmla="*/ 150 h 151"/>
                  <a:gd name="T4" fmla="*/ 0 w 158"/>
                  <a:gd name="T5" fmla="*/ 0 h 151"/>
                  <a:gd name="T6" fmla="*/ 157 w 158"/>
                  <a:gd name="T7" fmla="*/ 0 h 151"/>
                  <a:gd name="T8" fmla="*/ 157 w 158"/>
                  <a:gd name="T9" fmla="*/ 15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" h="151">
                    <a:moveTo>
                      <a:pt x="157" y="150"/>
                    </a:moveTo>
                    <a:lnTo>
                      <a:pt x="0" y="150"/>
                    </a:lnTo>
                    <a:lnTo>
                      <a:pt x="0" y="0"/>
                    </a:lnTo>
                    <a:lnTo>
                      <a:pt x="157" y="0"/>
                    </a:lnTo>
                    <a:lnTo>
                      <a:pt x="157" y="150"/>
                    </a:lnTo>
                  </a:path>
                </a:pathLst>
              </a:custGeom>
              <a:noFill/>
              <a:ln w="12700" cap="flat">
                <a:solidFill>
                  <a:sysClr val="window" lastClr="FFFFFF"/>
                </a:solidFill>
                <a:beve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6" name="Freeform 512"/>
              <p:cNvSpPr>
                <a:spLocks noChangeArrowheads="1"/>
              </p:cNvSpPr>
              <p:nvPr/>
            </p:nvSpPr>
            <p:spPr bwMode="auto">
              <a:xfrm>
                <a:off x="1103239" y="4333830"/>
                <a:ext cx="52737" cy="49807"/>
              </a:xfrm>
              <a:custGeom>
                <a:avLst/>
                <a:gdLst>
                  <a:gd name="T0" fmla="*/ 157 w 158"/>
                  <a:gd name="T1" fmla="*/ 149 h 150"/>
                  <a:gd name="T2" fmla="*/ 0 w 158"/>
                  <a:gd name="T3" fmla="*/ 149 h 150"/>
                  <a:gd name="T4" fmla="*/ 0 w 158"/>
                  <a:gd name="T5" fmla="*/ 0 h 150"/>
                  <a:gd name="T6" fmla="*/ 157 w 158"/>
                  <a:gd name="T7" fmla="*/ 0 h 150"/>
                  <a:gd name="T8" fmla="*/ 157 w 158"/>
                  <a:gd name="T9" fmla="*/ 149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" h="150">
                    <a:moveTo>
                      <a:pt x="157" y="149"/>
                    </a:moveTo>
                    <a:lnTo>
                      <a:pt x="0" y="149"/>
                    </a:lnTo>
                    <a:lnTo>
                      <a:pt x="0" y="0"/>
                    </a:lnTo>
                    <a:lnTo>
                      <a:pt x="157" y="0"/>
                    </a:lnTo>
                    <a:lnTo>
                      <a:pt x="157" y="149"/>
                    </a:lnTo>
                  </a:path>
                </a:pathLst>
              </a:custGeom>
              <a:noFill/>
              <a:ln w="12700" cap="flat">
                <a:solidFill>
                  <a:sysClr val="window" lastClr="FFFFFF"/>
                </a:solidFill>
                <a:beve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7" name="Freeform 513"/>
              <p:cNvSpPr>
                <a:spLocks noChangeArrowheads="1"/>
              </p:cNvSpPr>
              <p:nvPr/>
            </p:nvSpPr>
            <p:spPr bwMode="auto">
              <a:xfrm>
                <a:off x="1018274" y="4244470"/>
                <a:ext cx="49807" cy="49807"/>
              </a:xfrm>
              <a:custGeom>
                <a:avLst/>
                <a:gdLst>
                  <a:gd name="T0" fmla="*/ 149 w 150"/>
                  <a:gd name="T1" fmla="*/ 150 h 151"/>
                  <a:gd name="T2" fmla="*/ 0 w 150"/>
                  <a:gd name="T3" fmla="*/ 150 h 151"/>
                  <a:gd name="T4" fmla="*/ 0 w 150"/>
                  <a:gd name="T5" fmla="*/ 0 h 151"/>
                  <a:gd name="T6" fmla="*/ 149 w 150"/>
                  <a:gd name="T7" fmla="*/ 0 h 151"/>
                  <a:gd name="T8" fmla="*/ 149 w 150"/>
                  <a:gd name="T9" fmla="*/ 15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151">
                    <a:moveTo>
                      <a:pt x="149" y="150"/>
                    </a:moveTo>
                    <a:lnTo>
                      <a:pt x="0" y="150"/>
                    </a:lnTo>
                    <a:lnTo>
                      <a:pt x="0" y="0"/>
                    </a:lnTo>
                    <a:lnTo>
                      <a:pt x="149" y="0"/>
                    </a:lnTo>
                    <a:lnTo>
                      <a:pt x="149" y="150"/>
                    </a:lnTo>
                  </a:path>
                </a:pathLst>
              </a:custGeom>
              <a:noFill/>
              <a:ln w="12700" cap="flat">
                <a:solidFill>
                  <a:sysClr val="window" lastClr="FFFFFF"/>
                </a:solidFill>
                <a:beve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8" name="Freeform 514"/>
              <p:cNvSpPr>
                <a:spLocks noChangeArrowheads="1"/>
              </p:cNvSpPr>
              <p:nvPr/>
            </p:nvSpPr>
            <p:spPr bwMode="auto">
              <a:xfrm>
                <a:off x="1018274" y="4333830"/>
                <a:ext cx="49807" cy="49807"/>
              </a:xfrm>
              <a:custGeom>
                <a:avLst/>
                <a:gdLst>
                  <a:gd name="T0" fmla="*/ 149 w 150"/>
                  <a:gd name="T1" fmla="*/ 149 h 150"/>
                  <a:gd name="T2" fmla="*/ 0 w 150"/>
                  <a:gd name="T3" fmla="*/ 149 h 150"/>
                  <a:gd name="T4" fmla="*/ 0 w 150"/>
                  <a:gd name="T5" fmla="*/ 0 h 150"/>
                  <a:gd name="T6" fmla="*/ 149 w 150"/>
                  <a:gd name="T7" fmla="*/ 0 h 150"/>
                  <a:gd name="T8" fmla="*/ 149 w 150"/>
                  <a:gd name="T9" fmla="*/ 149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150">
                    <a:moveTo>
                      <a:pt x="149" y="149"/>
                    </a:moveTo>
                    <a:lnTo>
                      <a:pt x="0" y="149"/>
                    </a:lnTo>
                    <a:lnTo>
                      <a:pt x="0" y="0"/>
                    </a:lnTo>
                    <a:lnTo>
                      <a:pt x="149" y="0"/>
                    </a:lnTo>
                    <a:lnTo>
                      <a:pt x="149" y="149"/>
                    </a:lnTo>
                  </a:path>
                </a:pathLst>
              </a:custGeom>
              <a:noFill/>
              <a:ln w="12700" cap="flat">
                <a:solidFill>
                  <a:sysClr val="window" lastClr="FFFFFF"/>
                </a:solidFill>
                <a:beve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9" name="Line 515"/>
              <p:cNvSpPr>
                <a:spLocks noChangeShapeType="1"/>
              </p:cNvSpPr>
              <p:nvPr/>
            </p:nvSpPr>
            <p:spPr bwMode="auto">
              <a:xfrm>
                <a:off x="889362" y="4215172"/>
                <a:ext cx="310561" cy="1465"/>
              </a:xfrm>
              <a:prstGeom prst="line">
                <a:avLst/>
              </a:prstGeom>
              <a:noFill/>
              <a:ln w="12700" cap="flat">
                <a:solidFill>
                  <a:sysClr val="window" lastClr="FFFF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00" name="组合 99"/>
          <p:cNvGrpSpPr/>
          <p:nvPr/>
        </p:nvGrpSpPr>
        <p:grpSpPr>
          <a:xfrm>
            <a:off x="5762765" y="4916246"/>
            <a:ext cx="886094" cy="863648"/>
            <a:chOff x="5762765" y="4916246"/>
            <a:chExt cx="886094" cy="863648"/>
          </a:xfrm>
        </p:grpSpPr>
        <p:sp>
          <p:nvSpPr>
            <p:cNvPr id="101" name="矩形 100"/>
            <p:cNvSpPr>
              <a:spLocks noChangeAspect="1"/>
            </p:cNvSpPr>
            <p:nvPr/>
          </p:nvSpPr>
          <p:spPr>
            <a:xfrm>
              <a:off x="5762765" y="4916246"/>
              <a:ext cx="886094" cy="863648"/>
            </a:xfrm>
            <a:prstGeom prst="rect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0" dist="254000" dir="8100000" algn="tr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2" name="Freeform 581"/>
            <p:cNvSpPr>
              <a:spLocks noChangeAspect="1" noChangeArrowheads="1"/>
            </p:cNvSpPr>
            <p:nvPr/>
          </p:nvSpPr>
          <p:spPr bwMode="auto">
            <a:xfrm>
              <a:off x="6089980" y="5119884"/>
              <a:ext cx="243398" cy="456371"/>
            </a:xfrm>
            <a:custGeom>
              <a:avLst/>
              <a:gdLst>
                <a:gd name="T0" fmla="*/ 344 w 494"/>
                <a:gd name="T1" fmla="*/ 0 h 927"/>
                <a:gd name="T2" fmla="*/ 0 w 494"/>
                <a:gd name="T3" fmla="*/ 538 h 927"/>
                <a:gd name="T4" fmla="*/ 209 w 494"/>
                <a:gd name="T5" fmla="*/ 538 h 927"/>
                <a:gd name="T6" fmla="*/ 105 w 494"/>
                <a:gd name="T7" fmla="*/ 926 h 927"/>
                <a:gd name="T8" fmla="*/ 493 w 494"/>
                <a:gd name="T9" fmla="*/ 388 h 927"/>
                <a:gd name="T10" fmla="*/ 284 w 494"/>
                <a:gd name="T11" fmla="*/ 388 h 927"/>
                <a:gd name="T12" fmla="*/ 344 w 494"/>
                <a:gd name="T13" fmla="*/ 0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4" h="927">
                  <a:moveTo>
                    <a:pt x="344" y="0"/>
                  </a:moveTo>
                  <a:lnTo>
                    <a:pt x="0" y="538"/>
                  </a:lnTo>
                  <a:lnTo>
                    <a:pt x="209" y="538"/>
                  </a:lnTo>
                  <a:lnTo>
                    <a:pt x="105" y="926"/>
                  </a:lnTo>
                  <a:lnTo>
                    <a:pt x="493" y="388"/>
                  </a:lnTo>
                  <a:lnTo>
                    <a:pt x="284" y="388"/>
                  </a:lnTo>
                  <a:lnTo>
                    <a:pt x="344" y="0"/>
                  </a:lnTo>
                </a:path>
              </a:pathLst>
            </a:custGeom>
            <a:noFill/>
            <a:ln w="12700" cap="flat">
              <a:solidFill>
                <a:sysClr val="window" lastClr="FFFFFF"/>
              </a:solidFill>
              <a:beve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03" name="矩形 102"/>
          <p:cNvSpPr/>
          <p:nvPr/>
        </p:nvSpPr>
        <p:spPr>
          <a:xfrm>
            <a:off x="6722430" y="2072477"/>
            <a:ext cx="4594857" cy="381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7030A0"/>
                </a:solidFill>
                <a:cs typeface="+mn-ea"/>
                <a:sym typeface="+mn-lt"/>
              </a:rPr>
              <a:t>需要收集更多的建议和需求来改造数据工厂</a:t>
            </a:r>
            <a:endParaRPr lang="zh-CN" altLang="en-US" sz="1400" dirty="0">
              <a:solidFill>
                <a:srgbClr val="7030A0"/>
              </a:solidFill>
              <a:cs typeface="+mn-ea"/>
              <a:sym typeface="+mn-lt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6722430" y="3522955"/>
            <a:ext cx="4594857" cy="381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7030A0"/>
                </a:solidFill>
                <a:cs typeface="+mn-ea"/>
                <a:sym typeface="+mn-lt"/>
              </a:rPr>
              <a:t>需要更多的同学来共建数据工厂项目</a:t>
            </a:r>
            <a:endParaRPr lang="zh-CN" altLang="en-US" sz="1400" dirty="0">
              <a:solidFill>
                <a:srgbClr val="7030A0"/>
              </a:solidFill>
              <a:cs typeface="+mn-ea"/>
              <a:sym typeface="+mn-lt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6722430" y="4973433"/>
            <a:ext cx="4594857" cy="381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7030A0"/>
                </a:solidFill>
                <a:cs typeface="+mn-ea"/>
                <a:sym typeface="+mn-lt"/>
              </a:rPr>
              <a:t>开发出更多能提供效能的小工具来拓展数据工厂</a:t>
            </a:r>
            <a:endParaRPr lang="zh-CN" altLang="en-US" sz="1400" dirty="0">
              <a:solidFill>
                <a:srgbClr val="7030A0"/>
              </a:solidFill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666993" y="692150"/>
            <a:ext cx="3736280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心声</a:t>
            </a:r>
            <a:endParaRPr lang="zh-CN" altLang="en-US" sz="2400" kern="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52" name="圆角矩形 51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rgbClr val="34B2E4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圆角矩形 52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250"/>
                            </p:stCondLst>
                            <p:childTnLst>
                              <p:par>
                                <p:cTn id="4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5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75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50"/>
                            </p:stCondLst>
                            <p:childTnLst>
                              <p:par>
                                <p:cTn id="6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250"/>
                            </p:stCondLst>
                            <p:childTnLst>
                              <p:par>
                                <p:cTn id="67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250"/>
                            </p:stCondLst>
                            <p:childTnLst>
                              <p:par>
                                <p:cTn id="76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250"/>
                            </p:stCondLst>
                            <p:childTnLst>
                              <p:par>
                                <p:cTn id="8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103" grpId="0"/>
      <p:bldP spid="105" grpId="0"/>
      <p:bldP spid="106" grpId="0"/>
      <p:bldP spid="51" grpId="0"/>
      <p:bldP spid="52" grpId="0" animBg="1"/>
      <p:bldP spid="5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2700000">
            <a:off x="7422729" y="1312941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2700000">
            <a:off x="8148449" y="237986"/>
            <a:ext cx="753462" cy="753462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229316" y="-66455"/>
            <a:ext cx="1494170" cy="1494170"/>
            <a:chOff x="3700441" y="1274408"/>
            <a:chExt cx="1646508" cy="1646508"/>
          </a:xfrm>
        </p:grpSpPr>
        <p:sp>
          <p:nvSpPr>
            <p:cNvPr id="9" name="圆角矩形 8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458DC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131673" y="533697"/>
            <a:ext cx="787017" cy="787017"/>
            <a:chOff x="3700441" y="1274408"/>
            <a:chExt cx="1646508" cy="1646508"/>
          </a:xfrm>
        </p:grpSpPr>
        <p:sp>
          <p:nvSpPr>
            <p:cNvPr id="21" name="圆角矩形 20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A631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6" name="圆角矩形 25"/>
          <p:cNvSpPr/>
          <p:nvPr/>
        </p:nvSpPr>
        <p:spPr>
          <a:xfrm rot="2700000">
            <a:off x="6111242" y="1401214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任意多边形 26"/>
          <p:cNvSpPr/>
          <p:nvPr/>
        </p:nvSpPr>
        <p:spPr>
          <a:xfrm rot="2700000">
            <a:off x="6821898" y="1162435"/>
            <a:ext cx="1149463" cy="1149463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rgbClr val="34B2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21933" y="574120"/>
            <a:ext cx="444944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2070A1"/>
                </a:solidFill>
                <a:cs typeface="+mn-ea"/>
                <a:sym typeface="+mn-lt"/>
              </a:rPr>
              <a:t>2.0</a:t>
            </a:r>
            <a:r>
              <a:rPr lang="zh-CN" altLang="en-US" sz="4000" b="1" dirty="0">
                <a:solidFill>
                  <a:srgbClr val="2070A1"/>
                </a:solidFill>
                <a:cs typeface="+mn-ea"/>
                <a:sym typeface="+mn-lt"/>
              </a:rPr>
              <a:t>版本计划的需求</a:t>
            </a:r>
            <a:endParaRPr lang="zh-CN" altLang="en-US" sz="4000" b="1" dirty="0">
              <a:solidFill>
                <a:srgbClr val="2070A1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6440" y="2439035"/>
            <a:ext cx="77565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B050"/>
                </a:solidFill>
              </a:rPr>
              <a:t>1</a:t>
            </a:r>
            <a:r>
              <a:rPr lang="zh-CN" altLang="en-US" sz="2400" dirty="0">
                <a:solidFill>
                  <a:srgbClr val="00B050"/>
                </a:solidFill>
              </a:rPr>
              <a:t>、支持一键完成签署（满足存出证需要）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algn="l"/>
            <a:r>
              <a:rPr lang="en-US" altLang="zh-CN" sz="2400" dirty="0">
                <a:solidFill>
                  <a:srgbClr val="00B050"/>
                </a:solidFill>
              </a:rPr>
              <a:t>2</a:t>
            </a:r>
            <a:r>
              <a:rPr lang="zh-CN" altLang="en-US" sz="2400" dirty="0">
                <a:solidFill>
                  <a:srgbClr val="00B050"/>
                </a:solidFill>
              </a:rPr>
              <a:t>、页面上操作对应的后台curl命令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algn="l"/>
            <a:r>
              <a:rPr lang="en-US" altLang="zh-CN" sz="2400" dirty="0">
                <a:solidFill>
                  <a:srgbClr val="00B050"/>
                </a:solidFill>
              </a:rPr>
              <a:t>3</a:t>
            </a:r>
            <a:r>
              <a:rPr lang="zh-CN" altLang="en-US" sz="2400" dirty="0">
                <a:solidFill>
                  <a:srgbClr val="00B050"/>
                </a:solidFill>
              </a:rPr>
              <a:t>、自定义appid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algn="l"/>
            <a:r>
              <a:rPr lang="en-US" altLang="zh-CN" sz="2400" dirty="0">
                <a:solidFill>
                  <a:srgbClr val="00B050"/>
                </a:solidFill>
                <a:sym typeface="+mn-ea"/>
              </a:rPr>
              <a:t>4</a:t>
            </a:r>
            <a:r>
              <a:rPr lang="zh-CN" altLang="en-US" sz="2400" dirty="0">
                <a:solidFill>
                  <a:srgbClr val="00B050"/>
                </a:solidFill>
                <a:sym typeface="+mn-ea"/>
              </a:rPr>
              <a:t>、对接百度或友盟统计，方便统计使用情况</a:t>
            </a:r>
            <a:endParaRPr lang="zh-CN" altLang="en-US" sz="2400" dirty="0">
              <a:solidFill>
                <a:srgbClr val="00B050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26" grpId="0" bldLvl="0" animBg="1"/>
      <p:bldP spid="27" grpId="0" bldLvl="0" animBg="1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ṣļîḑé-Freeform: Shape 1"/>
          <p:cNvSpPr/>
          <p:nvPr/>
        </p:nvSpPr>
        <p:spPr>
          <a:xfrm>
            <a:off x="0" y="0"/>
            <a:ext cx="6008095" cy="6858000"/>
          </a:xfrm>
          <a:custGeom>
            <a:avLst/>
            <a:gdLst>
              <a:gd name="connsiteX0" fmla="*/ 0 w 6008095"/>
              <a:gd name="connsiteY0" fmla="*/ 0 h 6858000"/>
              <a:gd name="connsiteX1" fmla="*/ 5486400 w 6008095"/>
              <a:gd name="connsiteY1" fmla="*/ 0 h 6858000"/>
              <a:gd name="connsiteX2" fmla="*/ 5486400 w 6008095"/>
              <a:gd name="connsiteY2" fmla="*/ 2910632 h 6858000"/>
              <a:gd name="connsiteX3" fmla="*/ 5504569 w 6008095"/>
              <a:gd name="connsiteY3" fmla="*/ 2925475 h 6858000"/>
              <a:gd name="connsiteX4" fmla="*/ 6008095 w 6008095"/>
              <a:gd name="connsiteY4" fmla="*/ 3429001 h 6858000"/>
              <a:gd name="connsiteX5" fmla="*/ 5504569 w 6008095"/>
              <a:gd name="connsiteY5" fmla="*/ 3932527 h 6858000"/>
              <a:gd name="connsiteX6" fmla="*/ 5486400 w 6008095"/>
              <a:gd name="connsiteY6" fmla="*/ 3947370 h 6858000"/>
              <a:gd name="connsiteX7" fmla="*/ 5486400 w 6008095"/>
              <a:gd name="connsiteY7" fmla="*/ 6858000 h 6858000"/>
              <a:gd name="connsiteX8" fmla="*/ 0 w 6008095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07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008095" y="1881543"/>
            <a:ext cx="5378896" cy="2901875"/>
            <a:chOff x="6008095" y="1881543"/>
            <a:chExt cx="5378896" cy="2901875"/>
          </a:xfrm>
        </p:grpSpPr>
        <p:sp>
          <p:nvSpPr>
            <p:cNvPr id="19" name="PA_文本框 18"/>
            <p:cNvSpPr txBox="1"/>
            <p:nvPr>
              <p:custDataLst>
                <p:tags r:id="rId1"/>
              </p:custDataLst>
            </p:nvPr>
          </p:nvSpPr>
          <p:spPr>
            <a:xfrm>
              <a:off x="6008095" y="1881543"/>
              <a:ext cx="403350" cy="305395"/>
            </a:xfrm>
            <a:custGeom>
              <a:avLst/>
              <a:gdLst/>
              <a:ahLst/>
              <a:cxnLst/>
              <a:rect l="l" t="t" r="r" b="b"/>
              <a:pathLst>
                <a:path w="403350" h="305395">
                  <a:moveTo>
                    <a:pt x="374451" y="0"/>
                  </a:moveTo>
                  <a:cubicBezTo>
                    <a:pt x="380801" y="0"/>
                    <a:pt x="386159" y="297"/>
                    <a:pt x="390525" y="893"/>
                  </a:cubicBezTo>
                  <a:cubicBezTo>
                    <a:pt x="394890" y="1488"/>
                    <a:pt x="398065" y="2480"/>
                    <a:pt x="400050" y="3869"/>
                  </a:cubicBezTo>
                  <a:cubicBezTo>
                    <a:pt x="402034" y="5258"/>
                    <a:pt x="403125" y="7143"/>
                    <a:pt x="403324" y="9525"/>
                  </a:cubicBezTo>
                  <a:cubicBezTo>
                    <a:pt x="403522" y="11906"/>
                    <a:pt x="402629" y="14684"/>
                    <a:pt x="400645" y="17859"/>
                  </a:cubicBezTo>
                  <a:lnTo>
                    <a:pt x="322659" y="181570"/>
                  </a:lnTo>
                  <a:lnTo>
                    <a:pt x="322659" y="256579"/>
                  </a:lnTo>
                  <a:cubicBezTo>
                    <a:pt x="322659" y="266898"/>
                    <a:pt x="321568" y="275232"/>
                    <a:pt x="319385" y="281582"/>
                  </a:cubicBezTo>
                  <a:cubicBezTo>
                    <a:pt x="317202" y="287932"/>
                    <a:pt x="313829" y="292893"/>
                    <a:pt x="309265" y="296465"/>
                  </a:cubicBezTo>
                  <a:cubicBezTo>
                    <a:pt x="304700" y="300037"/>
                    <a:pt x="298946" y="302418"/>
                    <a:pt x="292001" y="303609"/>
                  </a:cubicBezTo>
                  <a:cubicBezTo>
                    <a:pt x="285055" y="304800"/>
                    <a:pt x="276820" y="305395"/>
                    <a:pt x="267295" y="305395"/>
                  </a:cubicBezTo>
                  <a:cubicBezTo>
                    <a:pt x="257770" y="305395"/>
                    <a:pt x="249634" y="304800"/>
                    <a:pt x="242887" y="303609"/>
                  </a:cubicBezTo>
                  <a:cubicBezTo>
                    <a:pt x="236140" y="302418"/>
                    <a:pt x="230584" y="300037"/>
                    <a:pt x="226218" y="296465"/>
                  </a:cubicBezTo>
                  <a:cubicBezTo>
                    <a:pt x="221853" y="292893"/>
                    <a:pt x="218579" y="287932"/>
                    <a:pt x="216396" y="281582"/>
                  </a:cubicBezTo>
                  <a:cubicBezTo>
                    <a:pt x="214213" y="275232"/>
                    <a:pt x="213122" y="266898"/>
                    <a:pt x="213122" y="256579"/>
                  </a:cubicBezTo>
                  <a:cubicBezTo>
                    <a:pt x="213122" y="244673"/>
                    <a:pt x="213717" y="233660"/>
                    <a:pt x="214908" y="223539"/>
                  </a:cubicBezTo>
                  <a:cubicBezTo>
                    <a:pt x="216098" y="213419"/>
                    <a:pt x="217983" y="203795"/>
                    <a:pt x="220563" y="194667"/>
                  </a:cubicBezTo>
                  <a:cubicBezTo>
                    <a:pt x="223143" y="185539"/>
                    <a:pt x="226715" y="176510"/>
                    <a:pt x="231279" y="167580"/>
                  </a:cubicBezTo>
                  <a:cubicBezTo>
                    <a:pt x="235843" y="158650"/>
                    <a:pt x="241300" y="149225"/>
                    <a:pt x="247650" y="139303"/>
                  </a:cubicBezTo>
                  <a:lnTo>
                    <a:pt x="328017" y="17264"/>
                  </a:lnTo>
                  <a:cubicBezTo>
                    <a:pt x="330001" y="14089"/>
                    <a:pt x="332184" y="11509"/>
                    <a:pt x="334565" y="9525"/>
                  </a:cubicBezTo>
                  <a:cubicBezTo>
                    <a:pt x="336947" y="7540"/>
                    <a:pt x="339923" y="5854"/>
                    <a:pt x="343495" y="4464"/>
                  </a:cubicBezTo>
                  <a:cubicBezTo>
                    <a:pt x="347067" y="3075"/>
                    <a:pt x="351333" y="1984"/>
                    <a:pt x="356294" y="1190"/>
                  </a:cubicBezTo>
                  <a:cubicBezTo>
                    <a:pt x="361255" y="396"/>
                    <a:pt x="367308" y="0"/>
                    <a:pt x="374451" y="0"/>
                  </a:cubicBezTo>
                  <a:close/>
                  <a:moveTo>
                    <a:pt x="161329" y="0"/>
                  </a:moveTo>
                  <a:cubicBezTo>
                    <a:pt x="167679" y="0"/>
                    <a:pt x="172938" y="297"/>
                    <a:pt x="177105" y="893"/>
                  </a:cubicBezTo>
                  <a:cubicBezTo>
                    <a:pt x="181272" y="1488"/>
                    <a:pt x="184447" y="2480"/>
                    <a:pt x="186630" y="3869"/>
                  </a:cubicBezTo>
                  <a:cubicBezTo>
                    <a:pt x="188813" y="5258"/>
                    <a:pt x="189904" y="7143"/>
                    <a:pt x="189904" y="9525"/>
                  </a:cubicBezTo>
                  <a:cubicBezTo>
                    <a:pt x="189904" y="11906"/>
                    <a:pt x="189111" y="14684"/>
                    <a:pt x="187523" y="17859"/>
                  </a:cubicBezTo>
                  <a:lnTo>
                    <a:pt x="109537" y="181570"/>
                  </a:lnTo>
                  <a:lnTo>
                    <a:pt x="109537" y="256579"/>
                  </a:lnTo>
                  <a:cubicBezTo>
                    <a:pt x="109537" y="266898"/>
                    <a:pt x="108446" y="275232"/>
                    <a:pt x="106263" y="281582"/>
                  </a:cubicBezTo>
                  <a:cubicBezTo>
                    <a:pt x="104080" y="287932"/>
                    <a:pt x="100707" y="292893"/>
                    <a:pt x="96143" y="296465"/>
                  </a:cubicBezTo>
                  <a:cubicBezTo>
                    <a:pt x="91579" y="300037"/>
                    <a:pt x="85824" y="302418"/>
                    <a:pt x="78879" y="303609"/>
                  </a:cubicBezTo>
                  <a:cubicBezTo>
                    <a:pt x="71933" y="304800"/>
                    <a:pt x="63698" y="305395"/>
                    <a:pt x="54173" y="305395"/>
                  </a:cubicBezTo>
                  <a:cubicBezTo>
                    <a:pt x="44648" y="305395"/>
                    <a:pt x="36512" y="304800"/>
                    <a:pt x="29765" y="303609"/>
                  </a:cubicBezTo>
                  <a:cubicBezTo>
                    <a:pt x="23019" y="302418"/>
                    <a:pt x="17462" y="300037"/>
                    <a:pt x="13097" y="296465"/>
                  </a:cubicBezTo>
                  <a:cubicBezTo>
                    <a:pt x="8731" y="292893"/>
                    <a:pt x="5457" y="287932"/>
                    <a:pt x="3274" y="281582"/>
                  </a:cubicBezTo>
                  <a:cubicBezTo>
                    <a:pt x="1091" y="275232"/>
                    <a:pt x="0" y="266898"/>
                    <a:pt x="0" y="256579"/>
                  </a:cubicBezTo>
                  <a:cubicBezTo>
                    <a:pt x="0" y="244673"/>
                    <a:pt x="595" y="233660"/>
                    <a:pt x="1786" y="223539"/>
                  </a:cubicBezTo>
                  <a:cubicBezTo>
                    <a:pt x="2976" y="213419"/>
                    <a:pt x="4861" y="203795"/>
                    <a:pt x="7441" y="194667"/>
                  </a:cubicBezTo>
                  <a:cubicBezTo>
                    <a:pt x="10021" y="185539"/>
                    <a:pt x="13593" y="176510"/>
                    <a:pt x="18157" y="167580"/>
                  </a:cubicBezTo>
                  <a:cubicBezTo>
                    <a:pt x="22721" y="158650"/>
                    <a:pt x="28178" y="149225"/>
                    <a:pt x="34528" y="139303"/>
                  </a:cubicBezTo>
                  <a:lnTo>
                    <a:pt x="114895" y="17264"/>
                  </a:lnTo>
                  <a:cubicBezTo>
                    <a:pt x="116879" y="14089"/>
                    <a:pt x="119062" y="11509"/>
                    <a:pt x="121443" y="9525"/>
                  </a:cubicBezTo>
                  <a:cubicBezTo>
                    <a:pt x="123825" y="7540"/>
                    <a:pt x="126801" y="5854"/>
                    <a:pt x="130373" y="4464"/>
                  </a:cubicBezTo>
                  <a:cubicBezTo>
                    <a:pt x="133945" y="3075"/>
                    <a:pt x="138211" y="1984"/>
                    <a:pt x="143172" y="1190"/>
                  </a:cubicBezTo>
                  <a:cubicBezTo>
                    <a:pt x="148133" y="396"/>
                    <a:pt x="154186" y="0"/>
                    <a:pt x="161329" y="0"/>
                  </a:cubicBezTo>
                  <a:close/>
                </a:path>
              </a:pathLst>
            </a:custGeom>
            <a:solidFill>
              <a:srgbClr val="E14956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id-ID" sz="9600">
                <a:solidFill>
                  <a:schemeClr val="bg2">
                    <a:lumMod val="9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PA_文本框 20"/>
            <p:cNvSpPr txBox="1"/>
            <p:nvPr>
              <p:custDataLst>
                <p:tags r:id="rId2"/>
              </p:custDataLst>
            </p:nvPr>
          </p:nvSpPr>
          <p:spPr>
            <a:xfrm>
              <a:off x="10983634" y="4478023"/>
              <a:ext cx="403357" cy="305395"/>
            </a:xfrm>
            <a:custGeom>
              <a:avLst/>
              <a:gdLst/>
              <a:ahLst/>
              <a:cxnLst/>
              <a:rect l="l" t="t" r="r" b="b"/>
              <a:pathLst>
                <a:path w="403357" h="305395">
                  <a:moveTo>
                    <a:pt x="349184" y="0"/>
                  </a:moveTo>
                  <a:cubicBezTo>
                    <a:pt x="358312" y="0"/>
                    <a:pt x="366349" y="595"/>
                    <a:pt x="373294" y="1786"/>
                  </a:cubicBezTo>
                  <a:cubicBezTo>
                    <a:pt x="380239" y="2976"/>
                    <a:pt x="385895" y="5258"/>
                    <a:pt x="390260" y="8632"/>
                  </a:cubicBezTo>
                  <a:cubicBezTo>
                    <a:pt x="394626" y="12005"/>
                    <a:pt x="397900" y="16867"/>
                    <a:pt x="400083" y="23217"/>
                  </a:cubicBezTo>
                  <a:cubicBezTo>
                    <a:pt x="402266" y="29567"/>
                    <a:pt x="403357" y="37901"/>
                    <a:pt x="403357" y="48220"/>
                  </a:cubicBezTo>
                  <a:cubicBezTo>
                    <a:pt x="403357" y="60523"/>
                    <a:pt x="402762" y="71735"/>
                    <a:pt x="401571" y="81855"/>
                  </a:cubicBezTo>
                  <a:cubicBezTo>
                    <a:pt x="400381" y="91975"/>
                    <a:pt x="398496" y="101600"/>
                    <a:pt x="395916" y="110728"/>
                  </a:cubicBezTo>
                  <a:cubicBezTo>
                    <a:pt x="393336" y="119856"/>
                    <a:pt x="389764" y="128885"/>
                    <a:pt x="385200" y="137815"/>
                  </a:cubicBezTo>
                  <a:cubicBezTo>
                    <a:pt x="380636" y="146744"/>
                    <a:pt x="375179" y="155972"/>
                    <a:pt x="368829" y="165497"/>
                  </a:cubicBezTo>
                  <a:lnTo>
                    <a:pt x="287867" y="287536"/>
                  </a:lnTo>
                  <a:cubicBezTo>
                    <a:pt x="286279" y="290711"/>
                    <a:pt x="284196" y="293390"/>
                    <a:pt x="281616" y="295572"/>
                  </a:cubicBezTo>
                  <a:cubicBezTo>
                    <a:pt x="279036" y="297755"/>
                    <a:pt x="275960" y="299541"/>
                    <a:pt x="272389" y="300930"/>
                  </a:cubicBezTo>
                  <a:cubicBezTo>
                    <a:pt x="268817" y="302319"/>
                    <a:pt x="264649" y="303411"/>
                    <a:pt x="259887" y="304204"/>
                  </a:cubicBezTo>
                  <a:cubicBezTo>
                    <a:pt x="255125" y="304998"/>
                    <a:pt x="249171" y="305395"/>
                    <a:pt x="242028" y="305395"/>
                  </a:cubicBezTo>
                  <a:cubicBezTo>
                    <a:pt x="235678" y="305395"/>
                    <a:pt x="230419" y="305097"/>
                    <a:pt x="226252" y="304502"/>
                  </a:cubicBezTo>
                  <a:cubicBezTo>
                    <a:pt x="222085" y="303907"/>
                    <a:pt x="218910" y="302815"/>
                    <a:pt x="216727" y="301228"/>
                  </a:cubicBezTo>
                  <a:cubicBezTo>
                    <a:pt x="214544" y="299640"/>
                    <a:pt x="213453" y="297656"/>
                    <a:pt x="213453" y="295275"/>
                  </a:cubicBezTo>
                  <a:cubicBezTo>
                    <a:pt x="213453" y="292893"/>
                    <a:pt x="214048" y="289917"/>
                    <a:pt x="215239" y="286345"/>
                  </a:cubicBezTo>
                  <a:lnTo>
                    <a:pt x="293820" y="123825"/>
                  </a:lnTo>
                  <a:lnTo>
                    <a:pt x="293820" y="48220"/>
                  </a:lnTo>
                  <a:cubicBezTo>
                    <a:pt x="293820" y="37901"/>
                    <a:pt x="294812" y="29567"/>
                    <a:pt x="296796" y="23217"/>
                  </a:cubicBezTo>
                  <a:cubicBezTo>
                    <a:pt x="298781" y="16867"/>
                    <a:pt x="302055" y="12005"/>
                    <a:pt x="306619" y="8632"/>
                  </a:cubicBezTo>
                  <a:cubicBezTo>
                    <a:pt x="311183" y="5258"/>
                    <a:pt x="316938" y="2976"/>
                    <a:pt x="323883" y="1786"/>
                  </a:cubicBezTo>
                  <a:cubicBezTo>
                    <a:pt x="330828" y="595"/>
                    <a:pt x="339262" y="0"/>
                    <a:pt x="349184" y="0"/>
                  </a:cubicBezTo>
                  <a:close/>
                  <a:moveTo>
                    <a:pt x="136062" y="0"/>
                  </a:moveTo>
                  <a:cubicBezTo>
                    <a:pt x="145587" y="0"/>
                    <a:pt x="153723" y="595"/>
                    <a:pt x="160470" y="1786"/>
                  </a:cubicBezTo>
                  <a:cubicBezTo>
                    <a:pt x="167217" y="2976"/>
                    <a:pt x="172773" y="5258"/>
                    <a:pt x="177139" y="8632"/>
                  </a:cubicBezTo>
                  <a:cubicBezTo>
                    <a:pt x="181504" y="12005"/>
                    <a:pt x="184778" y="16867"/>
                    <a:pt x="186961" y="23217"/>
                  </a:cubicBezTo>
                  <a:cubicBezTo>
                    <a:pt x="189144" y="29567"/>
                    <a:pt x="190235" y="37901"/>
                    <a:pt x="190235" y="48220"/>
                  </a:cubicBezTo>
                  <a:cubicBezTo>
                    <a:pt x="190235" y="60523"/>
                    <a:pt x="189640" y="71735"/>
                    <a:pt x="188449" y="81855"/>
                  </a:cubicBezTo>
                  <a:cubicBezTo>
                    <a:pt x="187259" y="91975"/>
                    <a:pt x="185374" y="101600"/>
                    <a:pt x="182794" y="110728"/>
                  </a:cubicBezTo>
                  <a:cubicBezTo>
                    <a:pt x="180214" y="119856"/>
                    <a:pt x="176642" y="128885"/>
                    <a:pt x="172078" y="137815"/>
                  </a:cubicBezTo>
                  <a:cubicBezTo>
                    <a:pt x="167514" y="146744"/>
                    <a:pt x="162057" y="155972"/>
                    <a:pt x="155707" y="165497"/>
                  </a:cubicBezTo>
                  <a:lnTo>
                    <a:pt x="74745" y="287536"/>
                  </a:lnTo>
                  <a:cubicBezTo>
                    <a:pt x="73157" y="290711"/>
                    <a:pt x="71074" y="293390"/>
                    <a:pt x="68494" y="295572"/>
                  </a:cubicBezTo>
                  <a:cubicBezTo>
                    <a:pt x="65914" y="297755"/>
                    <a:pt x="62839" y="299541"/>
                    <a:pt x="59267" y="300930"/>
                  </a:cubicBezTo>
                  <a:cubicBezTo>
                    <a:pt x="55695" y="302319"/>
                    <a:pt x="51528" y="303411"/>
                    <a:pt x="46765" y="304204"/>
                  </a:cubicBezTo>
                  <a:cubicBezTo>
                    <a:pt x="42003" y="304998"/>
                    <a:pt x="36049" y="305395"/>
                    <a:pt x="28906" y="305395"/>
                  </a:cubicBezTo>
                  <a:cubicBezTo>
                    <a:pt x="22556" y="305395"/>
                    <a:pt x="17198" y="305097"/>
                    <a:pt x="12832" y="304502"/>
                  </a:cubicBezTo>
                  <a:cubicBezTo>
                    <a:pt x="8467" y="303907"/>
                    <a:pt x="5292" y="302815"/>
                    <a:pt x="3307" y="301228"/>
                  </a:cubicBezTo>
                  <a:cubicBezTo>
                    <a:pt x="1323" y="299640"/>
                    <a:pt x="232" y="297656"/>
                    <a:pt x="33" y="295275"/>
                  </a:cubicBezTo>
                  <a:cubicBezTo>
                    <a:pt x="-165" y="292893"/>
                    <a:pt x="529" y="289917"/>
                    <a:pt x="2117" y="286345"/>
                  </a:cubicBezTo>
                  <a:lnTo>
                    <a:pt x="80698" y="123825"/>
                  </a:lnTo>
                  <a:lnTo>
                    <a:pt x="80698" y="48220"/>
                  </a:lnTo>
                  <a:cubicBezTo>
                    <a:pt x="80698" y="37901"/>
                    <a:pt x="81690" y="29567"/>
                    <a:pt x="83675" y="23217"/>
                  </a:cubicBezTo>
                  <a:cubicBezTo>
                    <a:pt x="85659" y="16867"/>
                    <a:pt x="88933" y="12005"/>
                    <a:pt x="93497" y="8632"/>
                  </a:cubicBezTo>
                  <a:cubicBezTo>
                    <a:pt x="98061" y="5258"/>
                    <a:pt x="103816" y="2976"/>
                    <a:pt x="110761" y="1786"/>
                  </a:cubicBezTo>
                  <a:cubicBezTo>
                    <a:pt x="117707" y="595"/>
                    <a:pt x="126140" y="0"/>
                    <a:pt x="136062" y="0"/>
                  </a:cubicBezTo>
                  <a:close/>
                </a:path>
              </a:pathLst>
            </a:custGeom>
            <a:solidFill>
              <a:srgbClr val="E14956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id-ID" sz="9600">
                <a:solidFill>
                  <a:schemeClr val="bg2">
                    <a:lumMod val="9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368390" y="4083692"/>
            <a:ext cx="2771877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2400" kern="0" dirty="0">
                <a:solidFill>
                  <a:schemeClr val="bg1"/>
                </a:solidFill>
                <a:cs typeface="+mn-ea"/>
                <a:sym typeface="+mn-lt"/>
              </a:rPr>
              <a:t>互动环节</a:t>
            </a:r>
            <a:endParaRPr lang="zh-CN" altLang="en-US" sz="24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48210" y="3056295"/>
            <a:ext cx="4535424" cy="135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B050"/>
                </a:solidFill>
                <a:cs typeface="+mn-ea"/>
                <a:sym typeface="+mn-lt"/>
              </a:rPr>
              <a:t>1</a:t>
            </a:r>
            <a:r>
              <a:rPr lang="zh-CN" altLang="en-US" sz="1400" dirty="0">
                <a:solidFill>
                  <a:srgbClr val="00B050"/>
                </a:solidFill>
                <a:cs typeface="+mn-ea"/>
                <a:sym typeface="+mn-lt"/>
              </a:rPr>
              <a:t>、谈一谈对于数据工厂项目的看法</a:t>
            </a:r>
            <a:endParaRPr lang="en-US" altLang="zh-CN" sz="1400" dirty="0">
              <a:solidFill>
                <a:srgbClr val="00B05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B050"/>
                </a:solidFill>
                <a:cs typeface="+mn-ea"/>
                <a:sym typeface="+mn-lt"/>
              </a:rPr>
              <a:t>2</a:t>
            </a:r>
            <a:r>
              <a:rPr lang="zh-CN" altLang="en-US" sz="1400" dirty="0">
                <a:solidFill>
                  <a:srgbClr val="00B050"/>
                </a:solidFill>
                <a:cs typeface="+mn-ea"/>
                <a:sym typeface="+mn-lt"/>
              </a:rPr>
              <a:t>、谈一谈期望接下来的数据工厂能实现什么样的功能</a:t>
            </a:r>
            <a:endParaRPr lang="en-US" altLang="zh-CN" sz="1400" dirty="0">
              <a:solidFill>
                <a:srgbClr val="00B05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B050"/>
                </a:solidFill>
                <a:cs typeface="+mn-ea"/>
                <a:sym typeface="+mn-lt"/>
              </a:rPr>
              <a:t>3</a:t>
            </a:r>
            <a:r>
              <a:rPr lang="zh-CN" altLang="en-US" sz="1400" dirty="0">
                <a:solidFill>
                  <a:srgbClr val="00B050"/>
                </a:solidFill>
                <a:cs typeface="+mn-ea"/>
                <a:sym typeface="+mn-lt"/>
              </a:rPr>
              <a:t>、提一提建议给测试同学来提高工作效能</a:t>
            </a:r>
            <a:endParaRPr lang="en-US" altLang="zh-CN" sz="1400" dirty="0">
              <a:solidFill>
                <a:srgbClr val="00B05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B050"/>
                </a:solidFill>
                <a:cs typeface="+mn-ea"/>
                <a:sym typeface="+mn-lt"/>
              </a:rPr>
              <a:t>                                                                                               。。。</a:t>
            </a:r>
            <a:endParaRPr lang="en-US" altLang="zh-CN" sz="1400" dirty="0">
              <a:solidFill>
                <a:srgbClr val="00B050"/>
              </a:solidFill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411445" y="2231223"/>
            <a:ext cx="4469076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大家可以畅所欲言</a:t>
            </a:r>
            <a:endParaRPr kumimoji="0" lang="zh-CN" altLang="en-US" sz="2400" b="0" i="0" u="none" strike="noStrike" kern="0" cap="none" spc="3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/>
          <p:cNvSpPr/>
          <p:nvPr/>
        </p:nvSpPr>
        <p:spPr>
          <a:xfrm rot="2700000">
            <a:off x="10326567" y="4217809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 rot="2700000">
            <a:off x="11052287" y="3142854"/>
            <a:ext cx="753462" cy="753462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圆角矩形 34"/>
          <p:cNvSpPr/>
          <p:nvPr/>
        </p:nvSpPr>
        <p:spPr>
          <a:xfrm rot="2700000">
            <a:off x="6340287" y="2836012"/>
            <a:ext cx="754354" cy="754354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9311577" y="920298"/>
            <a:ext cx="2300444" cy="2300444"/>
            <a:chOff x="3700441" y="1274408"/>
            <a:chExt cx="1646508" cy="1646508"/>
          </a:xfrm>
        </p:grpSpPr>
        <p:sp>
          <p:nvSpPr>
            <p:cNvPr id="24" name="圆角矩形 23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2070A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blipFill dpi="0" rotWithShape="0">
              <a:blip r:embed="rId1" cstate="email"/>
              <a:srcRect/>
              <a:stretch>
                <a:fillRect/>
              </a:stretch>
            </a:blip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190321" y="704756"/>
            <a:ext cx="787017" cy="787017"/>
            <a:chOff x="3700441" y="1274408"/>
            <a:chExt cx="1646508" cy="1646508"/>
          </a:xfrm>
        </p:grpSpPr>
        <p:sp>
          <p:nvSpPr>
            <p:cNvPr id="27" name="圆角矩形 26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34B2E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1035511" y="3438565"/>
            <a:ext cx="787017" cy="787017"/>
            <a:chOff x="3700441" y="1274408"/>
            <a:chExt cx="1646508" cy="1646508"/>
          </a:xfrm>
        </p:grpSpPr>
        <p:sp>
          <p:nvSpPr>
            <p:cNvPr id="30" name="圆角矩形 29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A631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532415" y="3206157"/>
            <a:ext cx="683354" cy="683354"/>
            <a:chOff x="3700441" y="1274408"/>
            <a:chExt cx="1646508" cy="1646508"/>
          </a:xfrm>
        </p:grpSpPr>
        <p:sp>
          <p:nvSpPr>
            <p:cNvPr id="33" name="圆角矩形 32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2070A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6" name="圆角矩形 35"/>
          <p:cNvSpPr/>
          <p:nvPr/>
        </p:nvSpPr>
        <p:spPr>
          <a:xfrm rot="2700000">
            <a:off x="9015080" y="4306082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任意多边形 42"/>
          <p:cNvSpPr/>
          <p:nvPr/>
        </p:nvSpPr>
        <p:spPr>
          <a:xfrm rot="2700000">
            <a:off x="9725736" y="4067303"/>
            <a:ext cx="1149463" cy="1149463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rgbClr val="34B2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57030" y="2650156"/>
            <a:ext cx="385413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rgbClr val="2070A1"/>
                </a:solidFill>
                <a:cs typeface="+mn-ea"/>
                <a:sym typeface="+mn-lt"/>
              </a:rPr>
              <a:t>THANKS</a:t>
            </a:r>
            <a:endParaRPr lang="zh-CN" altLang="en-US" sz="8800" dirty="0">
              <a:solidFill>
                <a:srgbClr val="2070A1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61062" y="1478670"/>
            <a:ext cx="1494170" cy="1494170"/>
            <a:chOff x="6761062" y="1478670"/>
            <a:chExt cx="1494170" cy="1494170"/>
          </a:xfrm>
        </p:grpSpPr>
        <p:grpSp>
          <p:nvGrpSpPr>
            <p:cNvPr id="16" name="组合 15"/>
            <p:cNvGrpSpPr/>
            <p:nvPr/>
          </p:nvGrpSpPr>
          <p:grpSpPr>
            <a:xfrm>
              <a:off x="6761062" y="1478670"/>
              <a:ext cx="1494170" cy="1494170"/>
              <a:chOff x="3700441" y="1274408"/>
              <a:chExt cx="1646508" cy="1646508"/>
            </a:xfrm>
          </p:grpSpPr>
          <p:sp>
            <p:nvSpPr>
              <p:cNvPr id="14" name="圆角矩形 13"/>
              <p:cNvSpPr/>
              <p:nvPr/>
            </p:nvSpPr>
            <p:spPr>
              <a:xfrm rot="2700000">
                <a:off x="3700441" y="1274408"/>
                <a:ext cx="1646508" cy="1646508"/>
              </a:xfrm>
              <a:prstGeom prst="roundRect">
                <a:avLst>
                  <a:gd name="adj" fmla="val 6887"/>
                </a:avLst>
              </a:prstGeom>
              <a:solidFill>
                <a:srgbClr val="F9930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2700000">
                <a:off x="3794878" y="1368844"/>
                <a:ext cx="1457637" cy="1457637"/>
              </a:xfrm>
              <a:prstGeom prst="roundRect">
                <a:avLst>
                  <a:gd name="adj" fmla="val 6887"/>
                </a:avLst>
              </a:prstGeom>
              <a:solidFill>
                <a:schemeClr val="bg1"/>
              </a:solidFill>
              <a:ln w="12700">
                <a:noFill/>
              </a:ln>
              <a:effectLst>
                <a:innerShdw blurRad="190500" dist="508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7042891" y="1984606"/>
              <a:ext cx="93051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合 作</a:t>
              </a:r>
              <a:endParaRPr lang="en-US" altLang="zh-CN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ctr"/>
              <a:r>
                <a:rPr lang="en-US" altLang="zh-CN" sz="120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cooperation</a:t>
              </a:r>
              <a:endParaRPr lang="zh-CN" altLang="en-US" sz="12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133154" y="2838413"/>
            <a:ext cx="1494170" cy="1494170"/>
            <a:chOff x="8133154" y="2838413"/>
            <a:chExt cx="1494170" cy="1494170"/>
          </a:xfrm>
        </p:grpSpPr>
        <p:grpSp>
          <p:nvGrpSpPr>
            <p:cNvPr id="17" name="组合 16"/>
            <p:cNvGrpSpPr/>
            <p:nvPr/>
          </p:nvGrpSpPr>
          <p:grpSpPr>
            <a:xfrm>
              <a:off x="8133154" y="2838413"/>
              <a:ext cx="1494170" cy="1494170"/>
              <a:chOff x="3700441" y="1274408"/>
              <a:chExt cx="1646508" cy="1646508"/>
            </a:xfrm>
          </p:grpSpPr>
          <p:sp>
            <p:nvSpPr>
              <p:cNvPr id="18" name="圆角矩形 17"/>
              <p:cNvSpPr/>
              <p:nvPr/>
            </p:nvSpPr>
            <p:spPr>
              <a:xfrm rot="2700000">
                <a:off x="3700441" y="1274408"/>
                <a:ext cx="1646508" cy="1646508"/>
              </a:xfrm>
              <a:prstGeom prst="roundRect">
                <a:avLst>
                  <a:gd name="adj" fmla="val 6887"/>
                </a:avLst>
              </a:prstGeom>
              <a:solidFill>
                <a:srgbClr val="458DC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>
              <a:xfrm rot="2700000">
                <a:off x="3794878" y="1368844"/>
                <a:ext cx="1457637" cy="1457637"/>
              </a:xfrm>
              <a:prstGeom prst="roundRect">
                <a:avLst>
                  <a:gd name="adj" fmla="val 6887"/>
                </a:avLst>
              </a:prstGeom>
              <a:solidFill>
                <a:schemeClr val="bg1"/>
              </a:solidFill>
              <a:ln w="12700">
                <a:noFill/>
              </a:ln>
              <a:effectLst>
                <a:innerShdw blurRad="190500" dist="508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2" name="文本框 41"/>
            <p:cNvSpPr txBox="1"/>
            <p:nvPr/>
          </p:nvSpPr>
          <p:spPr>
            <a:xfrm>
              <a:off x="8527050" y="3307198"/>
              <a:ext cx="71891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创 新</a:t>
              </a:r>
              <a:endParaRPr lang="en-US" altLang="zh-CN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ctr"/>
              <a:r>
                <a:rPr lang="en-US" altLang="zh-CN" sz="120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innovate</a:t>
              </a:r>
              <a:endParaRPr lang="zh-CN" altLang="en-US" sz="12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863073" y="4177243"/>
            <a:ext cx="1494170" cy="1494170"/>
            <a:chOff x="6863073" y="4177243"/>
            <a:chExt cx="1494170" cy="1494170"/>
          </a:xfrm>
        </p:grpSpPr>
        <p:grpSp>
          <p:nvGrpSpPr>
            <p:cNvPr id="20" name="组合 19"/>
            <p:cNvGrpSpPr/>
            <p:nvPr/>
          </p:nvGrpSpPr>
          <p:grpSpPr>
            <a:xfrm>
              <a:off x="6863073" y="4177243"/>
              <a:ext cx="1494170" cy="1494170"/>
              <a:chOff x="3700441" y="1274408"/>
              <a:chExt cx="1646508" cy="1646508"/>
            </a:xfrm>
          </p:grpSpPr>
          <p:sp>
            <p:nvSpPr>
              <p:cNvPr id="21" name="圆角矩形 20"/>
              <p:cNvSpPr/>
              <p:nvPr/>
            </p:nvSpPr>
            <p:spPr>
              <a:xfrm rot="2700000">
                <a:off x="3700441" y="1274408"/>
                <a:ext cx="1646508" cy="1646508"/>
              </a:xfrm>
              <a:prstGeom prst="roundRect">
                <a:avLst>
                  <a:gd name="adj" fmla="val 6887"/>
                </a:avLst>
              </a:prstGeom>
              <a:solidFill>
                <a:srgbClr val="E1495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圆角矩形 21"/>
              <p:cNvSpPr/>
              <p:nvPr/>
            </p:nvSpPr>
            <p:spPr>
              <a:xfrm rot="2700000">
                <a:off x="3794878" y="1368844"/>
                <a:ext cx="1457637" cy="1457637"/>
              </a:xfrm>
              <a:prstGeom prst="roundRect">
                <a:avLst>
                  <a:gd name="adj" fmla="val 6887"/>
                </a:avLst>
              </a:prstGeom>
              <a:solidFill>
                <a:schemeClr val="bg1"/>
              </a:solidFill>
              <a:ln w="12700">
                <a:noFill/>
              </a:ln>
              <a:effectLst>
                <a:innerShdw blurRad="190500" dist="508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7260544" y="4671660"/>
              <a:ext cx="69922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共 赢</a:t>
              </a:r>
              <a:endParaRPr lang="en-US" altLang="zh-CN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ctr"/>
              <a:r>
                <a:rPr lang="en-US" altLang="zh-CN" sz="120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win-win</a:t>
              </a:r>
              <a:endParaRPr lang="zh-CN" altLang="en-US" sz="12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5" presetClass="entr" presetSubtype="0" fill="hold" grpId="0" nodeType="afterEffect">
                                  <p:stCondLst>
                                    <p:cond delay="1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60" dur="100" fill="hold"/>
                                        <p:tgtEl>
                                          <p:spTgt spid="44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mph" presetSubtype="0" fill="hold" grpId="2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62" dur="750" fill="hold"/>
                                        <p:tgtEl>
                                          <p:spTgt spid="44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5" grpId="0" animBg="1"/>
      <p:bldP spid="36" grpId="0" animBg="1"/>
      <p:bldP spid="43" grpId="0" animBg="1"/>
      <p:bldP spid="44" grpId="0"/>
      <p:bldP spid="44" grpId="1"/>
      <p:bldP spid="44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4588585" y="630648"/>
            <a:ext cx="2992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spc="600">
                <a:solidFill>
                  <a:srgbClr val="38424B"/>
                </a:solidFill>
                <a:cs typeface="+mn-ea"/>
                <a:sym typeface="+mn-lt"/>
              </a:rPr>
              <a:t> CONTENTS</a:t>
            </a:r>
            <a:endParaRPr lang="zh-CN" altLang="en-US" sz="3600" spc="600" dirty="0">
              <a:solidFill>
                <a:srgbClr val="38424B"/>
              </a:solidFill>
              <a:cs typeface="+mn-ea"/>
              <a:sym typeface="+mn-lt"/>
            </a:endParaRPr>
          </a:p>
        </p:txBody>
      </p:sp>
      <p:sp>
        <p:nvSpPr>
          <p:cNvPr id="122" name="矩形 121"/>
          <p:cNvSpPr>
            <a:spLocks noChangeAspect="1"/>
          </p:cNvSpPr>
          <p:nvPr/>
        </p:nvSpPr>
        <p:spPr>
          <a:xfrm>
            <a:off x="2219923" y="3573250"/>
            <a:ext cx="2384174" cy="2206488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200000" y="4070150"/>
            <a:ext cx="2504149" cy="95313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Plan One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功能演示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5" name="矩形 124"/>
          <p:cNvSpPr>
            <a:spLocks noChangeAspect="1"/>
          </p:cNvSpPr>
          <p:nvPr/>
        </p:nvSpPr>
        <p:spPr>
          <a:xfrm>
            <a:off x="4913875" y="3573250"/>
            <a:ext cx="2384174" cy="2206488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103675" y="4070151"/>
            <a:ext cx="2004571" cy="89511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Plan Two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技术实现</a:t>
            </a:r>
            <a:endParaRPr lang="en-US" altLang="zh-CN" sz="2400" kern="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28" name="矩形 127"/>
          <p:cNvSpPr>
            <a:spLocks noChangeAspect="1"/>
          </p:cNvSpPr>
          <p:nvPr/>
        </p:nvSpPr>
        <p:spPr>
          <a:xfrm>
            <a:off x="7607826" y="3573250"/>
            <a:ext cx="2384174" cy="2206488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7607825" y="4070150"/>
            <a:ext cx="2384174" cy="89511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Plan Three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不足与后期计划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5708155" y="392858"/>
            <a:ext cx="775690" cy="104044"/>
            <a:chOff x="5717840" y="404929"/>
            <a:chExt cx="775690" cy="104044"/>
          </a:xfrm>
        </p:grpSpPr>
        <p:sp>
          <p:nvSpPr>
            <p:cNvPr id="134" name="椭圆 133"/>
            <p:cNvSpPr>
              <a:spLocks noChangeAspect="1"/>
            </p:cNvSpPr>
            <p:nvPr/>
          </p:nvSpPr>
          <p:spPr>
            <a:xfrm>
              <a:off x="5717840" y="404930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5" name="椭圆 134"/>
            <p:cNvSpPr>
              <a:spLocks noChangeAspect="1"/>
            </p:cNvSpPr>
            <p:nvPr/>
          </p:nvSpPr>
          <p:spPr>
            <a:xfrm>
              <a:off x="5852166" y="404930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6" name="椭圆 135"/>
            <p:cNvSpPr>
              <a:spLocks noChangeAspect="1"/>
            </p:cNvSpPr>
            <p:nvPr/>
          </p:nvSpPr>
          <p:spPr>
            <a:xfrm>
              <a:off x="5986492" y="404930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7" name="椭圆 136"/>
            <p:cNvSpPr>
              <a:spLocks noChangeAspect="1"/>
            </p:cNvSpPr>
            <p:nvPr/>
          </p:nvSpPr>
          <p:spPr>
            <a:xfrm>
              <a:off x="6120818" y="404930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8" name="椭圆 137"/>
            <p:cNvSpPr>
              <a:spLocks noChangeAspect="1"/>
            </p:cNvSpPr>
            <p:nvPr/>
          </p:nvSpPr>
          <p:spPr>
            <a:xfrm>
              <a:off x="6255144" y="404929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9" name="椭圆 138"/>
            <p:cNvSpPr>
              <a:spLocks noChangeAspect="1"/>
            </p:cNvSpPr>
            <p:nvPr/>
          </p:nvSpPr>
          <p:spPr>
            <a:xfrm>
              <a:off x="6389470" y="404929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74" name="矩形 73"/>
          <p:cNvSpPr>
            <a:spLocks noChangeAspect="1"/>
          </p:cNvSpPr>
          <p:nvPr/>
        </p:nvSpPr>
        <p:spPr>
          <a:xfrm>
            <a:off x="7607825" y="2025631"/>
            <a:ext cx="2384174" cy="1572334"/>
          </a:xfrm>
          <a:prstGeom prst="rect">
            <a:avLst/>
          </a:prstGeom>
          <a:solidFill>
            <a:srgbClr val="A631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5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4" name="矩形 83"/>
          <p:cNvSpPr>
            <a:spLocks noChangeAspect="1"/>
          </p:cNvSpPr>
          <p:nvPr/>
        </p:nvSpPr>
        <p:spPr>
          <a:xfrm>
            <a:off x="2219922" y="2025631"/>
            <a:ext cx="2384174" cy="1572334"/>
          </a:xfrm>
          <a:prstGeom prst="rect">
            <a:avLst/>
          </a:prstGeom>
          <a:solidFill>
            <a:srgbClr val="F9930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7" name="矩形 96"/>
          <p:cNvSpPr>
            <a:spLocks noChangeAspect="1"/>
          </p:cNvSpPr>
          <p:nvPr/>
        </p:nvSpPr>
        <p:spPr>
          <a:xfrm>
            <a:off x="4913874" y="2025631"/>
            <a:ext cx="2384174" cy="1572334"/>
          </a:xfrm>
          <a:prstGeom prst="rect">
            <a:avLst/>
          </a:prstGeom>
          <a:solidFill>
            <a:srgbClr val="E1495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4.375E-6 -0.18472 " pathEditMode="relative" rAng="0" ptsTypes="AA">
                                      <p:cBhvr>
                                        <p:cTn id="19" dur="1250" spd="-100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3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4.375E-6 -0.34468 " pathEditMode="relative" rAng="0" ptsTypes="AA">
                                      <p:cBhvr>
                                        <p:cTn id="24" dur="1500" spd="-100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24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4.375E-6 -0.50417 " pathEditMode="relative" rAng="0" ptsTypes="AA">
                                      <p:cBhvr>
                                        <p:cTn id="29" dur="1750" spd="-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4.375E-6 -0.18472 " pathEditMode="relative" rAng="0" ptsTypes="AA">
                                      <p:cBhvr>
                                        <p:cTn id="35" dur="1250" spd="-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3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4.375E-6 -0.34468 " pathEditMode="relative" rAng="0" ptsTypes="AA">
                                      <p:cBhvr>
                                        <p:cTn id="40" dur="1500" spd="-100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245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4.375E-6 -0.50417 " pathEditMode="relative" rAng="0" ptsTypes="AA">
                                      <p:cBhvr>
                                        <p:cTn id="45" dur="1750" spd="-100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8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4.375E-6 -0.18472 " pathEditMode="relative" rAng="0" ptsTypes="AA">
                                      <p:cBhvr>
                                        <p:cTn id="51" dur="125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36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4.375E-6 -0.34468 " pathEditMode="relative" rAng="0" ptsTypes="AA">
                                      <p:cBhvr>
                                        <p:cTn id="56" dur="1500" spd="-100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245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4.375E-6 -0.50417 " pathEditMode="relative" rAng="0" ptsTypes="AA">
                                      <p:cBhvr>
                                        <p:cTn id="61" dur="1750" spd="-100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122" grpId="0" animBg="1"/>
      <p:bldP spid="122" grpId="1" animBg="1"/>
      <p:bldP spid="123" grpId="0" bldLvl="0" animBg="1"/>
      <p:bldP spid="123" grpId="1" bldLvl="0" animBg="1"/>
      <p:bldP spid="125" grpId="0" animBg="1"/>
      <p:bldP spid="125" grpId="1" animBg="1"/>
      <p:bldP spid="126" grpId="0" bldLvl="0" animBg="1"/>
      <p:bldP spid="126" grpId="1" bldLvl="0" animBg="1"/>
      <p:bldP spid="128" grpId="0" animBg="1"/>
      <p:bldP spid="128" grpId="1" animBg="1"/>
      <p:bldP spid="129" grpId="0" bldLvl="0" animBg="1"/>
      <p:bldP spid="129" grpId="1" bldLvl="0" animBg="1"/>
      <p:bldP spid="74" grpId="0" animBg="1"/>
      <p:bldP spid="74" grpId="1" animBg="1"/>
      <p:bldP spid="84" grpId="0" animBg="1"/>
      <p:bldP spid="84" grpId="1" animBg="1"/>
      <p:bldP spid="97" grpId="0" animBg="1"/>
      <p:bldP spid="9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2700000">
            <a:off x="7422729" y="1312941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2700000">
            <a:off x="8148449" y="237986"/>
            <a:ext cx="753462" cy="753462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57224" y="-1426198"/>
            <a:ext cx="1494170" cy="1494170"/>
            <a:chOff x="3700441" y="1274408"/>
            <a:chExt cx="1646508" cy="1646508"/>
          </a:xfrm>
        </p:grpSpPr>
        <p:sp>
          <p:nvSpPr>
            <p:cNvPr id="6" name="圆角矩形 5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29316" y="-66455"/>
            <a:ext cx="1494170" cy="1494170"/>
            <a:chOff x="3700441" y="1274408"/>
            <a:chExt cx="1646508" cy="1646508"/>
          </a:xfrm>
        </p:grpSpPr>
        <p:sp>
          <p:nvSpPr>
            <p:cNvPr id="9" name="圆角矩形 8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59235" y="1272375"/>
            <a:ext cx="1494170" cy="1494170"/>
            <a:chOff x="3700441" y="1274408"/>
            <a:chExt cx="1646508" cy="1646508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07739" y="-1984570"/>
            <a:ext cx="2300444" cy="2300444"/>
            <a:chOff x="3700441" y="1274408"/>
            <a:chExt cx="1646508" cy="1646508"/>
          </a:xfrm>
        </p:grpSpPr>
        <p:sp>
          <p:nvSpPr>
            <p:cNvPr id="15" name="圆角矩形 14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365878" y="-214868"/>
            <a:ext cx="1770084" cy="1770084"/>
            <a:chOff x="3700441" y="1274408"/>
            <a:chExt cx="1646508" cy="1646508"/>
          </a:xfrm>
        </p:grpSpPr>
        <p:sp>
          <p:nvSpPr>
            <p:cNvPr id="18" name="圆角矩形 17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131673" y="533697"/>
            <a:ext cx="787017" cy="787017"/>
            <a:chOff x="3700441" y="1274408"/>
            <a:chExt cx="1646508" cy="1646508"/>
          </a:xfrm>
        </p:grpSpPr>
        <p:sp>
          <p:nvSpPr>
            <p:cNvPr id="21" name="圆角矩形 20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A631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6" name="圆角矩形 25"/>
          <p:cNvSpPr/>
          <p:nvPr/>
        </p:nvSpPr>
        <p:spPr>
          <a:xfrm rot="2700000">
            <a:off x="6111242" y="1401214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任意多边形 26"/>
          <p:cNvSpPr/>
          <p:nvPr/>
        </p:nvSpPr>
        <p:spPr>
          <a:xfrm rot="2700000">
            <a:off x="6821898" y="1162435"/>
            <a:ext cx="1149463" cy="1149463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200593" y="3842915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2070A1"/>
                </a:solidFill>
                <a:cs typeface="+mn-ea"/>
                <a:sym typeface="+mn-lt"/>
              </a:rPr>
              <a:t>设计与功能演示</a:t>
            </a:r>
            <a:endParaRPr lang="en-US" altLang="zh-CN" sz="4000" b="1" dirty="0">
              <a:solidFill>
                <a:srgbClr val="2070A1"/>
              </a:solidFill>
              <a:cs typeface="+mn-ea"/>
              <a:sym typeface="+mn-lt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5483454" y="4781807"/>
            <a:ext cx="1268886" cy="0"/>
          </a:xfrm>
          <a:prstGeom prst="line">
            <a:avLst/>
          </a:prstGeom>
          <a:ln w="25400" cap="rnd">
            <a:solidFill>
              <a:srgbClr val="34B2E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50"/>
                            </p:stCondLst>
                            <p:childTnLst>
                              <p:par>
                                <p:cTn id="5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6" grpId="0" animBg="1"/>
      <p:bldP spid="27" grpId="0" animBg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图表 23"/>
          <p:cNvGraphicFramePr/>
          <p:nvPr/>
        </p:nvGraphicFramePr>
        <p:xfrm>
          <a:off x="7196050" y="1853184"/>
          <a:ext cx="4121238" cy="3545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5" name="同心圆 24"/>
          <p:cNvSpPr>
            <a:spLocks noChangeAspect="1"/>
          </p:cNvSpPr>
          <p:nvPr/>
        </p:nvSpPr>
        <p:spPr>
          <a:xfrm>
            <a:off x="7896496" y="2310743"/>
            <a:ext cx="2647194" cy="2647194"/>
          </a:xfrm>
          <a:prstGeom prst="donut">
            <a:avLst>
              <a:gd name="adj" fmla="val 5832"/>
            </a:avLst>
          </a:prstGeom>
          <a:solidFill>
            <a:sysClr val="window" lastClr="FFFFFF">
              <a:alpha val="4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Freeform 165"/>
          <p:cNvSpPr>
            <a:spLocks noChangeAspect="1" noEditPoints="1"/>
          </p:cNvSpPr>
          <p:nvPr/>
        </p:nvSpPr>
        <p:spPr bwMode="auto">
          <a:xfrm>
            <a:off x="8743799" y="3171541"/>
            <a:ext cx="892055" cy="827878"/>
          </a:xfrm>
          <a:custGeom>
            <a:avLst/>
            <a:gdLst>
              <a:gd name="T0" fmla="*/ 264 w 278"/>
              <a:gd name="T1" fmla="*/ 223 h 258"/>
              <a:gd name="T2" fmla="*/ 248 w 278"/>
              <a:gd name="T3" fmla="*/ 223 h 258"/>
              <a:gd name="T4" fmla="*/ 248 w 278"/>
              <a:gd name="T5" fmla="*/ 133 h 258"/>
              <a:gd name="T6" fmla="*/ 264 w 278"/>
              <a:gd name="T7" fmla="*/ 133 h 258"/>
              <a:gd name="T8" fmla="*/ 264 w 278"/>
              <a:gd name="T9" fmla="*/ 115 h 258"/>
              <a:gd name="T10" fmla="*/ 13 w 278"/>
              <a:gd name="T11" fmla="*/ 115 h 258"/>
              <a:gd name="T12" fmla="*/ 13 w 278"/>
              <a:gd name="T13" fmla="*/ 133 h 258"/>
              <a:gd name="T14" fmla="*/ 29 w 278"/>
              <a:gd name="T15" fmla="*/ 133 h 258"/>
              <a:gd name="T16" fmla="*/ 29 w 278"/>
              <a:gd name="T17" fmla="*/ 223 h 258"/>
              <a:gd name="T18" fmla="*/ 13 w 278"/>
              <a:gd name="T19" fmla="*/ 223 h 258"/>
              <a:gd name="T20" fmla="*/ 13 w 278"/>
              <a:gd name="T21" fmla="*/ 239 h 258"/>
              <a:gd name="T22" fmla="*/ 0 w 278"/>
              <a:gd name="T23" fmla="*/ 239 h 258"/>
              <a:gd name="T24" fmla="*/ 0 w 278"/>
              <a:gd name="T25" fmla="*/ 258 h 258"/>
              <a:gd name="T26" fmla="*/ 278 w 278"/>
              <a:gd name="T27" fmla="*/ 258 h 258"/>
              <a:gd name="T28" fmla="*/ 278 w 278"/>
              <a:gd name="T29" fmla="*/ 239 h 258"/>
              <a:gd name="T30" fmla="*/ 264 w 278"/>
              <a:gd name="T31" fmla="*/ 239 h 258"/>
              <a:gd name="T32" fmla="*/ 264 w 278"/>
              <a:gd name="T33" fmla="*/ 223 h 258"/>
              <a:gd name="T34" fmla="*/ 91 w 278"/>
              <a:gd name="T35" fmla="*/ 223 h 258"/>
              <a:gd name="T36" fmla="*/ 61 w 278"/>
              <a:gd name="T37" fmla="*/ 223 h 258"/>
              <a:gd name="T38" fmla="*/ 61 w 278"/>
              <a:gd name="T39" fmla="*/ 133 h 258"/>
              <a:gd name="T40" fmla="*/ 91 w 278"/>
              <a:gd name="T41" fmla="*/ 133 h 258"/>
              <a:gd name="T42" fmla="*/ 91 w 278"/>
              <a:gd name="T43" fmla="*/ 223 h 258"/>
              <a:gd name="T44" fmla="*/ 155 w 278"/>
              <a:gd name="T45" fmla="*/ 223 h 258"/>
              <a:gd name="T46" fmla="*/ 123 w 278"/>
              <a:gd name="T47" fmla="*/ 223 h 258"/>
              <a:gd name="T48" fmla="*/ 123 w 278"/>
              <a:gd name="T49" fmla="*/ 133 h 258"/>
              <a:gd name="T50" fmla="*/ 155 w 278"/>
              <a:gd name="T51" fmla="*/ 133 h 258"/>
              <a:gd name="T52" fmla="*/ 155 w 278"/>
              <a:gd name="T53" fmla="*/ 223 h 258"/>
              <a:gd name="T54" fmla="*/ 217 w 278"/>
              <a:gd name="T55" fmla="*/ 223 h 258"/>
              <a:gd name="T56" fmla="*/ 187 w 278"/>
              <a:gd name="T57" fmla="*/ 223 h 258"/>
              <a:gd name="T58" fmla="*/ 187 w 278"/>
              <a:gd name="T59" fmla="*/ 133 h 258"/>
              <a:gd name="T60" fmla="*/ 217 w 278"/>
              <a:gd name="T61" fmla="*/ 133 h 258"/>
              <a:gd name="T62" fmla="*/ 217 w 278"/>
              <a:gd name="T63" fmla="*/ 223 h 258"/>
              <a:gd name="T64" fmla="*/ 139 w 278"/>
              <a:gd name="T65" fmla="*/ 0 h 258"/>
              <a:gd name="T66" fmla="*/ 0 w 278"/>
              <a:gd name="T67" fmla="*/ 93 h 258"/>
              <a:gd name="T68" fmla="*/ 0 w 278"/>
              <a:gd name="T69" fmla="*/ 101 h 258"/>
              <a:gd name="T70" fmla="*/ 278 w 278"/>
              <a:gd name="T71" fmla="*/ 101 h 258"/>
              <a:gd name="T72" fmla="*/ 278 w 278"/>
              <a:gd name="T73" fmla="*/ 93 h 258"/>
              <a:gd name="T74" fmla="*/ 139 w 278"/>
              <a:gd name="T75" fmla="*/ 0 h 258"/>
              <a:gd name="T76" fmla="*/ 187 w 278"/>
              <a:gd name="T77" fmla="*/ 71 h 258"/>
              <a:gd name="T78" fmla="*/ 89 w 278"/>
              <a:gd name="T79" fmla="*/ 71 h 258"/>
              <a:gd name="T80" fmla="*/ 89 w 278"/>
              <a:gd name="T81" fmla="*/ 69 h 258"/>
              <a:gd name="T82" fmla="*/ 139 w 278"/>
              <a:gd name="T83" fmla="*/ 35 h 258"/>
              <a:gd name="T84" fmla="*/ 187 w 278"/>
              <a:gd name="T85" fmla="*/ 69 h 258"/>
              <a:gd name="T86" fmla="*/ 187 w 278"/>
              <a:gd name="T87" fmla="*/ 71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78" h="258">
                <a:moveTo>
                  <a:pt x="264" y="223"/>
                </a:moveTo>
                <a:lnTo>
                  <a:pt x="248" y="223"/>
                </a:lnTo>
                <a:lnTo>
                  <a:pt x="248" y="133"/>
                </a:lnTo>
                <a:lnTo>
                  <a:pt x="264" y="133"/>
                </a:lnTo>
                <a:lnTo>
                  <a:pt x="264" y="115"/>
                </a:lnTo>
                <a:lnTo>
                  <a:pt x="13" y="115"/>
                </a:lnTo>
                <a:lnTo>
                  <a:pt x="13" y="133"/>
                </a:lnTo>
                <a:lnTo>
                  <a:pt x="29" y="133"/>
                </a:lnTo>
                <a:lnTo>
                  <a:pt x="29" y="223"/>
                </a:lnTo>
                <a:lnTo>
                  <a:pt x="13" y="223"/>
                </a:lnTo>
                <a:lnTo>
                  <a:pt x="13" y="239"/>
                </a:lnTo>
                <a:lnTo>
                  <a:pt x="0" y="239"/>
                </a:lnTo>
                <a:lnTo>
                  <a:pt x="0" y="258"/>
                </a:lnTo>
                <a:lnTo>
                  <a:pt x="278" y="258"/>
                </a:lnTo>
                <a:lnTo>
                  <a:pt x="278" y="239"/>
                </a:lnTo>
                <a:lnTo>
                  <a:pt x="264" y="239"/>
                </a:lnTo>
                <a:lnTo>
                  <a:pt x="264" y="223"/>
                </a:lnTo>
                <a:close/>
                <a:moveTo>
                  <a:pt x="91" y="223"/>
                </a:moveTo>
                <a:lnTo>
                  <a:pt x="61" y="223"/>
                </a:lnTo>
                <a:lnTo>
                  <a:pt x="61" y="133"/>
                </a:lnTo>
                <a:lnTo>
                  <a:pt x="91" y="133"/>
                </a:lnTo>
                <a:lnTo>
                  <a:pt x="91" y="223"/>
                </a:lnTo>
                <a:close/>
                <a:moveTo>
                  <a:pt x="155" y="223"/>
                </a:moveTo>
                <a:lnTo>
                  <a:pt x="123" y="223"/>
                </a:lnTo>
                <a:lnTo>
                  <a:pt x="123" y="133"/>
                </a:lnTo>
                <a:lnTo>
                  <a:pt x="155" y="133"/>
                </a:lnTo>
                <a:lnTo>
                  <a:pt x="155" y="223"/>
                </a:lnTo>
                <a:close/>
                <a:moveTo>
                  <a:pt x="217" y="223"/>
                </a:moveTo>
                <a:lnTo>
                  <a:pt x="187" y="223"/>
                </a:lnTo>
                <a:lnTo>
                  <a:pt x="187" y="133"/>
                </a:lnTo>
                <a:lnTo>
                  <a:pt x="217" y="133"/>
                </a:lnTo>
                <a:lnTo>
                  <a:pt x="217" y="223"/>
                </a:lnTo>
                <a:close/>
                <a:moveTo>
                  <a:pt x="139" y="0"/>
                </a:moveTo>
                <a:lnTo>
                  <a:pt x="0" y="93"/>
                </a:lnTo>
                <a:lnTo>
                  <a:pt x="0" y="101"/>
                </a:lnTo>
                <a:lnTo>
                  <a:pt x="278" y="101"/>
                </a:lnTo>
                <a:lnTo>
                  <a:pt x="278" y="93"/>
                </a:lnTo>
                <a:lnTo>
                  <a:pt x="139" y="0"/>
                </a:lnTo>
                <a:close/>
                <a:moveTo>
                  <a:pt x="187" y="71"/>
                </a:moveTo>
                <a:lnTo>
                  <a:pt x="89" y="71"/>
                </a:lnTo>
                <a:lnTo>
                  <a:pt x="89" y="69"/>
                </a:lnTo>
                <a:lnTo>
                  <a:pt x="139" y="35"/>
                </a:lnTo>
                <a:lnTo>
                  <a:pt x="187" y="69"/>
                </a:lnTo>
                <a:lnTo>
                  <a:pt x="187" y="71"/>
                </a:lnTo>
                <a:close/>
              </a:path>
            </a:pathLst>
          </a:custGeom>
          <a:solidFill>
            <a:srgbClr val="E1495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716438" y="2691717"/>
            <a:ext cx="4535424" cy="1996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E58F14"/>
                </a:solidFill>
                <a:cs typeface="+mn-ea"/>
                <a:sym typeface="+mn-lt"/>
              </a:rPr>
              <a:t>1</a:t>
            </a:r>
            <a:r>
              <a:rPr lang="zh-CN" altLang="en-US" sz="1400" dirty="0">
                <a:solidFill>
                  <a:srgbClr val="E58F14"/>
                </a:solidFill>
                <a:cs typeface="+mn-ea"/>
                <a:sym typeface="+mn-lt"/>
              </a:rPr>
              <a:t>、签署：获取各种场景的签署链接，重置标准签下的个人和企业账号</a:t>
            </a:r>
            <a:endParaRPr lang="en-US" altLang="zh-CN" sz="1400" dirty="0">
              <a:solidFill>
                <a:srgbClr val="E58F14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E58F14"/>
                </a:solidFill>
                <a:cs typeface="+mn-ea"/>
                <a:sym typeface="+mn-lt"/>
              </a:rPr>
              <a:t>2</a:t>
            </a:r>
            <a:r>
              <a:rPr lang="zh-CN" altLang="en-US" sz="1400" dirty="0">
                <a:solidFill>
                  <a:srgbClr val="E58F14"/>
                </a:solidFill>
                <a:cs typeface="+mn-ea"/>
                <a:sym typeface="+mn-lt"/>
              </a:rPr>
              <a:t>、实名：三要素、四要素实名、个人刷脸、企业实名（企业打款）</a:t>
            </a:r>
            <a:endParaRPr lang="en-US" altLang="zh-CN" sz="1400" dirty="0">
              <a:solidFill>
                <a:srgbClr val="E58F14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E58F14"/>
                </a:solidFill>
                <a:cs typeface="+mn-ea"/>
                <a:sym typeface="+mn-lt"/>
              </a:rPr>
              <a:t>3</a:t>
            </a:r>
            <a:r>
              <a:rPr lang="zh-CN" altLang="en-US" sz="1400" dirty="0">
                <a:solidFill>
                  <a:srgbClr val="E58F14"/>
                </a:solidFill>
                <a:cs typeface="+mn-ea"/>
                <a:sym typeface="+mn-lt"/>
              </a:rPr>
              <a:t>、用户中心：重置实名、印章授予或取消授权、创建账户、获取企业列表</a:t>
            </a:r>
            <a:endParaRPr lang="zh-CN" altLang="en-US" sz="1400" dirty="0">
              <a:solidFill>
                <a:srgbClr val="E58F14"/>
              </a:solidFill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666993" y="1873542"/>
            <a:ext cx="3328958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目前已实现的功能</a:t>
            </a:r>
            <a:endParaRPr kumimoji="0" lang="zh-CN" altLang="en-US" sz="2400" b="0" i="0" u="none" strike="noStrike" kern="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780032" y="2645664"/>
            <a:ext cx="694944" cy="0"/>
          </a:xfrm>
          <a:prstGeom prst="line">
            <a:avLst/>
          </a:prstGeom>
          <a:ln w="19050">
            <a:solidFill>
              <a:srgbClr val="E14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716335" y="4693661"/>
            <a:ext cx="3044605" cy="704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E58F14"/>
                </a:solidFill>
                <a:cs typeface="+mn-ea"/>
                <a:sym typeface="+mn-lt"/>
              </a:rPr>
              <a:t>4</a:t>
            </a:r>
            <a:r>
              <a:rPr lang="zh-CN" altLang="en-US" sz="1400" dirty="0">
                <a:solidFill>
                  <a:srgbClr val="E58F14"/>
                </a:solidFill>
                <a:cs typeface="+mn-ea"/>
                <a:sym typeface="+mn-lt"/>
              </a:rPr>
              <a:t>、开发平台：停用或启用</a:t>
            </a:r>
            <a:r>
              <a:rPr lang="en-US" altLang="zh-CN" sz="1400" dirty="0">
                <a:solidFill>
                  <a:srgbClr val="E58F14"/>
                </a:solidFill>
                <a:cs typeface="+mn-ea"/>
                <a:sym typeface="+mn-lt"/>
              </a:rPr>
              <a:t>appid</a:t>
            </a:r>
            <a:endParaRPr lang="en-US" altLang="zh-CN" sz="1400" dirty="0">
              <a:solidFill>
                <a:srgbClr val="E58F14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E58F14"/>
                </a:solidFill>
                <a:cs typeface="+mn-ea"/>
                <a:sym typeface="+mn-lt"/>
              </a:rPr>
              <a:t>5</a:t>
            </a:r>
            <a:r>
              <a:rPr lang="zh-CN" altLang="en-US" sz="1400" dirty="0">
                <a:solidFill>
                  <a:srgbClr val="E58F14"/>
                </a:solidFill>
                <a:cs typeface="+mn-ea"/>
                <a:sym typeface="+mn-lt"/>
              </a:rPr>
              <a:t>、根据</a:t>
            </a:r>
            <a:r>
              <a:rPr lang="en-US" altLang="zh-CN" sz="1400" dirty="0">
                <a:solidFill>
                  <a:srgbClr val="E58F14"/>
                </a:solidFill>
                <a:cs typeface="+mn-ea"/>
                <a:sym typeface="+mn-lt"/>
              </a:rPr>
              <a:t>gid</a:t>
            </a:r>
            <a:r>
              <a:rPr lang="zh-CN" altLang="en-US" sz="1400" dirty="0">
                <a:solidFill>
                  <a:srgbClr val="E58F14"/>
                </a:solidFill>
                <a:cs typeface="+mn-ea"/>
                <a:sym typeface="+mn-lt"/>
              </a:rPr>
              <a:t>、售卖方案赠送产品</a:t>
            </a:r>
            <a:endParaRPr lang="en-US" altLang="zh-CN" sz="1400" dirty="0">
              <a:solidFill>
                <a:srgbClr val="E58F14"/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66993" y="692150"/>
            <a:ext cx="3458680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0" noProof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成果展示</a:t>
            </a:r>
            <a:r>
              <a:rPr lang="en-US" altLang="zh-CN" sz="2400" kern="0" noProof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---</a:t>
            </a:r>
            <a:r>
              <a:rPr lang="zh-CN" altLang="en-US" sz="2400" kern="0" noProof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数据工厂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rgbClr val="34B2E4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圆角矩形 16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25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  <p:bldP spid="26" grpId="0" animBg="1"/>
      <p:bldP spid="38" grpId="0"/>
      <p:bldP spid="39" grpId="0"/>
      <p:bldP spid="45" grpId="0"/>
      <p:bldP spid="15" grpId="0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图表 23"/>
          <p:cNvGraphicFramePr/>
          <p:nvPr/>
        </p:nvGraphicFramePr>
        <p:xfrm>
          <a:off x="7196050" y="1853184"/>
          <a:ext cx="4121238" cy="3545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5" name="同心圆 24"/>
          <p:cNvSpPr>
            <a:spLocks noChangeAspect="1"/>
          </p:cNvSpPr>
          <p:nvPr/>
        </p:nvSpPr>
        <p:spPr>
          <a:xfrm>
            <a:off x="7896496" y="2310743"/>
            <a:ext cx="2647194" cy="2647194"/>
          </a:xfrm>
          <a:prstGeom prst="donut">
            <a:avLst>
              <a:gd name="adj" fmla="val 5832"/>
            </a:avLst>
          </a:prstGeom>
          <a:solidFill>
            <a:sysClr val="window" lastClr="FFFFFF">
              <a:alpha val="4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Freeform 165"/>
          <p:cNvSpPr>
            <a:spLocks noChangeAspect="1" noEditPoints="1"/>
          </p:cNvSpPr>
          <p:nvPr/>
        </p:nvSpPr>
        <p:spPr bwMode="auto">
          <a:xfrm>
            <a:off x="8743799" y="3171541"/>
            <a:ext cx="892055" cy="827878"/>
          </a:xfrm>
          <a:custGeom>
            <a:avLst/>
            <a:gdLst>
              <a:gd name="T0" fmla="*/ 264 w 278"/>
              <a:gd name="T1" fmla="*/ 223 h 258"/>
              <a:gd name="T2" fmla="*/ 248 w 278"/>
              <a:gd name="T3" fmla="*/ 223 h 258"/>
              <a:gd name="T4" fmla="*/ 248 w 278"/>
              <a:gd name="T5" fmla="*/ 133 h 258"/>
              <a:gd name="T6" fmla="*/ 264 w 278"/>
              <a:gd name="T7" fmla="*/ 133 h 258"/>
              <a:gd name="T8" fmla="*/ 264 w 278"/>
              <a:gd name="T9" fmla="*/ 115 h 258"/>
              <a:gd name="T10" fmla="*/ 13 w 278"/>
              <a:gd name="T11" fmla="*/ 115 h 258"/>
              <a:gd name="T12" fmla="*/ 13 w 278"/>
              <a:gd name="T13" fmla="*/ 133 h 258"/>
              <a:gd name="T14" fmla="*/ 29 w 278"/>
              <a:gd name="T15" fmla="*/ 133 h 258"/>
              <a:gd name="T16" fmla="*/ 29 w 278"/>
              <a:gd name="T17" fmla="*/ 223 h 258"/>
              <a:gd name="T18" fmla="*/ 13 w 278"/>
              <a:gd name="T19" fmla="*/ 223 h 258"/>
              <a:gd name="T20" fmla="*/ 13 w 278"/>
              <a:gd name="T21" fmla="*/ 239 h 258"/>
              <a:gd name="T22" fmla="*/ 0 w 278"/>
              <a:gd name="T23" fmla="*/ 239 h 258"/>
              <a:gd name="T24" fmla="*/ 0 w 278"/>
              <a:gd name="T25" fmla="*/ 258 h 258"/>
              <a:gd name="T26" fmla="*/ 278 w 278"/>
              <a:gd name="T27" fmla="*/ 258 h 258"/>
              <a:gd name="T28" fmla="*/ 278 w 278"/>
              <a:gd name="T29" fmla="*/ 239 h 258"/>
              <a:gd name="T30" fmla="*/ 264 w 278"/>
              <a:gd name="T31" fmla="*/ 239 h 258"/>
              <a:gd name="T32" fmla="*/ 264 w 278"/>
              <a:gd name="T33" fmla="*/ 223 h 258"/>
              <a:gd name="T34" fmla="*/ 91 w 278"/>
              <a:gd name="T35" fmla="*/ 223 h 258"/>
              <a:gd name="T36" fmla="*/ 61 w 278"/>
              <a:gd name="T37" fmla="*/ 223 h 258"/>
              <a:gd name="T38" fmla="*/ 61 w 278"/>
              <a:gd name="T39" fmla="*/ 133 h 258"/>
              <a:gd name="T40" fmla="*/ 91 w 278"/>
              <a:gd name="T41" fmla="*/ 133 h 258"/>
              <a:gd name="T42" fmla="*/ 91 w 278"/>
              <a:gd name="T43" fmla="*/ 223 h 258"/>
              <a:gd name="T44" fmla="*/ 155 w 278"/>
              <a:gd name="T45" fmla="*/ 223 h 258"/>
              <a:gd name="T46" fmla="*/ 123 w 278"/>
              <a:gd name="T47" fmla="*/ 223 h 258"/>
              <a:gd name="T48" fmla="*/ 123 w 278"/>
              <a:gd name="T49" fmla="*/ 133 h 258"/>
              <a:gd name="T50" fmla="*/ 155 w 278"/>
              <a:gd name="T51" fmla="*/ 133 h 258"/>
              <a:gd name="T52" fmla="*/ 155 w 278"/>
              <a:gd name="T53" fmla="*/ 223 h 258"/>
              <a:gd name="T54" fmla="*/ 217 w 278"/>
              <a:gd name="T55" fmla="*/ 223 h 258"/>
              <a:gd name="T56" fmla="*/ 187 w 278"/>
              <a:gd name="T57" fmla="*/ 223 h 258"/>
              <a:gd name="T58" fmla="*/ 187 w 278"/>
              <a:gd name="T59" fmla="*/ 133 h 258"/>
              <a:gd name="T60" fmla="*/ 217 w 278"/>
              <a:gd name="T61" fmla="*/ 133 h 258"/>
              <a:gd name="T62" fmla="*/ 217 w 278"/>
              <a:gd name="T63" fmla="*/ 223 h 258"/>
              <a:gd name="T64" fmla="*/ 139 w 278"/>
              <a:gd name="T65" fmla="*/ 0 h 258"/>
              <a:gd name="T66" fmla="*/ 0 w 278"/>
              <a:gd name="T67" fmla="*/ 93 h 258"/>
              <a:gd name="T68" fmla="*/ 0 w 278"/>
              <a:gd name="T69" fmla="*/ 101 h 258"/>
              <a:gd name="T70" fmla="*/ 278 w 278"/>
              <a:gd name="T71" fmla="*/ 101 h 258"/>
              <a:gd name="T72" fmla="*/ 278 w 278"/>
              <a:gd name="T73" fmla="*/ 93 h 258"/>
              <a:gd name="T74" fmla="*/ 139 w 278"/>
              <a:gd name="T75" fmla="*/ 0 h 258"/>
              <a:gd name="T76" fmla="*/ 187 w 278"/>
              <a:gd name="T77" fmla="*/ 71 h 258"/>
              <a:gd name="T78" fmla="*/ 89 w 278"/>
              <a:gd name="T79" fmla="*/ 71 h 258"/>
              <a:gd name="T80" fmla="*/ 89 w 278"/>
              <a:gd name="T81" fmla="*/ 69 h 258"/>
              <a:gd name="T82" fmla="*/ 139 w 278"/>
              <a:gd name="T83" fmla="*/ 35 h 258"/>
              <a:gd name="T84" fmla="*/ 187 w 278"/>
              <a:gd name="T85" fmla="*/ 69 h 258"/>
              <a:gd name="T86" fmla="*/ 187 w 278"/>
              <a:gd name="T87" fmla="*/ 71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78" h="258">
                <a:moveTo>
                  <a:pt x="264" y="223"/>
                </a:moveTo>
                <a:lnTo>
                  <a:pt x="248" y="223"/>
                </a:lnTo>
                <a:lnTo>
                  <a:pt x="248" y="133"/>
                </a:lnTo>
                <a:lnTo>
                  <a:pt x="264" y="133"/>
                </a:lnTo>
                <a:lnTo>
                  <a:pt x="264" y="115"/>
                </a:lnTo>
                <a:lnTo>
                  <a:pt x="13" y="115"/>
                </a:lnTo>
                <a:lnTo>
                  <a:pt x="13" y="133"/>
                </a:lnTo>
                <a:lnTo>
                  <a:pt x="29" y="133"/>
                </a:lnTo>
                <a:lnTo>
                  <a:pt x="29" y="223"/>
                </a:lnTo>
                <a:lnTo>
                  <a:pt x="13" y="223"/>
                </a:lnTo>
                <a:lnTo>
                  <a:pt x="13" y="239"/>
                </a:lnTo>
                <a:lnTo>
                  <a:pt x="0" y="239"/>
                </a:lnTo>
                <a:lnTo>
                  <a:pt x="0" y="258"/>
                </a:lnTo>
                <a:lnTo>
                  <a:pt x="278" y="258"/>
                </a:lnTo>
                <a:lnTo>
                  <a:pt x="278" y="239"/>
                </a:lnTo>
                <a:lnTo>
                  <a:pt x="264" y="239"/>
                </a:lnTo>
                <a:lnTo>
                  <a:pt x="264" y="223"/>
                </a:lnTo>
                <a:close/>
                <a:moveTo>
                  <a:pt x="91" y="223"/>
                </a:moveTo>
                <a:lnTo>
                  <a:pt x="61" y="223"/>
                </a:lnTo>
                <a:lnTo>
                  <a:pt x="61" y="133"/>
                </a:lnTo>
                <a:lnTo>
                  <a:pt x="91" y="133"/>
                </a:lnTo>
                <a:lnTo>
                  <a:pt x="91" y="223"/>
                </a:lnTo>
                <a:close/>
                <a:moveTo>
                  <a:pt x="155" y="223"/>
                </a:moveTo>
                <a:lnTo>
                  <a:pt x="123" y="223"/>
                </a:lnTo>
                <a:lnTo>
                  <a:pt x="123" y="133"/>
                </a:lnTo>
                <a:lnTo>
                  <a:pt x="155" y="133"/>
                </a:lnTo>
                <a:lnTo>
                  <a:pt x="155" y="223"/>
                </a:lnTo>
                <a:close/>
                <a:moveTo>
                  <a:pt x="217" y="223"/>
                </a:moveTo>
                <a:lnTo>
                  <a:pt x="187" y="223"/>
                </a:lnTo>
                <a:lnTo>
                  <a:pt x="187" y="133"/>
                </a:lnTo>
                <a:lnTo>
                  <a:pt x="217" y="133"/>
                </a:lnTo>
                <a:lnTo>
                  <a:pt x="217" y="223"/>
                </a:lnTo>
                <a:close/>
                <a:moveTo>
                  <a:pt x="139" y="0"/>
                </a:moveTo>
                <a:lnTo>
                  <a:pt x="0" y="93"/>
                </a:lnTo>
                <a:lnTo>
                  <a:pt x="0" y="101"/>
                </a:lnTo>
                <a:lnTo>
                  <a:pt x="278" y="101"/>
                </a:lnTo>
                <a:lnTo>
                  <a:pt x="278" y="93"/>
                </a:lnTo>
                <a:lnTo>
                  <a:pt x="139" y="0"/>
                </a:lnTo>
                <a:close/>
                <a:moveTo>
                  <a:pt x="187" y="71"/>
                </a:moveTo>
                <a:lnTo>
                  <a:pt x="89" y="71"/>
                </a:lnTo>
                <a:lnTo>
                  <a:pt x="89" y="69"/>
                </a:lnTo>
                <a:lnTo>
                  <a:pt x="139" y="35"/>
                </a:lnTo>
                <a:lnTo>
                  <a:pt x="187" y="69"/>
                </a:lnTo>
                <a:lnTo>
                  <a:pt x="187" y="71"/>
                </a:lnTo>
                <a:close/>
              </a:path>
            </a:pathLst>
          </a:custGeom>
          <a:solidFill>
            <a:srgbClr val="E1495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66993" y="692150"/>
            <a:ext cx="2771877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0" noProof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亮点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rgbClr val="34B2E4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圆角矩形 16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015" y="4067552"/>
            <a:ext cx="716848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6</a:t>
            </a:r>
            <a:r>
              <a:rPr lang="zh-CN" altLang="en-US" dirty="0">
                <a:solidFill>
                  <a:srgbClr val="00B050"/>
                </a:solidFill>
              </a:rPr>
              <a:t>、自动生成前端页面，</a:t>
            </a:r>
            <a:r>
              <a:rPr lang="zh-CN" altLang="en-US" dirty="0">
                <a:solidFill>
                  <a:srgbClr val="00B050"/>
                </a:solidFill>
              </a:rPr>
              <a:t>根据</a:t>
            </a:r>
            <a:r>
              <a:rPr lang="en-US" altLang="zh-CN" dirty="0">
                <a:solidFill>
                  <a:srgbClr val="00B050"/>
                </a:solidFill>
              </a:rPr>
              <a:t>swagger</a:t>
            </a:r>
            <a:r>
              <a:rPr lang="zh-CN" altLang="en-US" dirty="0">
                <a:solidFill>
                  <a:srgbClr val="00B050"/>
                </a:solidFill>
              </a:rPr>
              <a:t>信息自动生成组件        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5927" y="3053358"/>
            <a:ext cx="716848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4</a:t>
            </a:r>
            <a:r>
              <a:rPr lang="zh-CN" altLang="en-US" dirty="0">
                <a:solidFill>
                  <a:srgbClr val="00B050"/>
                </a:solidFill>
              </a:rPr>
              <a:t>、支持日志查看功能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5992" y="2164894"/>
            <a:ext cx="716848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2</a:t>
            </a:r>
            <a:r>
              <a:rPr lang="zh-CN" altLang="en-US" dirty="0">
                <a:solidFill>
                  <a:srgbClr val="00B050"/>
                </a:solidFill>
              </a:rPr>
              <a:t>、支持不同环境造数据功能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7107" y="3569415"/>
            <a:ext cx="716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5</a:t>
            </a:r>
            <a:r>
              <a:rPr lang="zh-CN" altLang="en-US" dirty="0">
                <a:solidFill>
                  <a:srgbClr val="00B050"/>
                </a:solidFill>
              </a:rPr>
              <a:t>、登陆账号体系已对接</a:t>
            </a:r>
            <a:r>
              <a:rPr lang="en-US" altLang="zh-CN" dirty="0" err="1">
                <a:solidFill>
                  <a:srgbClr val="00B050"/>
                </a:solidFill>
              </a:rPr>
              <a:t>ldap</a:t>
            </a:r>
            <a:r>
              <a:rPr lang="zh-CN" altLang="en-US" dirty="0">
                <a:solidFill>
                  <a:srgbClr val="00B050"/>
                </a:solidFill>
              </a:rPr>
              <a:t>账号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25992" y="2614911"/>
            <a:ext cx="716848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3</a:t>
            </a:r>
            <a:r>
              <a:rPr lang="zh-CN" altLang="en-US" dirty="0">
                <a:solidFill>
                  <a:srgbClr val="00B050"/>
                </a:solidFill>
              </a:rPr>
              <a:t>、提供可查看公司所有的</a:t>
            </a:r>
            <a:r>
              <a:rPr lang="en-US" altLang="zh-CN" dirty="0">
                <a:solidFill>
                  <a:srgbClr val="00B050"/>
                </a:solidFill>
              </a:rPr>
              <a:t>swagger</a:t>
            </a:r>
            <a:r>
              <a:rPr lang="zh-CN" altLang="en-US" dirty="0">
                <a:solidFill>
                  <a:srgbClr val="00B050"/>
                </a:solidFill>
              </a:rPr>
              <a:t>清单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0980" y="1713567"/>
            <a:ext cx="716848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en-US" dirty="0">
                <a:solidFill>
                  <a:srgbClr val="00B050"/>
                </a:solidFill>
              </a:rPr>
              <a:t>、已覆盖多个域的常用功能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49595" y="1102995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大大提升了造数据的效率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  <p:bldP spid="26" grpId="0" animBg="1"/>
      <p:bldP spid="15" grpId="0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2700000">
            <a:off x="7422729" y="1312941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2700000">
            <a:off x="8148449" y="237986"/>
            <a:ext cx="753462" cy="753462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57224" y="-1426198"/>
            <a:ext cx="1494170" cy="1494170"/>
            <a:chOff x="3700441" y="1274408"/>
            <a:chExt cx="1646508" cy="1646508"/>
          </a:xfrm>
        </p:grpSpPr>
        <p:sp>
          <p:nvSpPr>
            <p:cNvPr id="6" name="圆角矩形 5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F9930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29316" y="-66455"/>
            <a:ext cx="1494170" cy="1494170"/>
            <a:chOff x="3700441" y="1274408"/>
            <a:chExt cx="1646508" cy="1646508"/>
          </a:xfrm>
        </p:grpSpPr>
        <p:sp>
          <p:nvSpPr>
            <p:cNvPr id="9" name="圆角矩形 8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458DC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59235" y="1272375"/>
            <a:ext cx="1494170" cy="1494170"/>
            <a:chOff x="3700441" y="1274408"/>
            <a:chExt cx="1646508" cy="1646508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E1495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07739" y="-1984570"/>
            <a:ext cx="2300444" cy="2300444"/>
            <a:chOff x="3700441" y="1274408"/>
            <a:chExt cx="1646508" cy="1646508"/>
          </a:xfrm>
        </p:grpSpPr>
        <p:sp>
          <p:nvSpPr>
            <p:cNvPr id="15" name="圆角矩形 14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2070A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365878" y="-214868"/>
            <a:ext cx="1770084" cy="1770084"/>
            <a:chOff x="3700441" y="1274408"/>
            <a:chExt cx="1646508" cy="1646508"/>
          </a:xfrm>
        </p:grpSpPr>
        <p:sp>
          <p:nvSpPr>
            <p:cNvPr id="18" name="圆角矩形 17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34B2E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131673" y="533697"/>
            <a:ext cx="787017" cy="787017"/>
            <a:chOff x="3700441" y="1274408"/>
            <a:chExt cx="1646508" cy="1646508"/>
          </a:xfrm>
        </p:grpSpPr>
        <p:sp>
          <p:nvSpPr>
            <p:cNvPr id="21" name="圆角矩形 20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A631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6" name="圆角矩形 25"/>
          <p:cNvSpPr/>
          <p:nvPr/>
        </p:nvSpPr>
        <p:spPr>
          <a:xfrm rot="2700000">
            <a:off x="6111242" y="1401214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任意多边形 26"/>
          <p:cNvSpPr/>
          <p:nvPr/>
        </p:nvSpPr>
        <p:spPr>
          <a:xfrm rot="2700000">
            <a:off x="6821898" y="1162435"/>
            <a:ext cx="1149463" cy="1149463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rgbClr val="34B2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987290" y="3838655"/>
            <a:ext cx="22174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2070A1"/>
                </a:solidFill>
                <a:cs typeface="+mn-ea"/>
                <a:sym typeface="+mn-lt"/>
              </a:rPr>
              <a:t>实现介绍</a:t>
            </a:r>
            <a:endParaRPr lang="zh-CN" altLang="en-US" sz="4000" b="1" dirty="0">
              <a:solidFill>
                <a:srgbClr val="2070A1"/>
              </a:solidFill>
              <a:cs typeface="+mn-ea"/>
              <a:sym typeface="+mn-lt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5483454" y="4781807"/>
            <a:ext cx="1268886" cy="0"/>
          </a:xfrm>
          <a:prstGeom prst="line">
            <a:avLst/>
          </a:prstGeom>
          <a:ln w="25400" cap="rnd">
            <a:solidFill>
              <a:srgbClr val="34B2E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50"/>
                            </p:stCondLst>
                            <p:childTnLst>
                              <p:par>
                                <p:cTn id="5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6" grpId="0" animBg="1"/>
      <p:bldP spid="27" grpId="0" animBg="1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ślíḋè-Rectangle 3"/>
          <p:cNvSpPr/>
          <p:nvPr/>
        </p:nvSpPr>
        <p:spPr>
          <a:xfrm>
            <a:off x="6097840" y="-22665"/>
            <a:ext cx="6101503" cy="6858000"/>
          </a:xfrm>
          <a:prstGeom prst="rect">
            <a:avLst/>
          </a:prstGeom>
          <a:solidFill>
            <a:srgbClr val="2070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991900" y="980728"/>
            <a:ext cx="4304200" cy="4304040"/>
            <a:chOff x="6991900" y="980728"/>
            <a:chExt cx="4304200" cy="4304040"/>
          </a:xfrm>
        </p:grpSpPr>
        <p:sp>
          <p:nvSpPr>
            <p:cNvPr id="5" name="íślíḋè-Arc 4"/>
            <p:cNvSpPr/>
            <p:nvPr/>
          </p:nvSpPr>
          <p:spPr>
            <a:xfrm>
              <a:off x="6991900" y="995773"/>
              <a:ext cx="4288998" cy="4288995"/>
            </a:xfrm>
            <a:prstGeom prst="arc">
              <a:avLst>
                <a:gd name="adj1" fmla="val 20125963"/>
                <a:gd name="adj2" fmla="val 20857199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íślíḋè-Arc 5"/>
            <p:cNvSpPr/>
            <p:nvPr/>
          </p:nvSpPr>
          <p:spPr>
            <a:xfrm>
              <a:off x="7007102" y="995773"/>
              <a:ext cx="4288998" cy="4288995"/>
            </a:xfrm>
            <a:prstGeom prst="arc">
              <a:avLst>
                <a:gd name="adj1" fmla="val 21351872"/>
                <a:gd name="adj2" fmla="val 3708306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íślíḋè-Arc 6"/>
            <p:cNvSpPr/>
            <p:nvPr/>
          </p:nvSpPr>
          <p:spPr>
            <a:xfrm>
              <a:off x="6991900" y="980728"/>
              <a:ext cx="4288998" cy="4288995"/>
            </a:xfrm>
            <a:prstGeom prst="arc">
              <a:avLst>
                <a:gd name="adj1" fmla="val 19281250"/>
                <a:gd name="adj2" fmla="val 19714970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1666993" y="692150"/>
            <a:ext cx="3286635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0" noProof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数据工厂</a:t>
            </a:r>
            <a:r>
              <a:rPr lang="en-US" altLang="zh-CN" sz="2400" kern="0" noProof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---</a:t>
            </a:r>
            <a:r>
              <a:rPr lang="zh-CN" altLang="en-US" sz="2400" kern="0" noProof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技术栈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2" name="Shape 2548"/>
          <p:cNvSpPr/>
          <p:nvPr/>
        </p:nvSpPr>
        <p:spPr>
          <a:xfrm>
            <a:off x="8811807" y="5529806"/>
            <a:ext cx="673570" cy="153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7280"/>
                </a:moveTo>
                <a:cubicBezTo>
                  <a:pt x="18332" y="17280"/>
                  <a:pt x="17673" y="14380"/>
                  <a:pt x="17673" y="10800"/>
                </a:cubicBezTo>
                <a:cubicBezTo>
                  <a:pt x="17673" y="7224"/>
                  <a:pt x="18332" y="4320"/>
                  <a:pt x="19145" y="4320"/>
                </a:cubicBezTo>
                <a:cubicBezTo>
                  <a:pt x="19959" y="4320"/>
                  <a:pt x="20618" y="7224"/>
                  <a:pt x="20618" y="10800"/>
                </a:cubicBezTo>
                <a:cubicBezTo>
                  <a:pt x="20618" y="14380"/>
                  <a:pt x="19959" y="17280"/>
                  <a:pt x="19145" y="17280"/>
                </a:cubicBezTo>
                <a:moveTo>
                  <a:pt x="19145" y="0"/>
                </a:moveTo>
                <a:cubicBezTo>
                  <a:pt x="17790" y="0"/>
                  <a:pt x="16691" y="4837"/>
                  <a:pt x="16691" y="10800"/>
                </a:cubicBezTo>
                <a:cubicBezTo>
                  <a:pt x="16691" y="16766"/>
                  <a:pt x="17790" y="21600"/>
                  <a:pt x="19145" y="21600"/>
                </a:cubicBezTo>
                <a:cubicBezTo>
                  <a:pt x="20501" y="21600"/>
                  <a:pt x="21600" y="16766"/>
                  <a:pt x="21600" y="10800"/>
                </a:cubicBezTo>
                <a:cubicBezTo>
                  <a:pt x="21600" y="4837"/>
                  <a:pt x="20501" y="0"/>
                  <a:pt x="19145" y="0"/>
                </a:cubicBezTo>
                <a:moveTo>
                  <a:pt x="10800" y="17280"/>
                </a:moveTo>
                <a:cubicBezTo>
                  <a:pt x="9986" y="17280"/>
                  <a:pt x="9327" y="14380"/>
                  <a:pt x="9327" y="10800"/>
                </a:cubicBezTo>
                <a:cubicBezTo>
                  <a:pt x="9327" y="7224"/>
                  <a:pt x="9986" y="4320"/>
                  <a:pt x="10800" y="4320"/>
                </a:cubicBezTo>
                <a:cubicBezTo>
                  <a:pt x="11614" y="4320"/>
                  <a:pt x="12273" y="7224"/>
                  <a:pt x="12273" y="10800"/>
                </a:cubicBezTo>
                <a:cubicBezTo>
                  <a:pt x="12273" y="14380"/>
                  <a:pt x="11614" y="17280"/>
                  <a:pt x="10800" y="17280"/>
                </a:cubicBezTo>
                <a:moveTo>
                  <a:pt x="10800" y="0"/>
                </a:moveTo>
                <a:cubicBezTo>
                  <a:pt x="9444" y="0"/>
                  <a:pt x="8345" y="4837"/>
                  <a:pt x="8345" y="10800"/>
                </a:cubicBezTo>
                <a:cubicBezTo>
                  <a:pt x="8345" y="16766"/>
                  <a:pt x="9444" y="21600"/>
                  <a:pt x="10800" y="21600"/>
                </a:cubicBezTo>
                <a:cubicBezTo>
                  <a:pt x="12156" y="21600"/>
                  <a:pt x="13255" y="16766"/>
                  <a:pt x="13255" y="10800"/>
                </a:cubicBezTo>
                <a:cubicBezTo>
                  <a:pt x="13255" y="4837"/>
                  <a:pt x="12156" y="0"/>
                  <a:pt x="10800" y="0"/>
                </a:cubicBezTo>
                <a:moveTo>
                  <a:pt x="2455" y="17280"/>
                </a:moveTo>
                <a:cubicBezTo>
                  <a:pt x="1641" y="17280"/>
                  <a:pt x="982" y="14380"/>
                  <a:pt x="982" y="10800"/>
                </a:cubicBezTo>
                <a:cubicBezTo>
                  <a:pt x="982" y="7224"/>
                  <a:pt x="1641" y="4320"/>
                  <a:pt x="2455" y="4320"/>
                </a:cubicBezTo>
                <a:cubicBezTo>
                  <a:pt x="3268" y="4320"/>
                  <a:pt x="3927" y="7224"/>
                  <a:pt x="3927" y="10800"/>
                </a:cubicBezTo>
                <a:cubicBezTo>
                  <a:pt x="3927" y="14380"/>
                  <a:pt x="3268" y="17280"/>
                  <a:pt x="2455" y="17280"/>
                </a:cubicBezTo>
                <a:moveTo>
                  <a:pt x="2455" y="0"/>
                </a:moveTo>
                <a:cubicBezTo>
                  <a:pt x="1099" y="0"/>
                  <a:pt x="0" y="4837"/>
                  <a:pt x="0" y="10800"/>
                </a:cubicBezTo>
                <a:cubicBezTo>
                  <a:pt x="0" y="16766"/>
                  <a:pt x="1099" y="21600"/>
                  <a:pt x="2455" y="21600"/>
                </a:cubicBezTo>
                <a:cubicBezTo>
                  <a:pt x="3811" y="21600"/>
                  <a:pt x="4909" y="16766"/>
                  <a:pt x="4909" y="10800"/>
                </a:cubicBezTo>
                <a:cubicBezTo>
                  <a:pt x="4909" y="4837"/>
                  <a:pt x="3811" y="0"/>
                  <a:pt x="2455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86778" y="3262167"/>
            <a:ext cx="2531693" cy="6705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ym typeface="+mn-lt"/>
              </a:rPr>
              <a:t>Python3+</a:t>
            </a:r>
            <a:r>
              <a:rPr lang="en-US" altLang="zh-CN" dirty="0"/>
              <a:t>Flask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673871" y="2178563"/>
            <a:ext cx="2531693" cy="6705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ym typeface="+mn-lt"/>
              </a:rPr>
              <a:t>Vue2.0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673871" y="4497853"/>
            <a:ext cx="2531693" cy="6705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ym typeface="+mn-lt"/>
              </a:rPr>
              <a:t>httprunner</a:t>
            </a:r>
            <a:r>
              <a:rPr lang="en-US" altLang="zh-CN" dirty="0">
                <a:sym typeface="+mn-lt"/>
              </a:rPr>
              <a:t> 2.2.5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16" idx="2"/>
            <a:endCxn id="8" idx="0"/>
          </p:cNvCxnSpPr>
          <p:nvPr/>
        </p:nvCxnSpPr>
        <p:spPr>
          <a:xfrm>
            <a:off x="2939718" y="2849092"/>
            <a:ext cx="12907" cy="4130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2"/>
            <a:endCxn id="17" idx="0"/>
          </p:cNvCxnSpPr>
          <p:nvPr/>
        </p:nvCxnSpPr>
        <p:spPr>
          <a:xfrm flipH="1">
            <a:off x="2939718" y="3932696"/>
            <a:ext cx="12907" cy="5651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058844" y="2954390"/>
            <a:ext cx="729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调接口</a:t>
            </a:r>
            <a:endParaRPr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2916839" y="4084095"/>
            <a:ext cx="941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执行用例</a:t>
            </a:r>
            <a:endParaRPr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081670" y="4084095"/>
            <a:ext cx="941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结果返回</a:t>
            </a:r>
            <a:endParaRPr lang="zh-CN" altLang="en-US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1573354" y="2947500"/>
            <a:ext cx="1470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结果返回并展示</a:t>
            </a:r>
            <a:endParaRPr lang="zh-CN" altLang="en-US" sz="14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2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şḻïďê-Rectangle 2"/>
          <p:cNvSpPr/>
          <p:nvPr/>
        </p:nvSpPr>
        <p:spPr>
          <a:xfrm>
            <a:off x="0" y="-1"/>
            <a:ext cx="12192000" cy="3429001"/>
          </a:xfrm>
          <a:prstGeom prst="rect">
            <a:avLst/>
          </a:prstGeom>
          <a:blipFill>
            <a:blip r:embed="rId1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7" name="ïşḻïďê-Rectangle 2"/>
          <p:cNvSpPr/>
          <p:nvPr/>
        </p:nvSpPr>
        <p:spPr>
          <a:xfrm>
            <a:off x="-326470" y="-101600"/>
            <a:ext cx="12553244" cy="3530601"/>
          </a:xfrm>
          <a:prstGeom prst="rect">
            <a:avLst/>
          </a:prstGeom>
          <a:solidFill>
            <a:schemeClr val="tx1">
              <a:alpha val="63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89926" y="2308655"/>
            <a:ext cx="5895490" cy="75238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如何快速写一个数据工厂的功能？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ïşḻïďê-任意多边形: 形状 23"/>
          <p:cNvSpPr/>
          <p:nvPr/>
        </p:nvSpPr>
        <p:spPr>
          <a:xfrm>
            <a:off x="933630" y="1863388"/>
            <a:ext cx="512592" cy="444029"/>
          </a:xfrm>
          <a:custGeom>
            <a:avLst/>
            <a:gdLst/>
            <a:ahLst/>
            <a:cxnLst/>
            <a:rect l="l" t="t" r="r" b="b"/>
            <a:pathLst>
              <a:path w="512592" h="444029">
                <a:moveTo>
                  <a:pt x="461442" y="0"/>
                </a:moveTo>
                <a:lnTo>
                  <a:pt x="512592" y="96860"/>
                </a:lnTo>
                <a:cubicBezTo>
                  <a:pt x="470874" y="116449"/>
                  <a:pt x="442034" y="135948"/>
                  <a:pt x="426072" y="155356"/>
                </a:cubicBezTo>
                <a:cubicBezTo>
                  <a:pt x="410110" y="174764"/>
                  <a:pt x="401222" y="197709"/>
                  <a:pt x="399409" y="224191"/>
                </a:cubicBezTo>
                <a:lnTo>
                  <a:pt x="512592" y="224191"/>
                </a:lnTo>
                <a:lnTo>
                  <a:pt x="512592" y="444029"/>
                </a:lnTo>
                <a:lnTo>
                  <a:pt x="275886" y="444029"/>
                </a:lnTo>
                <a:lnTo>
                  <a:pt x="275886" y="261738"/>
                </a:lnTo>
                <a:cubicBezTo>
                  <a:pt x="275886" y="194626"/>
                  <a:pt x="289853" y="141661"/>
                  <a:pt x="317786" y="102845"/>
                </a:cubicBezTo>
                <a:cubicBezTo>
                  <a:pt x="345719" y="64029"/>
                  <a:pt x="393604" y="29747"/>
                  <a:pt x="461442" y="0"/>
                </a:cubicBezTo>
                <a:close/>
                <a:moveTo>
                  <a:pt x="185557" y="0"/>
                </a:moveTo>
                <a:lnTo>
                  <a:pt x="236707" y="96860"/>
                </a:lnTo>
                <a:cubicBezTo>
                  <a:pt x="194989" y="116449"/>
                  <a:pt x="166149" y="135948"/>
                  <a:pt x="150187" y="155356"/>
                </a:cubicBezTo>
                <a:cubicBezTo>
                  <a:pt x="134225" y="174764"/>
                  <a:pt x="125337" y="197709"/>
                  <a:pt x="123523" y="224191"/>
                </a:cubicBezTo>
                <a:lnTo>
                  <a:pt x="236707" y="224191"/>
                </a:lnTo>
                <a:lnTo>
                  <a:pt x="236707" y="444029"/>
                </a:lnTo>
                <a:lnTo>
                  <a:pt x="0" y="444029"/>
                </a:lnTo>
                <a:lnTo>
                  <a:pt x="0" y="261738"/>
                </a:lnTo>
                <a:cubicBezTo>
                  <a:pt x="0" y="194626"/>
                  <a:pt x="13967" y="141661"/>
                  <a:pt x="41900" y="102845"/>
                </a:cubicBezTo>
                <a:cubicBezTo>
                  <a:pt x="69833" y="64029"/>
                  <a:pt x="117719" y="29747"/>
                  <a:pt x="185557" y="0"/>
                </a:cubicBezTo>
                <a:close/>
              </a:path>
            </a:pathLst>
          </a:custGeom>
          <a:solidFill>
            <a:srgbClr val="E14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72362" y="3863058"/>
            <a:ext cx="2771877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3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cs typeface="+mn-ea"/>
                <a:sym typeface="+mn-lt"/>
              </a:rPr>
              <a:t>其实很简单！</a:t>
            </a:r>
            <a:endParaRPr kumimoji="0" lang="zh-CN" altLang="en-US" sz="2400" b="0" i="0" u="none" strike="noStrike" kern="0" cap="none" spc="30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074068" y="2991022"/>
            <a:ext cx="914400" cy="914400"/>
            <a:chOff x="10074068" y="2991022"/>
            <a:chExt cx="914400" cy="914400"/>
          </a:xfrm>
        </p:grpSpPr>
        <p:sp>
          <p:nvSpPr>
            <p:cNvPr id="26" name="椭圆 25"/>
            <p:cNvSpPr/>
            <p:nvPr/>
          </p:nvSpPr>
          <p:spPr>
            <a:xfrm>
              <a:off x="10074068" y="2991022"/>
              <a:ext cx="914400" cy="914400"/>
            </a:xfrm>
            <a:prstGeom prst="ellipse">
              <a:avLst/>
            </a:prstGeom>
            <a:solidFill>
              <a:srgbClr val="2070A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7"/>
            <p:cNvSpPr>
              <a:spLocks noEditPoints="1"/>
            </p:cNvSpPr>
            <p:nvPr/>
          </p:nvSpPr>
          <p:spPr bwMode="auto">
            <a:xfrm>
              <a:off x="10312705" y="3301767"/>
              <a:ext cx="437126" cy="437126"/>
            </a:xfrm>
            <a:custGeom>
              <a:avLst/>
              <a:gdLst>
                <a:gd name="T0" fmla="*/ 126 w 128"/>
                <a:gd name="T1" fmla="*/ 14 h 128"/>
                <a:gd name="T2" fmla="*/ 107 w 128"/>
                <a:gd name="T3" fmla="*/ 2 h 128"/>
                <a:gd name="T4" fmla="*/ 23 w 128"/>
                <a:gd name="T5" fmla="*/ 0 h 128"/>
                <a:gd name="T6" fmla="*/ 21 w 128"/>
                <a:gd name="T7" fmla="*/ 14 h 128"/>
                <a:gd name="T8" fmla="*/ 0 w 128"/>
                <a:gd name="T9" fmla="*/ 17 h 128"/>
                <a:gd name="T10" fmla="*/ 27 w 128"/>
                <a:gd name="T11" fmla="*/ 65 h 128"/>
                <a:gd name="T12" fmla="*/ 54 w 128"/>
                <a:gd name="T13" fmla="*/ 85 h 128"/>
                <a:gd name="T14" fmla="*/ 38 w 128"/>
                <a:gd name="T15" fmla="*/ 108 h 128"/>
                <a:gd name="T16" fmla="*/ 32 w 128"/>
                <a:gd name="T17" fmla="*/ 123 h 128"/>
                <a:gd name="T18" fmla="*/ 25 w 128"/>
                <a:gd name="T19" fmla="*/ 125 h 128"/>
                <a:gd name="T20" fmla="*/ 101 w 128"/>
                <a:gd name="T21" fmla="*/ 128 h 128"/>
                <a:gd name="T22" fmla="*/ 101 w 128"/>
                <a:gd name="T23" fmla="*/ 123 h 128"/>
                <a:gd name="T24" fmla="*/ 96 w 128"/>
                <a:gd name="T25" fmla="*/ 114 h 128"/>
                <a:gd name="T26" fmla="*/ 74 w 128"/>
                <a:gd name="T27" fmla="*/ 108 h 128"/>
                <a:gd name="T28" fmla="*/ 75 w 128"/>
                <a:gd name="T29" fmla="*/ 84 h 128"/>
                <a:gd name="T30" fmla="*/ 101 w 128"/>
                <a:gd name="T31" fmla="*/ 65 h 128"/>
                <a:gd name="T32" fmla="*/ 19 w 128"/>
                <a:gd name="T33" fmla="*/ 52 h 128"/>
                <a:gd name="T34" fmla="*/ 5 w 128"/>
                <a:gd name="T35" fmla="*/ 21 h 128"/>
                <a:gd name="T36" fmla="*/ 21 w 128"/>
                <a:gd name="T37" fmla="*/ 19 h 128"/>
                <a:gd name="T38" fmla="*/ 22 w 128"/>
                <a:gd name="T39" fmla="*/ 51 h 128"/>
                <a:gd name="T40" fmla="*/ 19 w 128"/>
                <a:gd name="T41" fmla="*/ 52 h 128"/>
                <a:gd name="T42" fmla="*/ 91 w 128"/>
                <a:gd name="T43" fmla="*/ 123 h 128"/>
                <a:gd name="T44" fmla="*/ 37 w 128"/>
                <a:gd name="T45" fmla="*/ 113 h 128"/>
                <a:gd name="T46" fmla="*/ 59 w 128"/>
                <a:gd name="T47" fmla="*/ 108 h 128"/>
                <a:gd name="T48" fmla="*/ 60 w 128"/>
                <a:gd name="T49" fmla="*/ 86 h 128"/>
                <a:gd name="T50" fmla="*/ 69 w 128"/>
                <a:gd name="T51" fmla="*/ 85 h 128"/>
                <a:gd name="T52" fmla="*/ 59 w 128"/>
                <a:gd name="T53" fmla="*/ 108 h 128"/>
                <a:gd name="T54" fmla="*/ 100 w 128"/>
                <a:gd name="T55" fmla="*/ 58 h 128"/>
                <a:gd name="T56" fmla="*/ 79 w 128"/>
                <a:gd name="T57" fmla="*/ 78 h 128"/>
                <a:gd name="T58" fmla="*/ 49 w 128"/>
                <a:gd name="T59" fmla="*/ 78 h 128"/>
                <a:gd name="T60" fmla="*/ 28 w 128"/>
                <a:gd name="T61" fmla="*/ 58 h 128"/>
                <a:gd name="T62" fmla="*/ 25 w 128"/>
                <a:gd name="T63" fmla="*/ 4 h 128"/>
                <a:gd name="T64" fmla="*/ 103 w 128"/>
                <a:gd name="T65" fmla="*/ 43 h 128"/>
                <a:gd name="T66" fmla="*/ 106 w 128"/>
                <a:gd name="T67" fmla="*/ 51 h 128"/>
                <a:gd name="T68" fmla="*/ 107 w 128"/>
                <a:gd name="T69" fmla="*/ 19 h 128"/>
                <a:gd name="T70" fmla="*/ 123 w 128"/>
                <a:gd name="T71" fmla="*/ 21 h 128"/>
                <a:gd name="T72" fmla="*/ 109 w 128"/>
                <a:gd name="T73" fmla="*/ 5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8" h="128">
                  <a:moveTo>
                    <a:pt x="128" y="17"/>
                  </a:moveTo>
                  <a:cubicBezTo>
                    <a:pt x="128" y="15"/>
                    <a:pt x="127" y="14"/>
                    <a:pt x="126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2"/>
                    <a:pt x="107" y="2"/>
                    <a:pt x="107" y="2"/>
                  </a:cubicBezTo>
                  <a:cubicBezTo>
                    <a:pt x="107" y="1"/>
                    <a:pt x="106" y="0"/>
                    <a:pt x="1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0" y="15"/>
                    <a:pt x="0" y="17"/>
                  </a:cubicBezTo>
                  <a:cubicBezTo>
                    <a:pt x="1" y="36"/>
                    <a:pt x="11" y="54"/>
                    <a:pt x="27" y="65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33" y="75"/>
                    <a:pt x="42" y="82"/>
                    <a:pt x="53" y="84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38" y="108"/>
                    <a:pt x="38" y="108"/>
                    <a:pt x="38" y="108"/>
                  </a:cubicBezTo>
                  <a:cubicBezTo>
                    <a:pt x="35" y="108"/>
                    <a:pt x="32" y="111"/>
                    <a:pt x="32" y="114"/>
                  </a:cubicBezTo>
                  <a:cubicBezTo>
                    <a:pt x="32" y="123"/>
                    <a:pt x="32" y="123"/>
                    <a:pt x="32" y="123"/>
                  </a:cubicBezTo>
                  <a:cubicBezTo>
                    <a:pt x="27" y="123"/>
                    <a:pt x="27" y="123"/>
                    <a:pt x="27" y="123"/>
                  </a:cubicBezTo>
                  <a:cubicBezTo>
                    <a:pt x="26" y="123"/>
                    <a:pt x="25" y="124"/>
                    <a:pt x="25" y="125"/>
                  </a:cubicBezTo>
                  <a:cubicBezTo>
                    <a:pt x="25" y="127"/>
                    <a:pt x="26" y="128"/>
                    <a:pt x="27" y="128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102" y="128"/>
                    <a:pt x="103" y="127"/>
                    <a:pt x="103" y="125"/>
                  </a:cubicBezTo>
                  <a:cubicBezTo>
                    <a:pt x="103" y="124"/>
                    <a:pt x="102" y="123"/>
                    <a:pt x="101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14"/>
                    <a:pt x="96" y="114"/>
                    <a:pt x="96" y="114"/>
                  </a:cubicBezTo>
                  <a:cubicBezTo>
                    <a:pt x="96" y="111"/>
                    <a:pt x="93" y="108"/>
                    <a:pt x="90" y="108"/>
                  </a:cubicBezTo>
                  <a:cubicBezTo>
                    <a:pt x="74" y="108"/>
                    <a:pt x="74" y="108"/>
                    <a:pt x="74" y="108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86" y="82"/>
                    <a:pt x="95" y="75"/>
                    <a:pt x="101" y="65"/>
                  </a:cubicBezTo>
                  <a:cubicBezTo>
                    <a:pt x="101" y="65"/>
                    <a:pt x="101" y="65"/>
                    <a:pt x="101" y="65"/>
                  </a:cubicBezTo>
                  <a:cubicBezTo>
                    <a:pt x="117" y="54"/>
                    <a:pt x="127" y="36"/>
                    <a:pt x="128" y="17"/>
                  </a:cubicBezTo>
                  <a:close/>
                  <a:moveTo>
                    <a:pt x="19" y="52"/>
                  </a:moveTo>
                  <a:cubicBezTo>
                    <a:pt x="15" y="47"/>
                    <a:pt x="12" y="42"/>
                    <a:pt x="9" y="36"/>
                  </a:cubicBezTo>
                  <a:cubicBezTo>
                    <a:pt x="7" y="31"/>
                    <a:pt x="6" y="26"/>
                    <a:pt x="5" y="21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5"/>
                    <a:pt x="21" y="48"/>
                    <a:pt x="22" y="51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19" y="52"/>
                  </a:lnTo>
                  <a:close/>
                  <a:moveTo>
                    <a:pt x="91" y="113"/>
                  </a:moveTo>
                  <a:cubicBezTo>
                    <a:pt x="91" y="123"/>
                    <a:pt x="91" y="123"/>
                    <a:pt x="91" y="123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37" y="113"/>
                    <a:pt x="37" y="113"/>
                    <a:pt x="37" y="113"/>
                  </a:cubicBezTo>
                  <a:lnTo>
                    <a:pt x="91" y="113"/>
                  </a:lnTo>
                  <a:close/>
                  <a:moveTo>
                    <a:pt x="59" y="108"/>
                  </a:moveTo>
                  <a:cubicBezTo>
                    <a:pt x="59" y="85"/>
                    <a:pt x="59" y="85"/>
                    <a:pt x="59" y="85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3" y="86"/>
                    <a:pt x="65" y="86"/>
                    <a:pt x="68" y="86"/>
                  </a:cubicBezTo>
                  <a:cubicBezTo>
                    <a:pt x="69" y="85"/>
                    <a:pt x="69" y="85"/>
                    <a:pt x="69" y="85"/>
                  </a:cubicBezTo>
                  <a:cubicBezTo>
                    <a:pt x="69" y="108"/>
                    <a:pt x="69" y="108"/>
                    <a:pt x="69" y="108"/>
                  </a:cubicBezTo>
                  <a:lnTo>
                    <a:pt x="59" y="108"/>
                  </a:lnTo>
                  <a:close/>
                  <a:moveTo>
                    <a:pt x="103" y="43"/>
                  </a:moveTo>
                  <a:cubicBezTo>
                    <a:pt x="103" y="48"/>
                    <a:pt x="102" y="53"/>
                    <a:pt x="100" y="58"/>
                  </a:cubicBezTo>
                  <a:cubicBezTo>
                    <a:pt x="98" y="62"/>
                    <a:pt x="95" y="66"/>
                    <a:pt x="91" y="70"/>
                  </a:cubicBezTo>
                  <a:cubicBezTo>
                    <a:pt x="88" y="73"/>
                    <a:pt x="84" y="76"/>
                    <a:pt x="79" y="78"/>
                  </a:cubicBezTo>
                  <a:cubicBezTo>
                    <a:pt x="74" y="80"/>
                    <a:pt x="69" y="81"/>
                    <a:pt x="64" y="81"/>
                  </a:cubicBezTo>
                  <a:cubicBezTo>
                    <a:pt x="59" y="81"/>
                    <a:pt x="54" y="80"/>
                    <a:pt x="49" y="78"/>
                  </a:cubicBezTo>
                  <a:cubicBezTo>
                    <a:pt x="44" y="76"/>
                    <a:pt x="40" y="73"/>
                    <a:pt x="37" y="70"/>
                  </a:cubicBezTo>
                  <a:cubicBezTo>
                    <a:pt x="33" y="66"/>
                    <a:pt x="30" y="62"/>
                    <a:pt x="28" y="58"/>
                  </a:cubicBezTo>
                  <a:cubicBezTo>
                    <a:pt x="26" y="53"/>
                    <a:pt x="25" y="48"/>
                    <a:pt x="25" y="43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103" y="4"/>
                    <a:pt x="103" y="4"/>
                    <a:pt x="103" y="4"/>
                  </a:cubicBezTo>
                  <a:lnTo>
                    <a:pt x="103" y="43"/>
                  </a:lnTo>
                  <a:close/>
                  <a:moveTo>
                    <a:pt x="105" y="56"/>
                  </a:moveTo>
                  <a:cubicBezTo>
                    <a:pt x="106" y="51"/>
                    <a:pt x="106" y="51"/>
                    <a:pt x="106" y="51"/>
                  </a:cubicBezTo>
                  <a:cubicBezTo>
                    <a:pt x="107" y="48"/>
                    <a:pt x="107" y="45"/>
                    <a:pt x="107" y="43"/>
                  </a:cubicBezTo>
                  <a:cubicBezTo>
                    <a:pt x="107" y="19"/>
                    <a:pt x="107" y="19"/>
                    <a:pt x="107" y="19"/>
                  </a:cubicBezTo>
                  <a:cubicBezTo>
                    <a:pt x="123" y="19"/>
                    <a:pt x="123" y="19"/>
                    <a:pt x="123" y="19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2" y="26"/>
                    <a:pt x="121" y="31"/>
                    <a:pt x="119" y="36"/>
                  </a:cubicBezTo>
                  <a:cubicBezTo>
                    <a:pt x="116" y="42"/>
                    <a:pt x="113" y="47"/>
                    <a:pt x="109" y="52"/>
                  </a:cubicBezTo>
                  <a:lnTo>
                    <a:pt x="105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063208" y="2991022"/>
            <a:ext cx="914400" cy="914400"/>
            <a:chOff x="7063208" y="2991022"/>
            <a:chExt cx="914400" cy="914400"/>
          </a:xfrm>
        </p:grpSpPr>
        <p:sp>
          <p:nvSpPr>
            <p:cNvPr id="24" name="椭圆 23"/>
            <p:cNvSpPr/>
            <p:nvPr/>
          </p:nvSpPr>
          <p:spPr>
            <a:xfrm>
              <a:off x="7063208" y="2991022"/>
              <a:ext cx="914400" cy="914400"/>
            </a:xfrm>
            <a:prstGeom prst="ellipse">
              <a:avLst/>
            </a:prstGeom>
            <a:solidFill>
              <a:srgbClr val="FBAE4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Shape 2546"/>
            <p:cNvSpPr/>
            <p:nvPr/>
          </p:nvSpPr>
          <p:spPr>
            <a:xfrm>
              <a:off x="7324053" y="3323483"/>
              <a:ext cx="392710" cy="321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0400"/>
                  </a:moveTo>
                  <a:lnTo>
                    <a:pt x="18655" y="20400"/>
                  </a:lnTo>
                  <a:lnTo>
                    <a:pt x="18655" y="1200"/>
                  </a:lnTo>
                  <a:lnTo>
                    <a:pt x="20618" y="1200"/>
                  </a:lnTo>
                  <a:cubicBezTo>
                    <a:pt x="20618" y="1200"/>
                    <a:pt x="20618" y="20400"/>
                    <a:pt x="20618" y="20400"/>
                  </a:cubicBezTo>
                  <a:close/>
                  <a:moveTo>
                    <a:pt x="21109" y="0"/>
                  </a:moveTo>
                  <a:lnTo>
                    <a:pt x="18164" y="0"/>
                  </a:lnTo>
                  <a:cubicBezTo>
                    <a:pt x="17893" y="0"/>
                    <a:pt x="17673" y="269"/>
                    <a:pt x="17673" y="600"/>
                  </a:cubicBezTo>
                  <a:lnTo>
                    <a:pt x="17673" y="21000"/>
                  </a:lnTo>
                  <a:cubicBezTo>
                    <a:pt x="17673" y="21332"/>
                    <a:pt x="17893" y="21600"/>
                    <a:pt x="18164" y="21600"/>
                  </a:cubicBezTo>
                  <a:lnTo>
                    <a:pt x="21109" y="21600"/>
                  </a:lnTo>
                  <a:cubicBezTo>
                    <a:pt x="21380" y="21600"/>
                    <a:pt x="21600" y="21332"/>
                    <a:pt x="21600" y="21000"/>
                  </a:cubicBezTo>
                  <a:lnTo>
                    <a:pt x="21600" y="600"/>
                  </a:lnTo>
                  <a:cubicBezTo>
                    <a:pt x="21600" y="269"/>
                    <a:pt x="21380" y="0"/>
                    <a:pt x="21109" y="0"/>
                  </a:cubicBezTo>
                  <a:moveTo>
                    <a:pt x="8836" y="20400"/>
                  </a:moveTo>
                  <a:lnTo>
                    <a:pt x="6873" y="20400"/>
                  </a:lnTo>
                  <a:lnTo>
                    <a:pt x="6873" y="3600"/>
                  </a:lnTo>
                  <a:lnTo>
                    <a:pt x="8836" y="3600"/>
                  </a:lnTo>
                  <a:cubicBezTo>
                    <a:pt x="8836" y="3600"/>
                    <a:pt x="8836" y="20400"/>
                    <a:pt x="8836" y="20400"/>
                  </a:cubicBezTo>
                  <a:close/>
                  <a:moveTo>
                    <a:pt x="9327" y="2400"/>
                  </a:moveTo>
                  <a:lnTo>
                    <a:pt x="6382" y="2400"/>
                  </a:lnTo>
                  <a:cubicBezTo>
                    <a:pt x="6111" y="2400"/>
                    <a:pt x="5891" y="2669"/>
                    <a:pt x="5891" y="3000"/>
                  </a:cubicBezTo>
                  <a:lnTo>
                    <a:pt x="5891" y="21000"/>
                  </a:lnTo>
                  <a:cubicBezTo>
                    <a:pt x="5891" y="21332"/>
                    <a:pt x="6111" y="21600"/>
                    <a:pt x="6382" y="21600"/>
                  </a:cubicBezTo>
                  <a:lnTo>
                    <a:pt x="9327" y="21600"/>
                  </a:lnTo>
                  <a:cubicBezTo>
                    <a:pt x="9598" y="21600"/>
                    <a:pt x="9818" y="21332"/>
                    <a:pt x="9818" y="21000"/>
                  </a:cubicBezTo>
                  <a:lnTo>
                    <a:pt x="9818" y="3000"/>
                  </a:lnTo>
                  <a:cubicBezTo>
                    <a:pt x="9818" y="2669"/>
                    <a:pt x="9598" y="2400"/>
                    <a:pt x="9327" y="2400"/>
                  </a:cubicBezTo>
                  <a:moveTo>
                    <a:pt x="14727" y="20400"/>
                  </a:moveTo>
                  <a:lnTo>
                    <a:pt x="12764" y="20400"/>
                  </a:lnTo>
                  <a:lnTo>
                    <a:pt x="12764" y="10800"/>
                  </a:lnTo>
                  <a:lnTo>
                    <a:pt x="14727" y="10800"/>
                  </a:lnTo>
                  <a:cubicBezTo>
                    <a:pt x="14727" y="10800"/>
                    <a:pt x="14727" y="20400"/>
                    <a:pt x="14727" y="20400"/>
                  </a:cubicBezTo>
                  <a:close/>
                  <a:moveTo>
                    <a:pt x="15218" y="9600"/>
                  </a:moveTo>
                  <a:lnTo>
                    <a:pt x="12273" y="9600"/>
                  </a:lnTo>
                  <a:cubicBezTo>
                    <a:pt x="12002" y="9600"/>
                    <a:pt x="11782" y="9869"/>
                    <a:pt x="11782" y="10200"/>
                  </a:cubicBezTo>
                  <a:lnTo>
                    <a:pt x="11782" y="21000"/>
                  </a:lnTo>
                  <a:cubicBezTo>
                    <a:pt x="11782" y="21332"/>
                    <a:pt x="12002" y="21600"/>
                    <a:pt x="12273" y="21600"/>
                  </a:cubicBezTo>
                  <a:lnTo>
                    <a:pt x="15218" y="21600"/>
                  </a:lnTo>
                  <a:cubicBezTo>
                    <a:pt x="15489" y="21600"/>
                    <a:pt x="15709" y="21332"/>
                    <a:pt x="15709" y="21000"/>
                  </a:cubicBezTo>
                  <a:lnTo>
                    <a:pt x="15709" y="10200"/>
                  </a:lnTo>
                  <a:cubicBezTo>
                    <a:pt x="15709" y="9869"/>
                    <a:pt x="15489" y="9600"/>
                    <a:pt x="15218" y="9600"/>
                  </a:cubicBezTo>
                  <a:moveTo>
                    <a:pt x="2945" y="20400"/>
                  </a:moveTo>
                  <a:lnTo>
                    <a:pt x="982" y="20400"/>
                  </a:lnTo>
                  <a:lnTo>
                    <a:pt x="982" y="14400"/>
                  </a:lnTo>
                  <a:lnTo>
                    <a:pt x="2945" y="14400"/>
                  </a:lnTo>
                  <a:cubicBezTo>
                    <a:pt x="2945" y="14400"/>
                    <a:pt x="2945" y="20400"/>
                    <a:pt x="2945" y="20400"/>
                  </a:cubicBezTo>
                  <a:close/>
                  <a:moveTo>
                    <a:pt x="3436" y="13200"/>
                  </a:moveTo>
                  <a:lnTo>
                    <a:pt x="491" y="13200"/>
                  </a:lnTo>
                  <a:cubicBezTo>
                    <a:pt x="220" y="13200"/>
                    <a:pt x="0" y="13469"/>
                    <a:pt x="0" y="13800"/>
                  </a:cubicBezTo>
                  <a:lnTo>
                    <a:pt x="0" y="21000"/>
                  </a:lnTo>
                  <a:cubicBezTo>
                    <a:pt x="0" y="21332"/>
                    <a:pt x="220" y="21600"/>
                    <a:pt x="491" y="21600"/>
                  </a:cubicBezTo>
                  <a:lnTo>
                    <a:pt x="3436" y="21600"/>
                  </a:lnTo>
                  <a:cubicBezTo>
                    <a:pt x="3707" y="21600"/>
                    <a:pt x="3927" y="21332"/>
                    <a:pt x="3927" y="21000"/>
                  </a:cubicBezTo>
                  <a:lnTo>
                    <a:pt x="3927" y="13800"/>
                  </a:lnTo>
                  <a:cubicBezTo>
                    <a:pt x="3927" y="13469"/>
                    <a:pt x="3707" y="13200"/>
                    <a:pt x="3436" y="132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568638" y="2991022"/>
            <a:ext cx="914400" cy="914400"/>
            <a:chOff x="8568638" y="2991022"/>
            <a:chExt cx="914400" cy="914400"/>
          </a:xfrm>
        </p:grpSpPr>
        <p:sp>
          <p:nvSpPr>
            <p:cNvPr id="25" name="椭圆 24"/>
            <p:cNvSpPr/>
            <p:nvPr/>
          </p:nvSpPr>
          <p:spPr>
            <a:xfrm>
              <a:off x="8568638" y="2991022"/>
              <a:ext cx="914400" cy="914400"/>
            </a:xfrm>
            <a:prstGeom prst="ellipse">
              <a:avLst/>
            </a:prstGeom>
            <a:solidFill>
              <a:srgbClr val="E1495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Shape 2608"/>
            <p:cNvSpPr/>
            <p:nvPr/>
          </p:nvSpPr>
          <p:spPr>
            <a:xfrm>
              <a:off x="8829483" y="3323483"/>
              <a:ext cx="392710" cy="321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4" y="3600"/>
                  </a:moveTo>
                  <a:cubicBezTo>
                    <a:pt x="1422" y="3600"/>
                    <a:pt x="982" y="3063"/>
                    <a:pt x="982" y="2400"/>
                  </a:cubicBezTo>
                  <a:cubicBezTo>
                    <a:pt x="982" y="1738"/>
                    <a:pt x="1422" y="1200"/>
                    <a:pt x="1964" y="1200"/>
                  </a:cubicBezTo>
                  <a:cubicBezTo>
                    <a:pt x="2506" y="1200"/>
                    <a:pt x="2945" y="1738"/>
                    <a:pt x="2945" y="2400"/>
                  </a:cubicBezTo>
                  <a:cubicBezTo>
                    <a:pt x="2945" y="3063"/>
                    <a:pt x="2506" y="3600"/>
                    <a:pt x="1964" y="3600"/>
                  </a:cubicBezTo>
                  <a:moveTo>
                    <a:pt x="1964" y="0"/>
                  </a:moveTo>
                  <a:cubicBezTo>
                    <a:pt x="879" y="0"/>
                    <a:pt x="0" y="1075"/>
                    <a:pt x="0" y="2400"/>
                  </a:cubicBezTo>
                  <a:cubicBezTo>
                    <a:pt x="0" y="3726"/>
                    <a:pt x="879" y="4800"/>
                    <a:pt x="1964" y="4800"/>
                  </a:cubicBezTo>
                  <a:cubicBezTo>
                    <a:pt x="3048" y="4800"/>
                    <a:pt x="3927" y="3726"/>
                    <a:pt x="3927" y="2400"/>
                  </a:cubicBezTo>
                  <a:cubicBezTo>
                    <a:pt x="3927" y="1075"/>
                    <a:pt x="3048" y="0"/>
                    <a:pt x="1964" y="0"/>
                  </a:cubicBezTo>
                  <a:moveTo>
                    <a:pt x="1964" y="12000"/>
                  </a:moveTo>
                  <a:cubicBezTo>
                    <a:pt x="1422" y="12000"/>
                    <a:pt x="982" y="11463"/>
                    <a:pt x="982" y="10800"/>
                  </a:cubicBezTo>
                  <a:cubicBezTo>
                    <a:pt x="982" y="10138"/>
                    <a:pt x="1422" y="9600"/>
                    <a:pt x="1964" y="9600"/>
                  </a:cubicBezTo>
                  <a:cubicBezTo>
                    <a:pt x="2506" y="9600"/>
                    <a:pt x="2945" y="10138"/>
                    <a:pt x="2945" y="10800"/>
                  </a:cubicBezTo>
                  <a:cubicBezTo>
                    <a:pt x="2945" y="11463"/>
                    <a:pt x="2506" y="12000"/>
                    <a:pt x="1964" y="12000"/>
                  </a:cubicBezTo>
                  <a:moveTo>
                    <a:pt x="1964" y="8401"/>
                  </a:moveTo>
                  <a:cubicBezTo>
                    <a:pt x="879" y="8401"/>
                    <a:pt x="0" y="9475"/>
                    <a:pt x="0" y="10800"/>
                  </a:cubicBezTo>
                  <a:cubicBezTo>
                    <a:pt x="0" y="12126"/>
                    <a:pt x="879" y="13200"/>
                    <a:pt x="1964" y="13200"/>
                  </a:cubicBezTo>
                  <a:cubicBezTo>
                    <a:pt x="3048" y="13200"/>
                    <a:pt x="3927" y="12126"/>
                    <a:pt x="3927" y="10800"/>
                  </a:cubicBezTo>
                  <a:cubicBezTo>
                    <a:pt x="3927" y="9475"/>
                    <a:pt x="3048" y="8401"/>
                    <a:pt x="1964" y="8401"/>
                  </a:cubicBezTo>
                  <a:moveTo>
                    <a:pt x="19636" y="12000"/>
                  </a:moveTo>
                  <a:lnTo>
                    <a:pt x="7855" y="12000"/>
                  </a:lnTo>
                  <a:cubicBezTo>
                    <a:pt x="7313" y="12000"/>
                    <a:pt x="6873" y="11463"/>
                    <a:pt x="6873" y="10801"/>
                  </a:cubicBezTo>
                  <a:cubicBezTo>
                    <a:pt x="6873" y="10138"/>
                    <a:pt x="7313" y="9600"/>
                    <a:pt x="7855" y="9600"/>
                  </a:cubicBezTo>
                  <a:lnTo>
                    <a:pt x="19636" y="9600"/>
                  </a:lnTo>
                  <a:cubicBezTo>
                    <a:pt x="20178" y="9600"/>
                    <a:pt x="20618" y="10138"/>
                    <a:pt x="20618" y="10801"/>
                  </a:cubicBezTo>
                  <a:cubicBezTo>
                    <a:pt x="20618" y="11463"/>
                    <a:pt x="20178" y="12000"/>
                    <a:pt x="19636" y="12000"/>
                  </a:cubicBezTo>
                  <a:moveTo>
                    <a:pt x="19636" y="8401"/>
                  </a:moveTo>
                  <a:lnTo>
                    <a:pt x="7855" y="8401"/>
                  </a:lnTo>
                  <a:cubicBezTo>
                    <a:pt x="6770" y="8401"/>
                    <a:pt x="5891" y="9475"/>
                    <a:pt x="5891" y="10801"/>
                  </a:cubicBezTo>
                  <a:cubicBezTo>
                    <a:pt x="5891" y="12126"/>
                    <a:pt x="6770" y="13200"/>
                    <a:pt x="7855" y="13200"/>
                  </a:cubicBezTo>
                  <a:lnTo>
                    <a:pt x="19636" y="13200"/>
                  </a:lnTo>
                  <a:cubicBezTo>
                    <a:pt x="20721" y="13200"/>
                    <a:pt x="21600" y="12126"/>
                    <a:pt x="21600" y="10801"/>
                  </a:cubicBezTo>
                  <a:cubicBezTo>
                    <a:pt x="21600" y="9475"/>
                    <a:pt x="20721" y="8401"/>
                    <a:pt x="19636" y="8401"/>
                  </a:cubicBezTo>
                  <a:moveTo>
                    <a:pt x="19636" y="20400"/>
                  </a:moveTo>
                  <a:lnTo>
                    <a:pt x="7855" y="20400"/>
                  </a:lnTo>
                  <a:cubicBezTo>
                    <a:pt x="7313" y="20400"/>
                    <a:pt x="6873" y="19862"/>
                    <a:pt x="6873" y="19200"/>
                  </a:cubicBezTo>
                  <a:cubicBezTo>
                    <a:pt x="6873" y="18538"/>
                    <a:pt x="7313" y="18000"/>
                    <a:pt x="7855" y="18000"/>
                  </a:cubicBezTo>
                  <a:lnTo>
                    <a:pt x="19636" y="18000"/>
                  </a:lnTo>
                  <a:cubicBezTo>
                    <a:pt x="20178" y="18000"/>
                    <a:pt x="20618" y="18538"/>
                    <a:pt x="20618" y="19200"/>
                  </a:cubicBezTo>
                  <a:cubicBezTo>
                    <a:pt x="20618" y="19862"/>
                    <a:pt x="20178" y="20400"/>
                    <a:pt x="19636" y="20400"/>
                  </a:cubicBezTo>
                  <a:moveTo>
                    <a:pt x="19636" y="16800"/>
                  </a:moveTo>
                  <a:lnTo>
                    <a:pt x="7855" y="16800"/>
                  </a:lnTo>
                  <a:cubicBezTo>
                    <a:pt x="6770" y="16800"/>
                    <a:pt x="5891" y="17875"/>
                    <a:pt x="5891" y="19200"/>
                  </a:cubicBezTo>
                  <a:cubicBezTo>
                    <a:pt x="5891" y="20526"/>
                    <a:pt x="6770" y="21600"/>
                    <a:pt x="7855" y="21600"/>
                  </a:cubicBezTo>
                  <a:lnTo>
                    <a:pt x="19636" y="21600"/>
                  </a:lnTo>
                  <a:cubicBezTo>
                    <a:pt x="20721" y="21600"/>
                    <a:pt x="21600" y="20526"/>
                    <a:pt x="21600" y="19200"/>
                  </a:cubicBezTo>
                  <a:cubicBezTo>
                    <a:pt x="21600" y="17875"/>
                    <a:pt x="20721" y="16800"/>
                    <a:pt x="19636" y="16800"/>
                  </a:cubicBezTo>
                  <a:moveTo>
                    <a:pt x="7855" y="1201"/>
                  </a:moveTo>
                  <a:lnTo>
                    <a:pt x="19636" y="1201"/>
                  </a:lnTo>
                  <a:cubicBezTo>
                    <a:pt x="20178" y="1201"/>
                    <a:pt x="20618" y="1738"/>
                    <a:pt x="20618" y="2400"/>
                  </a:cubicBezTo>
                  <a:cubicBezTo>
                    <a:pt x="20618" y="3063"/>
                    <a:pt x="20178" y="3600"/>
                    <a:pt x="19636" y="3600"/>
                  </a:cubicBezTo>
                  <a:lnTo>
                    <a:pt x="7855" y="3600"/>
                  </a:lnTo>
                  <a:cubicBezTo>
                    <a:pt x="7313" y="3600"/>
                    <a:pt x="6873" y="3063"/>
                    <a:pt x="6873" y="2400"/>
                  </a:cubicBezTo>
                  <a:cubicBezTo>
                    <a:pt x="6873" y="1738"/>
                    <a:pt x="7313" y="1201"/>
                    <a:pt x="7855" y="1201"/>
                  </a:cubicBezTo>
                  <a:moveTo>
                    <a:pt x="7855" y="4800"/>
                  </a:moveTo>
                  <a:lnTo>
                    <a:pt x="19636" y="4800"/>
                  </a:lnTo>
                  <a:cubicBezTo>
                    <a:pt x="20721" y="4800"/>
                    <a:pt x="21600" y="3726"/>
                    <a:pt x="21600" y="2400"/>
                  </a:cubicBezTo>
                  <a:cubicBezTo>
                    <a:pt x="21600" y="1075"/>
                    <a:pt x="20721" y="1"/>
                    <a:pt x="19636" y="1"/>
                  </a:cubicBezTo>
                  <a:lnTo>
                    <a:pt x="7855" y="1"/>
                  </a:lnTo>
                  <a:cubicBezTo>
                    <a:pt x="6770" y="1"/>
                    <a:pt x="5891" y="1075"/>
                    <a:pt x="5891" y="2400"/>
                  </a:cubicBezTo>
                  <a:cubicBezTo>
                    <a:pt x="5891" y="3726"/>
                    <a:pt x="6770" y="4800"/>
                    <a:pt x="7855" y="4800"/>
                  </a:cubicBezTo>
                  <a:moveTo>
                    <a:pt x="1964" y="20400"/>
                  </a:moveTo>
                  <a:cubicBezTo>
                    <a:pt x="1422" y="20400"/>
                    <a:pt x="982" y="19862"/>
                    <a:pt x="982" y="19200"/>
                  </a:cubicBezTo>
                  <a:cubicBezTo>
                    <a:pt x="982" y="18538"/>
                    <a:pt x="1422" y="18000"/>
                    <a:pt x="1964" y="18000"/>
                  </a:cubicBezTo>
                  <a:cubicBezTo>
                    <a:pt x="2506" y="18000"/>
                    <a:pt x="2945" y="18538"/>
                    <a:pt x="2945" y="19200"/>
                  </a:cubicBezTo>
                  <a:cubicBezTo>
                    <a:pt x="2945" y="19862"/>
                    <a:pt x="2506" y="20400"/>
                    <a:pt x="1964" y="20400"/>
                  </a:cubicBezTo>
                  <a:moveTo>
                    <a:pt x="1964" y="16800"/>
                  </a:moveTo>
                  <a:cubicBezTo>
                    <a:pt x="879" y="16800"/>
                    <a:pt x="0" y="17875"/>
                    <a:pt x="0" y="19200"/>
                  </a:cubicBezTo>
                  <a:cubicBezTo>
                    <a:pt x="0" y="20526"/>
                    <a:pt x="879" y="21600"/>
                    <a:pt x="1964" y="21600"/>
                  </a:cubicBezTo>
                  <a:cubicBezTo>
                    <a:pt x="3048" y="21600"/>
                    <a:pt x="3927" y="20526"/>
                    <a:pt x="3927" y="19200"/>
                  </a:cubicBezTo>
                  <a:cubicBezTo>
                    <a:pt x="3927" y="17875"/>
                    <a:pt x="3048" y="16800"/>
                    <a:pt x="1964" y="16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400"/>
                            </p:stCondLst>
                            <p:childTnLst>
                              <p:par>
                                <p:cTn id="2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400"/>
                            </p:stCondLst>
                            <p:childTnLst>
                              <p:par>
                                <p:cTn id="32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4" grpId="0"/>
      <p:bldP spid="10" grpId="0" animBg="1"/>
      <p:bldP spid="19" grpId="0"/>
    </p:bldLst>
  </p:timing>
</p:sld>
</file>

<file path=ppt/tags/tag1.xml><?xml version="1.0" encoding="utf-8"?>
<p:tagLst xmlns:p="http://schemas.openxmlformats.org/presentationml/2006/main">
  <p:tag name="PA" val="v4.0.0"/>
</p:tagLst>
</file>

<file path=ppt/tags/tag10.xml><?xml version="1.0" encoding="utf-8"?>
<p:tagLst xmlns:p="http://schemas.openxmlformats.org/presentationml/2006/main">
  <p:tag name="ISLIDE.DIAGRAM" val="4b6a73c5-b78d-4024-ac1c-275d141178b8"/>
</p:tagLst>
</file>

<file path=ppt/tags/tag11.xml><?xml version="1.0" encoding="utf-8"?>
<p:tagLst xmlns:p="http://schemas.openxmlformats.org/presentationml/2006/main">
  <p:tag name="PA" val="v4.0.0"/>
</p:tagLst>
</file>

<file path=ppt/tags/tag12.xml><?xml version="1.0" encoding="utf-8"?>
<p:tagLst xmlns:p="http://schemas.openxmlformats.org/presentationml/2006/main">
  <p:tag name="PA" val="v4.0.0"/>
</p:tagLst>
</file>

<file path=ppt/tags/tag13.xml><?xml version="1.0" encoding="utf-8"?>
<p:tagLst xmlns:p="http://schemas.openxmlformats.org/presentationml/2006/main">
  <p:tag name="ISLIDE.DIAGRAM" val="5685fc8d-c542-4b61-a79c-00f31cae2da3"/>
</p:tagLst>
</file>

<file path=ppt/tags/tag2.xml><?xml version="1.0" encoding="utf-8"?>
<p:tagLst xmlns:p="http://schemas.openxmlformats.org/presentationml/2006/main">
  <p:tag name="PA" val="v4.0.0"/>
</p:tagLst>
</file>

<file path=ppt/tags/tag3.xml><?xml version="1.0" encoding="utf-8"?>
<p:tagLst xmlns:p="http://schemas.openxmlformats.org/presentationml/2006/main">
  <p:tag name="ISLIDE.DIAGRAM" val="4b6a73c5-b78d-4024-ac1c-275d141178b8"/>
</p:tagLst>
</file>

<file path=ppt/tags/tag4.xml><?xml version="1.0" encoding="utf-8"?>
<p:tagLst xmlns:p="http://schemas.openxmlformats.org/presentationml/2006/main">
  <p:tag name="ISLIDE.DIAGRAM" val="4b6a73c5-b78d-4024-ac1c-275d141178b8"/>
</p:tagLst>
</file>

<file path=ppt/tags/tag5.xml><?xml version="1.0" encoding="utf-8"?>
<p:tagLst xmlns:p="http://schemas.openxmlformats.org/presentationml/2006/main">
  <p:tag name="ISLIDE.DIAGRAM" val="188a2dbe-43a9-4945-9bd5-638fded57017"/>
</p:tagLst>
</file>

<file path=ppt/tags/tag6.xml><?xml version="1.0" encoding="utf-8"?>
<p:tagLst xmlns:p="http://schemas.openxmlformats.org/presentationml/2006/main">
  <p:tag name="ISLIDE.DIAGRAM" val="8d1d22bc-3a27-4245-9ca8-cf373c961011"/>
</p:tagLst>
</file>

<file path=ppt/tags/tag7.xml><?xml version="1.0" encoding="utf-8"?>
<p:tagLst xmlns:p="http://schemas.openxmlformats.org/presentationml/2006/main">
  <p:tag name="ISLIDE.DIAGRAM" val="75da193a-3c44-43b6-a175-79f326dd9bb5"/>
</p:tagLst>
</file>

<file path=ppt/tags/tag8.xml><?xml version="1.0" encoding="utf-8"?>
<p:tagLst xmlns:p="http://schemas.openxmlformats.org/presentationml/2006/main">
  <p:tag name="ISLIDE.DIAGRAM" val="4dcda4a3-5207-4acd-9cad-41f8264d1e6e"/>
</p:tagLst>
</file>

<file path=ppt/tags/tag9.xml><?xml version="1.0" encoding="utf-8"?>
<p:tagLst xmlns:p="http://schemas.openxmlformats.org/presentationml/2006/main">
  <p:tag name="ISLIDE.DIAGRAM" val="188a2dbe-43a9-4945-9bd5-638fded57017"/>
</p:tagLst>
</file>

<file path=ppt/theme/theme1.xml><?xml version="1.0" encoding="utf-8"?>
<a:theme xmlns:a="http://schemas.openxmlformats.org/drawingml/2006/main" name="第一PPT，www.1ppt.com">
  <a:themeElements>
    <a:clrScheme name="自定义 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99302"/>
      </a:accent1>
      <a:accent2>
        <a:srgbClr val="E14956"/>
      </a:accent2>
      <a:accent3>
        <a:srgbClr val="A6315B"/>
      </a:accent3>
      <a:accent4>
        <a:srgbClr val="2070A1"/>
      </a:accent4>
      <a:accent5>
        <a:srgbClr val="34B2E4"/>
      </a:accent5>
      <a:accent6>
        <a:srgbClr val="2CC6D2"/>
      </a:accent6>
      <a:hlink>
        <a:srgbClr val="0563C1"/>
      </a:hlink>
      <a:folHlink>
        <a:srgbClr val="954F72"/>
      </a:folHlink>
    </a:clrScheme>
    <a:fontScheme name="gpmpuylo">
      <a:majorFont>
        <a:latin typeface="Calibri Light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ETRO STYL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99302"/>
    </a:accent1>
    <a:accent2>
      <a:srgbClr val="E14956"/>
    </a:accent2>
    <a:accent3>
      <a:srgbClr val="A6315B"/>
    </a:accent3>
    <a:accent4>
      <a:srgbClr val="2070A1"/>
    </a:accent4>
    <a:accent5>
      <a:srgbClr val="34B2E4"/>
    </a:accent5>
    <a:accent6>
      <a:srgbClr val="2CC6D2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METRO STYL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99302"/>
    </a:accent1>
    <a:accent2>
      <a:srgbClr val="E14956"/>
    </a:accent2>
    <a:accent3>
      <a:srgbClr val="A6315B"/>
    </a:accent3>
    <a:accent4>
      <a:srgbClr val="2070A1"/>
    </a:accent4>
    <a:accent5>
      <a:srgbClr val="34B2E4"/>
    </a:accent5>
    <a:accent6>
      <a:srgbClr val="2CC6D2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METRO STYL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99302"/>
    </a:accent1>
    <a:accent2>
      <a:srgbClr val="E14956"/>
    </a:accent2>
    <a:accent3>
      <a:srgbClr val="A6315B"/>
    </a:accent3>
    <a:accent4>
      <a:srgbClr val="2070A1"/>
    </a:accent4>
    <a:accent5>
      <a:srgbClr val="34B2E4"/>
    </a:accent5>
    <a:accent6>
      <a:srgbClr val="2CC6D2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METRO STYL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99302"/>
    </a:accent1>
    <a:accent2>
      <a:srgbClr val="E14956"/>
    </a:accent2>
    <a:accent3>
      <a:srgbClr val="A6315B"/>
    </a:accent3>
    <a:accent4>
      <a:srgbClr val="2070A1"/>
    </a:accent4>
    <a:accent5>
      <a:srgbClr val="34B2E4"/>
    </a:accent5>
    <a:accent6>
      <a:srgbClr val="2CC6D2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METRO STYL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99302"/>
    </a:accent1>
    <a:accent2>
      <a:srgbClr val="E14956"/>
    </a:accent2>
    <a:accent3>
      <a:srgbClr val="A6315B"/>
    </a:accent3>
    <a:accent4>
      <a:srgbClr val="2070A1"/>
    </a:accent4>
    <a:accent5>
      <a:srgbClr val="34B2E4"/>
    </a:accent5>
    <a:accent6>
      <a:srgbClr val="2CC6D2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METRO STYL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99302"/>
    </a:accent1>
    <a:accent2>
      <a:srgbClr val="E14956"/>
    </a:accent2>
    <a:accent3>
      <a:srgbClr val="A6315B"/>
    </a:accent3>
    <a:accent4>
      <a:srgbClr val="2070A1"/>
    </a:accent4>
    <a:accent5>
      <a:srgbClr val="34B2E4"/>
    </a:accent5>
    <a:accent6>
      <a:srgbClr val="2CC6D2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1627</Words>
  <Application>WPS 演示</Application>
  <PresentationFormat>宽屏</PresentationFormat>
  <Paragraphs>209</Paragraphs>
  <Slides>23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2" baseType="lpstr">
      <vt:lpstr>Arial</vt:lpstr>
      <vt:lpstr>方正书宋_GBK</vt:lpstr>
      <vt:lpstr>Wingdings</vt:lpstr>
      <vt:lpstr>Calibri</vt:lpstr>
      <vt:lpstr>宋体</vt:lpstr>
      <vt:lpstr>Agency FB</vt:lpstr>
      <vt:lpstr>Gill Sans</vt:lpstr>
      <vt:lpstr>仿宋</vt:lpstr>
      <vt:lpstr>微软雅黑</vt:lpstr>
      <vt:lpstr>汉仪旗黑KW</vt:lpstr>
      <vt:lpstr>Calibri Light</vt:lpstr>
      <vt:lpstr>Helvetica Neue</vt:lpstr>
      <vt:lpstr>苹方-简</vt:lpstr>
      <vt:lpstr>微软雅黑</vt:lpstr>
      <vt:lpstr>宋体</vt:lpstr>
      <vt:lpstr>Arial Unicode MS</vt:lpstr>
      <vt:lpstr>汉仪书宋二KW</vt:lpstr>
      <vt:lpstr>汉仪仿宋KW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简洁方框</dc:title>
  <dc:creator>第一PPT</dc:creator>
  <cp:keywords>www.1ppt.com</cp:keywords>
  <dc:description>www.1ppt.com</dc:description>
  <cp:lastModifiedBy>heda</cp:lastModifiedBy>
  <cp:revision>123</cp:revision>
  <dcterms:created xsi:type="dcterms:W3CDTF">2019-11-05T08:42:44Z</dcterms:created>
  <dcterms:modified xsi:type="dcterms:W3CDTF">2019-11-05T08:42:44Z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