
<file path=[Content_Types].xml><?xml version="1.0" encoding="utf-8"?>
<Types xmlns="http://schemas.openxmlformats.org/package/2006/content-types"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endParaRPr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刘德华-17岁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140200" y="-603885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顶顶顶顶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FkNzlmYWJlNzNkNTlhNWUzZjFmYjFkZTEzYzhlODk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/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周敬博</dc:creator>
  <cp:lastModifiedBy>zhouj</cp:lastModifiedBy>
  <cp:revision>2</cp:revision>
  <dcterms:created xsi:type="dcterms:W3CDTF">2022-09-14T03:20:40Z</dcterms:created>
  <dcterms:modified xsi:type="dcterms:W3CDTF">2022-09-14T03:31:52Z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D6B0BCFB62F646208487E39E79979C0F</vt:lpwstr>
  </property>
</Properties>
</file>