
<file path=[Content_Types].xml><?xml version="1.0" encoding="utf-8"?>
<Types xmlns="http://schemas.openxmlformats.org/package/2006/content-types"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 type="screen4x3"/>
  <p:notesSz cx="6858000" cy="9144000"/>
  <p:custDataLst>
    <p:tags r:id="rId9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endParaRPr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/>
          <a:p>
            <a:pPr defTabSz="914400">
              <a:buClrTx/>
              <a:buSzTx/>
              <a:buFontTx/>
            </a:pPr>
            <a:endParaRPr sz="32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刘德华-17岁 00_00_17-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4427855" y="-171450"/>
            <a:ext cx="495300" cy="49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repeatCount="indefinite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vvv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xxx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FkNzlmYWJlNzNkNTlhNWUzZjFmYjFkZTEzYzhlODk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演示</Application>
  <PresentationFormat/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周敬博</dc:creator>
  <cp:lastModifiedBy>zhouj</cp:lastModifiedBy>
  <cp:revision>1</cp:revision>
  <dcterms:created xsi:type="dcterms:W3CDTF">2022-09-14T06:25:24Z</dcterms:created>
  <dcterms:modified xsi:type="dcterms:W3CDTF">2022-09-14T06:25:24Z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EA3B239741804FDE9582161D8755F005</vt:lpwstr>
  </property>
</Properties>
</file>