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87" r:id="rId3"/>
    <p:sldId id="281" r:id="rId4"/>
    <p:sldId id="257" r:id="rId5"/>
    <p:sldId id="258" r:id="rId6"/>
    <p:sldId id="259" r:id="rId7"/>
    <p:sldId id="284" r:id="rId8"/>
    <p:sldId id="261" r:id="rId9"/>
    <p:sldId id="262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6" r:id="rId23"/>
    <p:sldId id="274" r:id="rId24"/>
    <p:sldId id="276" r:id="rId25"/>
    <p:sldId id="285" r:id="rId26"/>
    <p:sldId id="277" r:id="rId27"/>
    <p:sldId id="278" r:id="rId28"/>
    <p:sldId id="279" r:id="rId29"/>
    <p:sldId id="280" r:id="rId30"/>
    <p:sldId id="283" r:id="rId31"/>
    <p:sldId id="282" r:id="rId32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5050"/>
    <a:srgbClr val="024056"/>
    <a:srgbClr val="A50021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1885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687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19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0399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494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04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169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677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476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16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813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F58-ABB1-425D-8E03-4422667A46C9}" type="datetimeFigureOut">
              <a:rPr lang="fa-IR" smtClean="0"/>
              <a:t>1438/03/21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B696-1CE8-4B76-9EEC-B19DAFB87FB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932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ar-AE" dirty="0" smtClean="0"/>
              <a:t>سفر به اعماق زمين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ar-AE" dirty="0" smtClean="0"/>
          </a:p>
          <a:p>
            <a:r>
              <a:rPr lang="ar-AE" sz="3600" dirty="0" smtClean="0"/>
              <a:t>درس </a:t>
            </a:r>
            <a:r>
              <a:rPr lang="fa-IR" sz="3600" dirty="0" smtClean="0"/>
              <a:t>چ</a:t>
            </a:r>
            <a:r>
              <a:rPr lang="ar-AE" sz="3600" dirty="0" smtClean="0"/>
              <a:t>هارم</a:t>
            </a:r>
            <a:endParaRPr lang="ar-AE" sz="3600" dirty="0"/>
          </a:p>
        </p:txBody>
      </p:sp>
    </p:spTree>
    <p:extLst>
      <p:ext uri="{BB962C8B-B14F-4D97-AF65-F5344CB8AC3E}">
        <p14:creationId xmlns:p14="http://schemas.microsoft.com/office/powerpoint/2010/main" val="369997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1000">
        <p:dissolve/>
      </p:transition>
    </mc:Choice>
    <mc:Fallback>
      <p:transition spd="slow" advClick="0" advTm="11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ar-AE" dirty="0" smtClean="0"/>
              <a:t> هسته :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ar-AE" dirty="0" smtClean="0"/>
          </a:p>
          <a:p>
            <a:r>
              <a:rPr lang="ar-AE" dirty="0" smtClean="0"/>
              <a:t>لايه ا</a:t>
            </a:r>
            <a:r>
              <a:rPr lang="fa-IR" dirty="0" smtClean="0"/>
              <a:t>ی</a:t>
            </a:r>
            <a:r>
              <a:rPr lang="ar-AE" dirty="0" smtClean="0"/>
              <a:t> كه در مركز زمين واقع شده است, هسته نام دارد .</a:t>
            </a:r>
          </a:p>
          <a:p>
            <a:r>
              <a:rPr lang="ar-AE" dirty="0" smtClean="0"/>
              <a:t>جنس سن</a:t>
            </a:r>
            <a:r>
              <a:rPr lang="fa-IR" dirty="0" smtClean="0"/>
              <a:t>گ</a:t>
            </a:r>
            <a:r>
              <a:rPr lang="ar-AE" dirty="0" smtClean="0"/>
              <a:t> ها</a:t>
            </a:r>
            <a:r>
              <a:rPr lang="fa-IR" dirty="0" smtClean="0"/>
              <a:t>ی</a:t>
            </a:r>
            <a:r>
              <a:rPr lang="ar-AE" dirty="0" smtClean="0"/>
              <a:t> هسته بيشتر اهن و نيكل تشكيل شده است .</a:t>
            </a:r>
          </a:p>
          <a:p>
            <a:endParaRPr lang="ar-AE" dirty="0"/>
          </a:p>
          <a:p>
            <a:endParaRPr lang="ar-AE" dirty="0" smtClean="0"/>
          </a:p>
          <a:p>
            <a:r>
              <a:rPr lang="ar-AE" sz="4400" dirty="0" smtClean="0">
                <a:solidFill>
                  <a:srgbClr val="FF0000"/>
                </a:solidFill>
              </a:rPr>
              <a:t>لايه درون</a:t>
            </a:r>
            <a:r>
              <a:rPr lang="fa-IR" sz="4400" dirty="0" smtClean="0">
                <a:solidFill>
                  <a:srgbClr val="FF0000"/>
                </a:solidFill>
              </a:rPr>
              <a:t>ی</a:t>
            </a:r>
            <a:r>
              <a:rPr lang="ar-AE" sz="4400" dirty="0" smtClean="0">
                <a:solidFill>
                  <a:srgbClr val="FF0000"/>
                </a:solidFill>
              </a:rPr>
              <a:t> زمين از ن</a:t>
            </a:r>
            <a:r>
              <a:rPr lang="fa-IR" sz="4400" dirty="0" smtClean="0">
                <a:solidFill>
                  <a:srgbClr val="FF0000"/>
                </a:solidFill>
              </a:rPr>
              <a:t>ظ</a:t>
            </a:r>
            <a:r>
              <a:rPr lang="ar-AE" sz="4400" dirty="0" smtClean="0">
                <a:solidFill>
                  <a:srgbClr val="FF0000"/>
                </a:solidFill>
              </a:rPr>
              <a:t>ر مواد :</a:t>
            </a:r>
          </a:p>
          <a:p>
            <a:endParaRPr lang="ar-AE" dirty="0">
              <a:solidFill>
                <a:schemeClr val="tx1"/>
              </a:solidFill>
            </a:endParaRPr>
          </a:p>
          <a:p>
            <a:r>
              <a:rPr lang="ar-AE" dirty="0" smtClean="0">
                <a:solidFill>
                  <a:schemeClr val="tx1"/>
                </a:solidFill>
              </a:rPr>
              <a:t>بر اساس حالت تشكيل دهنده مواد لايه ها</a:t>
            </a:r>
            <a:r>
              <a:rPr lang="fa-IR" dirty="0" smtClean="0">
                <a:solidFill>
                  <a:schemeClr val="tx1"/>
                </a:solidFill>
              </a:rPr>
              <a:t>ی</a:t>
            </a:r>
            <a:r>
              <a:rPr lang="ar-AE" dirty="0" smtClean="0">
                <a:solidFill>
                  <a:schemeClr val="tx1"/>
                </a:solidFill>
              </a:rPr>
              <a:t> درون</a:t>
            </a:r>
            <a:r>
              <a:rPr lang="fa-IR" dirty="0" smtClean="0">
                <a:solidFill>
                  <a:schemeClr val="tx1"/>
                </a:solidFill>
              </a:rPr>
              <a:t>ی</a:t>
            </a:r>
            <a:r>
              <a:rPr lang="ar-AE" dirty="0" smtClean="0">
                <a:solidFill>
                  <a:schemeClr val="tx1"/>
                </a:solidFill>
              </a:rPr>
              <a:t> زمين به </a:t>
            </a:r>
            <a:r>
              <a:rPr lang="fa-IR" dirty="0" smtClean="0">
                <a:solidFill>
                  <a:schemeClr val="tx1"/>
                </a:solidFill>
              </a:rPr>
              <a:t>پ</a:t>
            </a:r>
            <a:r>
              <a:rPr lang="ar-AE" dirty="0" smtClean="0">
                <a:solidFill>
                  <a:schemeClr val="tx1"/>
                </a:solidFill>
              </a:rPr>
              <a:t>نج دسته تقسيم ميشود :</a:t>
            </a:r>
            <a:endParaRPr lang="ar-A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" y="450761"/>
            <a:ext cx="10344435" cy="5846855"/>
          </a:xfrm>
        </p:spPr>
      </p:pic>
    </p:spTree>
    <p:extLst>
      <p:ext uri="{BB962C8B-B14F-4D97-AF65-F5344CB8AC3E}">
        <p14:creationId xmlns:p14="http://schemas.microsoft.com/office/powerpoint/2010/main" val="40634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ar-AE" dirty="0" smtClean="0"/>
              <a:t> سن</a:t>
            </a:r>
            <a:r>
              <a:rPr lang="fa-IR" dirty="0"/>
              <a:t>گ</a:t>
            </a:r>
            <a:r>
              <a:rPr lang="ar-AE" dirty="0" smtClean="0"/>
              <a:t> كره و خ</a:t>
            </a:r>
            <a:r>
              <a:rPr lang="ar-AE" dirty="0" smtClean="0">
                <a:solidFill>
                  <a:srgbClr val="FF0000"/>
                </a:solidFill>
              </a:rPr>
              <a:t>مير كره 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ar-AE" dirty="0" smtClean="0"/>
          </a:p>
          <a:p>
            <a:r>
              <a:rPr lang="ar-AE" dirty="0" smtClean="0">
                <a:solidFill>
                  <a:schemeClr val="accent2">
                    <a:lumMod val="50000"/>
                  </a:schemeClr>
                </a:solidFill>
              </a:rPr>
              <a:t>سن</a:t>
            </a:r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گ</a:t>
            </a:r>
            <a:r>
              <a:rPr lang="ar-AE" dirty="0" smtClean="0">
                <a:solidFill>
                  <a:schemeClr val="accent2">
                    <a:lumMod val="50000"/>
                  </a:schemeClr>
                </a:solidFill>
              </a:rPr>
              <a:t> كره شامل </a:t>
            </a:r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پ</a:t>
            </a:r>
            <a:r>
              <a:rPr lang="ar-AE" dirty="0" smtClean="0">
                <a:solidFill>
                  <a:schemeClr val="accent2">
                    <a:lumMod val="50000"/>
                  </a:schemeClr>
                </a:solidFill>
              </a:rPr>
              <a:t>وسته و قسمت جامد بالاي</a:t>
            </a:r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ی </a:t>
            </a:r>
            <a:r>
              <a:rPr lang="fa-IR" dirty="0">
                <a:solidFill>
                  <a:schemeClr val="accent2">
                    <a:lumMod val="50000"/>
                  </a:schemeClr>
                </a:solidFill>
              </a:rPr>
              <a:t>گ</a:t>
            </a:r>
            <a:r>
              <a:rPr lang="ar-AE" dirty="0" smtClean="0">
                <a:solidFill>
                  <a:schemeClr val="accent2">
                    <a:lumMod val="50000"/>
                  </a:schemeClr>
                </a:solidFill>
              </a:rPr>
              <a:t>وشته است .</a:t>
            </a:r>
          </a:p>
          <a:p>
            <a:r>
              <a:rPr lang="ar-AE" dirty="0" smtClean="0"/>
              <a:t>ضخامت اين بخش حدود</a:t>
            </a:r>
            <a:r>
              <a:rPr lang="ar-AE" b="1" dirty="0" smtClean="0">
                <a:solidFill>
                  <a:schemeClr val="accent5">
                    <a:lumMod val="75000"/>
                  </a:schemeClr>
                </a:solidFill>
              </a:rPr>
              <a:t> صد كيلو متر</a:t>
            </a:r>
            <a:r>
              <a:rPr lang="ar-AE" dirty="0" smtClean="0"/>
              <a:t> است و رو</a:t>
            </a:r>
            <a:r>
              <a:rPr lang="fa-IR" dirty="0" smtClean="0"/>
              <a:t>ی </a:t>
            </a:r>
            <a:r>
              <a:rPr lang="ar-AE" dirty="0" smtClean="0"/>
              <a:t>خمير كره حركت ميكند .</a:t>
            </a:r>
          </a:p>
          <a:p>
            <a:endParaRPr lang="ar-AE" dirty="0"/>
          </a:p>
          <a:p>
            <a:r>
              <a:rPr lang="ar-AE" sz="4400" dirty="0" smtClean="0"/>
              <a:t>خ</a:t>
            </a:r>
            <a:r>
              <a:rPr lang="ar-AE" sz="4400" dirty="0" smtClean="0">
                <a:solidFill>
                  <a:srgbClr val="FF0000"/>
                </a:solidFill>
              </a:rPr>
              <a:t>مير كره :</a:t>
            </a:r>
          </a:p>
          <a:p>
            <a:r>
              <a:rPr lang="ar-AE" dirty="0" smtClean="0"/>
              <a:t>اين بخش از كره زمين حالت خمير</a:t>
            </a:r>
            <a:r>
              <a:rPr lang="fa-IR" dirty="0" smtClean="0"/>
              <a:t>ی</a:t>
            </a:r>
            <a:r>
              <a:rPr lang="ar-AE" dirty="0" smtClean="0"/>
              <a:t> دارد و از سن</a:t>
            </a:r>
            <a:r>
              <a:rPr lang="fa-IR" dirty="0" smtClean="0"/>
              <a:t>گ</a:t>
            </a:r>
            <a:r>
              <a:rPr lang="ar-AE" dirty="0" smtClean="0"/>
              <a:t> كره شروع ميشود وتا عمق </a:t>
            </a:r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ar-AE" dirty="0" smtClean="0"/>
              <a:t>حدود </a:t>
            </a:r>
            <a:r>
              <a:rPr lang="ar-AE" dirty="0" smtClean="0"/>
              <a:t>سيصد و </a:t>
            </a:r>
            <a:r>
              <a:rPr lang="fa-IR" dirty="0" smtClean="0"/>
              <a:t>پن</a:t>
            </a:r>
            <a:r>
              <a:rPr lang="ar-AE" dirty="0" smtClean="0"/>
              <a:t>جاه كيلومتر ادامه دارد . منشا بيشتر </a:t>
            </a:r>
            <a:r>
              <a:rPr lang="fa-IR" dirty="0" smtClean="0"/>
              <a:t>آ</a:t>
            </a:r>
            <a:r>
              <a:rPr lang="ar-AE" dirty="0" smtClean="0"/>
              <a:t>تشفشان </a:t>
            </a:r>
            <a:r>
              <a:rPr lang="ar-AE" dirty="0" smtClean="0"/>
              <a:t>ها و زمين لرزه ها مربوط</a:t>
            </a:r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ar-AE" dirty="0" smtClean="0"/>
              <a:t>به </a:t>
            </a:r>
            <a:r>
              <a:rPr lang="ar-AE" dirty="0" smtClean="0"/>
              <a:t>اين قسمت است . بخش جامد بالاي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r>
              <a:rPr lang="fa-IR" dirty="0"/>
              <a:t>گ</a:t>
            </a:r>
            <a:r>
              <a:rPr lang="ar-AE" dirty="0" smtClean="0"/>
              <a:t>وشته , </a:t>
            </a:r>
            <a:r>
              <a:rPr lang="fa-IR" dirty="0" smtClean="0"/>
              <a:t>گ</a:t>
            </a:r>
            <a:r>
              <a:rPr lang="ar-AE" dirty="0" smtClean="0"/>
              <a:t>وشته بالاي</a:t>
            </a:r>
            <a:r>
              <a:rPr lang="fa-IR" dirty="0" smtClean="0"/>
              <a:t>ی</a:t>
            </a:r>
            <a:r>
              <a:rPr lang="ar-AE" dirty="0" smtClean="0"/>
              <a:t> نام دارد 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824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00" y="1086802"/>
            <a:ext cx="10515600" cy="5661728"/>
          </a:xfrm>
        </p:spPr>
        <p:txBody>
          <a:bodyPr/>
          <a:lstStyle/>
          <a:p>
            <a:endParaRPr lang="ar-AE" dirty="0" smtClean="0"/>
          </a:p>
          <a:p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37" y="223422"/>
            <a:ext cx="10019763" cy="60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ar-AE" dirty="0" smtClean="0"/>
              <a:t> </a:t>
            </a:r>
            <a:r>
              <a:rPr lang="fa-IR" dirty="0" smtClean="0"/>
              <a:t>گ</a:t>
            </a:r>
            <a:r>
              <a:rPr lang="ar-AE" dirty="0" smtClean="0"/>
              <a:t>وشته زيرين     هسته داخل</a:t>
            </a:r>
            <a:r>
              <a:rPr lang="fa-IR" dirty="0" smtClean="0"/>
              <a:t>ی</a:t>
            </a:r>
            <a:r>
              <a:rPr lang="ar-AE" dirty="0" smtClean="0"/>
              <a:t>        هسته خارج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AE" dirty="0" smtClean="0"/>
          </a:p>
          <a:p>
            <a:r>
              <a:rPr lang="fa-IR" dirty="0"/>
              <a:t>گ</a:t>
            </a:r>
            <a:r>
              <a:rPr lang="ar-AE" dirty="0" smtClean="0"/>
              <a:t>وشته زيرين حالت جامد دارد و از زير خمير كره تا ابتدا</a:t>
            </a:r>
            <a:r>
              <a:rPr lang="fa-IR" dirty="0" smtClean="0"/>
              <a:t>ی</a:t>
            </a:r>
            <a:r>
              <a:rPr lang="ar-AE" dirty="0" smtClean="0"/>
              <a:t> هسته خارج</a:t>
            </a:r>
            <a:r>
              <a:rPr lang="fa-IR" dirty="0" smtClean="0"/>
              <a:t>ی</a:t>
            </a:r>
            <a:r>
              <a:rPr lang="ar-AE" dirty="0" smtClean="0"/>
              <a:t> ادامه دارد.</a:t>
            </a:r>
          </a:p>
          <a:p>
            <a:r>
              <a:rPr lang="ar-AE" dirty="0" smtClean="0"/>
              <a:t>هسته خارج</a:t>
            </a:r>
            <a:r>
              <a:rPr lang="fa-IR" dirty="0" smtClean="0"/>
              <a:t>ی</a:t>
            </a:r>
            <a:r>
              <a:rPr lang="ar-AE" dirty="0" smtClean="0"/>
              <a:t> حالت مايع دارد و از </a:t>
            </a:r>
            <a:r>
              <a:rPr lang="fa-IR" dirty="0" smtClean="0"/>
              <a:t>گ</a:t>
            </a:r>
            <a:r>
              <a:rPr lang="ar-AE" dirty="0" smtClean="0"/>
              <a:t>وشته زيرين تا هسته داخل</a:t>
            </a:r>
            <a:r>
              <a:rPr lang="fa-IR" dirty="0" smtClean="0"/>
              <a:t>ی</a:t>
            </a:r>
            <a:r>
              <a:rPr lang="ar-AE" dirty="0" smtClean="0"/>
              <a:t> ادامه دارد .</a:t>
            </a:r>
          </a:p>
          <a:p>
            <a:r>
              <a:rPr lang="ar-AE" dirty="0" smtClean="0"/>
              <a:t>هسته داخل</a:t>
            </a:r>
            <a:r>
              <a:rPr lang="fa-IR" dirty="0" smtClean="0"/>
              <a:t>ی</a:t>
            </a:r>
            <a:r>
              <a:rPr lang="ar-AE" dirty="0" smtClean="0"/>
              <a:t> حالت جامد و مركز زمين را شامل ميشود .</a:t>
            </a:r>
          </a:p>
          <a:p>
            <a:endParaRPr lang="ar-AE" dirty="0"/>
          </a:p>
          <a:p>
            <a:endParaRPr lang="ar-AE" dirty="0">
              <a:solidFill>
                <a:schemeClr val="bg1">
                  <a:lumMod val="50000"/>
                </a:schemeClr>
              </a:solidFill>
            </a:endParaRPr>
          </a:p>
          <a:p>
            <a:endParaRPr lang="ar-A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2" y="4589395"/>
            <a:ext cx="10515600" cy="1325563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ar-AE" dirty="0" smtClean="0"/>
              <a:t>                           </a:t>
            </a:r>
            <a:r>
              <a:rPr lang="ar-AE" sz="2800" dirty="0"/>
              <a:t> </a:t>
            </a:r>
            <a:r>
              <a:rPr lang="ar-AE" sz="2800" dirty="0" smtClean="0"/>
              <a:t>    درس </a:t>
            </a:r>
            <a:r>
              <a:rPr lang="fa-IR" sz="2800" dirty="0" smtClean="0"/>
              <a:t>پ</a:t>
            </a:r>
            <a:r>
              <a:rPr lang="ar-AE" sz="2800" dirty="0" smtClean="0"/>
              <a:t>نجم </a:t>
            </a:r>
            <a:endParaRPr lang="fa-I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262" y="0"/>
            <a:ext cx="10515600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ar-AE" dirty="0" smtClean="0"/>
          </a:p>
          <a:p>
            <a:endParaRPr lang="ar-AE" dirty="0"/>
          </a:p>
          <a:p>
            <a:endParaRPr lang="ar-AE" dirty="0" smtClean="0"/>
          </a:p>
          <a:p>
            <a:endParaRPr lang="ar-AE" dirty="0"/>
          </a:p>
          <a:p>
            <a:r>
              <a:rPr lang="ar-AE" sz="4800" dirty="0" smtClean="0"/>
              <a:t>                    زمين </a:t>
            </a:r>
            <a:r>
              <a:rPr lang="fa-IR" sz="4800" dirty="0" smtClean="0"/>
              <a:t>پ</a:t>
            </a:r>
            <a:r>
              <a:rPr lang="ar-AE" sz="4800" dirty="0" smtClean="0"/>
              <a:t>ويا </a:t>
            </a:r>
          </a:p>
        </p:txBody>
      </p:sp>
    </p:spTree>
    <p:extLst>
      <p:ext uri="{BB962C8B-B14F-4D97-AF65-F5344CB8AC3E}">
        <p14:creationId xmlns:p14="http://schemas.microsoft.com/office/powerpoint/2010/main" val="18722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ar-AE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زمين لرزه </a:t>
            </a:r>
            <a:r>
              <a:rPr lang="fa-IR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چ</a:t>
            </a:r>
            <a:r>
              <a:rPr lang="fa-I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گ</a:t>
            </a:r>
            <a:r>
              <a:rPr lang="ar-AE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ونه به وجود م</a:t>
            </a:r>
            <a:r>
              <a:rPr lang="fa-IR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ی</a:t>
            </a:r>
            <a:r>
              <a:rPr lang="ar-AE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a-IR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آ</a:t>
            </a:r>
            <a:r>
              <a:rPr lang="ar-AE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يد </a:t>
            </a:r>
            <a:endParaRPr lang="fa-IR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500"/>
            <a:ext cx="10515600" cy="43513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ar-AE" dirty="0" smtClean="0"/>
          </a:p>
          <a:p>
            <a:r>
              <a:rPr lang="ar-AE" dirty="0" smtClean="0"/>
              <a:t>زمين لرزه يك</a:t>
            </a:r>
            <a:r>
              <a:rPr lang="fa-IR" dirty="0" smtClean="0"/>
              <a:t>ی </a:t>
            </a:r>
            <a:r>
              <a:rPr lang="ar-AE" dirty="0" smtClean="0"/>
              <a:t>از </a:t>
            </a:r>
            <a:r>
              <a:rPr lang="fa-IR" dirty="0"/>
              <a:t>پ</a:t>
            </a:r>
            <a:r>
              <a:rPr lang="ar-AE" dirty="0" smtClean="0"/>
              <a:t>ديده هاي طبيع</a:t>
            </a:r>
            <a:r>
              <a:rPr lang="fa-IR" dirty="0" smtClean="0"/>
              <a:t>ی</a:t>
            </a:r>
            <a:r>
              <a:rPr lang="ar-AE" dirty="0" smtClean="0"/>
              <a:t> است كه در كره زمين رخ م</a:t>
            </a:r>
            <a:r>
              <a:rPr lang="fa-IR" dirty="0" smtClean="0"/>
              <a:t>ی</a:t>
            </a:r>
            <a:r>
              <a:rPr lang="ar-AE" dirty="0" smtClean="0"/>
              <a:t> دهد .</a:t>
            </a:r>
          </a:p>
          <a:p>
            <a:r>
              <a:rPr lang="ar-AE" dirty="0" smtClean="0"/>
              <a:t>هن</a:t>
            </a:r>
            <a:r>
              <a:rPr lang="fa-IR" dirty="0" smtClean="0"/>
              <a:t>گ</a:t>
            </a:r>
            <a:r>
              <a:rPr lang="ar-AE" dirty="0" smtClean="0"/>
              <a:t>ام وقوع  برخ</a:t>
            </a:r>
            <a:r>
              <a:rPr lang="fa-IR" dirty="0" smtClean="0"/>
              <a:t>ی</a:t>
            </a:r>
            <a:r>
              <a:rPr lang="ar-AE" dirty="0" smtClean="0"/>
              <a:t> از زمين لرزه ها , خسارت ها</a:t>
            </a:r>
            <a:r>
              <a:rPr lang="fa-IR" dirty="0" smtClean="0"/>
              <a:t>ی</a:t>
            </a:r>
            <a:r>
              <a:rPr lang="ar-AE" dirty="0" smtClean="0"/>
              <a:t> جان</a:t>
            </a:r>
            <a:r>
              <a:rPr lang="fa-IR" dirty="0" smtClean="0"/>
              <a:t>ی</a:t>
            </a:r>
            <a:r>
              <a:rPr lang="ar-AE" dirty="0" smtClean="0"/>
              <a:t> و مال</a:t>
            </a:r>
            <a:r>
              <a:rPr lang="fa-IR" dirty="0" smtClean="0"/>
              <a:t>ی</a:t>
            </a:r>
            <a:r>
              <a:rPr lang="ar-AE" dirty="0" smtClean="0"/>
              <a:t> وارد م</a:t>
            </a:r>
            <a:r>
              <a:rPr lang="fa-IR" dirty="0" smtClean="0"/>
              <a:t>ی </a:t>
            </a:r>
            <a:r>
              <a:rPr lang="ar-AE" dirty="0" smtClean="0"/>
              <a:t>شود .</a:t>
            </a:r>
          </a:p>
          <a:p>
            <a:r>
              <a:rPr lang="ar-AE" dirty="0" smtClean="0"/>
              <a:t>وقوع زمين لرزه باعث </a:t>
            </a:r>
            <a:r>
              <a:rPr lang="fa-IR" dirty="0" smtClean="0"/>
              <a:t>آ</a:t>
            </a:r>
            <a:r>
              <a:rPr lang="ar-AE" dirty="0" smtClean="0"/>
              <a:t>زاد </a:t>
            </a:r>
            <a:r>
              <a:rPr lang="ar-AE" dirty="0" smtClean="0"/>
              <a:t>شدن انر</a:t>
            </a:r>
            <a:r>
              <a:rPr lang="fa-IR" dirty="0" smtClean="0"/>
              <a:t>ژی</a:t>
            </a:r>
            <a:r>
              <a:rPr lang="ar-AE" dirty="0" smtClean="0"/>
              <a:t> دروني زمين ميشود .</a:t>
            </a:r>
          </a:p>
          <a:p>
            <a:r>
              <a:rPr lang="ar-AE" dirty="0" smtClean="0"/>
              <a:t>ما بايد با شناخت زمين لرزه و </a:t>
            </a:r>
            <a:r>
              <a:rPr lang="fa-IR" dirty="0" smtClean="0"/>
              <a:t>پ</a:t>
            </a:r>
            <a:r>
              <a:rPr lang="ar-AE" dirty="0" smtClean="0"/>
              <a:t>ديده ها</a:t>
            </a:r>
            <a:r>
              <a:rPr lang="fa-IR" dirty="0" smtClean="0"/>
              <a:t>ی</a:t>
            </a:r>
            <a:r>
              <a:rPr lang="ar-AE" dirty="0" smtClean="0"/>
              <a:t> طبيع</a:t>
            </a:r>
            <a:r>
              <a:rPr lang="fa-IR" dirty="0" smtClean="0"/>
              <a:t>ی</a:t>
            </a:r>
            <a:r>
              <a:rPr lang="ar-AE" dirty="0" smtClean="0"/>
              <a:t> دي</a:t>
            </a:r>
            <a:r>
              <a:rPr lang="fa-IR" dirty="0" smtClean="0"/>
              <a:t>گ</a:t>
            </a:r>
            <a:r>
              <a:rPr lang="ar-AE" dirty="0" smtClean="0"/>
              <a:t>ر مانند اتشفشان و ....</a:t>
            </a:r>
          </a:p>
          <a:p>
            <a:pPr marL="0" indent="0">
              <a:buNone/>
            </a:pPr>
            <a:r>
              <a:rPr lang="ar-AE" dirty="0" smtClean="0"/>
              <a:t>بتوانيم در كنار </a:t>
            </a:r>
            <a:r>
              <a:rPr lang="fa-IR" dirty="0" smtClean="0"/>
              <a:t>آ</a:t>
            </a:r>
            <a:r>
              <a:rPr lang="ar-AE" dirty="0" smtClean="0"/>
              <a:t>نها </a:t>
            </a:r>
            <a:r>
              <a:rPr lang="ar-AE" dirty="0" smtClean="0"/>
              <a:t>زند</a:t>
            </a:r>
            <a:r>
              <a:rPr lang="fa-IR" dirty="0" smtClean="0"/>
              <a:t>گی</a:t>
            </a:r>
            <a:r>
              <a:rPr lang="ar-AE" dirty="0" smtClean="0"/>
              <a:t> كنيم 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0" y="4310396"/>
            <a:ext cx="4068651" cy="31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396"/>
            <a:ext cx="10515600" cy="13255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ar-AE" sz="6000" dirty="0" smtClean="0"/>
              <a:t>ازمايش كنيد </a:t>
            </a:r>
            <a:endParaRPr lang="fa-IR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565"/>
            <a:ext cx="10515600" cy="43513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ar-AE" dirty="0" smtClean="0"/>
          </a:p>
          <a:p>
            <a:r>
              <a:rPr lang="ar-AE" dirty="0" smtClean="0"/>
              <a:t>يك تخم مرغ اب </a:t>
            </a:r>
            <a:r>
              <a:rPr lang="fa-IR" dirty="0" smtClean="0"/>
              <a:t>پ</a:t>
            </a:r>
            <a:r>
              <a:rPr lang="ar-AE" dirty="0" smtClean="0"/>
              <a:t>ز شده همراه </a:t>
            </a:r>
            <a:r>
              <a:rPr lang="fa-IR" dirty="0" smtClean="0"/>
              <a:t>پ</a:t>
            </a:r>
            <a:r>
              <a:rPr lang="ar-AE" dirty="0" smtClean="0"/>
              <a:t>وست را به كلاس بياوريد .</a:t>
            </a:r>
          </a:p>
          <a:p>
            <a:r>
              <a:rPr lang="ar-AE" dirty="0" smtClean="0"/>
              <a:t>با ان</a:t>
            </a:r>
            <a:r>
              <a:rPr lang="fa-IR" dirty="0" smtClean="0"/>
              <a:t>گ</a:t>
            </a:r>
            <a:r>
              <a:rPr lang="ar-AE" dirty="0" smtClean="0"/>
              <a:t>شتان خود به </a:t>
            </a:r>
            <a:r>
              <a:rPr lang="fa-IR" dirty="0" smtClean="0"/>
              <a:t>پ</a:t>
            </a:r>
            <a:r>
              <a:rPr lang="ar-AE" dirty="0" smtClean="0"/>
              <a:t>وسته تخم مرغ فشار وارد كنيد .</a:t>
            </a:r>
          </a:p>
          <a:p>
            <a:r>
              <a:rPr lang="ar-AE" dirty="0" smtClean="0"/>
              <a:t>حالا تخم مرغ را </a:t>
            </a:r>
            <a:r>
              <a:rPr lang="fa-IR" dirty="0" smtClean="0"/>
              <a:t>پ</a:t>
            </a:r>
            <a:r>
              <a:rPr lang="ar-AE" dirty="0" smtClean="0"/>
              <a:t>وست بكنيد و با ان</a:t>
            </a:r>
            <a:r>
              <a:rPr lang="fa-IR" dirty="0" smtClean="0"/>
              <a:t>گ</a:t>
            </a:r>
            <a:r>
              <a:rPr lang="ar-AE" dirty="0" smtClean="0"/>
              <a:t>شتان خود به سفيده تخم مرغ فشار وارد كنيد .</a:t>
            </a:r>
          </a:p>
          <a:p>
            <a:r>
              <a:rPr lang="fa-IR" dirty="0" smtClean="0"/>
              <a:t>چگونگی</a:t>
            </a:r>
            <a:r>
              <a:rPr lang="ar-AE" dirty="0" smtClean="0"/>
              <a:t> عكس العمل </a:t>
            </a:r>
            <a:r>
              <a:rPr lang="fa-IR" dirty="0" smtClean="0"/>
              <a:t>پ</a:t>
            </a:r>
            <a:r>
              <a:rPr lang="ar-AE" dirty="0" smtClean="0"/>
              <a:t>وسته و سفيده تخم مرغ را با هم مقايسه كنيد . </a:t>
            </a:r>
          </a:p>
          <a:p>
            <a:r>
              <a:rPr lang="ar-AE" dirty="0" smtClean="0"/>
              <a:t>بعد هم تخم مرغ را با </a:t>
            </a:r>
            <a:r>
              <a:rPr lang="fa-IR" dirty="0" smtClean="0"/>
              <a:t>چ</a:t>
            </a:r>
            <a:r>
              <a:rPr lang="ar-AE" dirty="0" smtClean="0"/>
              <a:t>اقو از وسط نصف كنيد و لايه ها</a:t>
            </a:r>
            <a:r>
              <a:rPr lang="fa-IR" dirty="0" smtClean="0"/>
              <a:t>ی</a:t>
            </a:r>
            <a:r>
              <a:rPr lang="ar-AE" dirty="0" smtClean="0"/>
              <a:t> ان را با زمين مقايسه كنيد.</a:t>
            </a:r>
          </a:p>
          <a:p>
            <a:endParaRPr lang="ar-AE" dirty="0"/>
          </a:p>
        </p:txBody>
      </p:sp>
      <p:sp>
        <p:nvSpPr>
          <p:cNvPr id="4" name="Flowchart: Terminator 3"/>
          <p:cNvSpPr/>
          <p:nvPr/>
        </p:nvSpPr>
        <p:spPr>
          <a:xfrm>
            <a:off x="1470348" y="1104407"/>
            <a:ext cx="502276" cy="940158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Cloud 4"/>
          <p:cNvSpPr/>
          <p:nvPr/>
        </p:nvSpPr>
        <p:spPr>
          <a:xfrm>
            <a:off x="1721486" y="248777"/>
            <a:ext cx="914400" cy="91440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26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8" y="605307"/>
            <a:ext cx="11977352" cy="5589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71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10" y="833951"/>
            <a:ext cx="10515600" cy="4351338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ar-AE" dirty="0" smtClean="0"/>
          </a:p>
          <a:p>
            <a:r>
              <a:rPr lang="ar-AE" dirty="0" smtClean="0"/>
              <a:t>مواد تشكيل دهنده زمين , در برخ</a:t>
            </a:r>
            <a:r>
              <a:rPr lang="fa-IR" dirty="0" smtClean="0"/>
              <a:t>ی</a:t>
            </a:r>
            <a:r>
              <a:rPr lang="ar-AE" dirty="0" smtClean="0"/>
              <a:t> قسمت ها مانند </a:t>
            </a:r>
            <a:r>
              <a:rPr lang="fa-IR" dirty="0" smtClean="0"/>
              <a:t>پ</a:t>
            </a:r>
            <a:r>
              <a:rPr lang="ar-AE" dirty="0" smtClean="0"/>
              <a:t>وسته حالت تشكيل دهنده دارند .</a:t>
            </a:r>
          </a:p>
          <a:p>
            <a:r>
              <a:rPr lang="ar-AE" dirty="0" smtClean="0"/>
              <a:t>در صورت</a:t>
            </a:r>
            <a:r>
              <a:rPr lang="fa-IR" dirty="0" smtClean="0"/>
              <a:t>ی</a:t>
            </a:r>
            <a:r>
              <a:rPr lang="ar-AE" dirty="0" smtClean="0"/>
              <a:t> كه به اين قسمت ها نيرو وارد شود نم</a:t>
            </a:r>
            <a:r>
              <a:rPr lang="fa-IR" dirty="0" smtClean="0"/>
              <a:t>ی</a:t>
            </a:r>
            <a:r>
              <a:rPr lang="ar-AE" dirty="0" smtClean="0"/>
              <a:t> شكنند .</a:t>
            </a:r>
          </a:p>
          <a:p>
            <a:r>
              <a:rPr lang="ar-AE" dirty="0" smtClean="0"/>
              <a:t>انر</a:t>
            </a:r>
            <a:r>
              <a:rPr lang="fa-IR" dirty="0"/>
              <a:t>ژ</a:t>
            </a:r>
            <a:r>
              <a:rPr lang="fa-IR" dirty="0" smtClean="0"/>
              <a:t>ی</a:t>
            </a:r>
            <a:r>
              <a:rPr lang="ar-AE" dirty="0" smtClean="0"/>
              <a:t> حاصل از شكستن سن</a:t>
            </a:r>
            <a:r>
              <a:rPr lang="fa-IR" dirty="0" smtClean="0"/>
              <a:t>گ</a:t>
            </a:r>
            <a:r>
              <a:rPr lang="ar-AE" dirty="0" smtClean="0"/>
              <a:t> كره زمين به صورت امواج لرزه ا</a:t>
            </a:r>
            <a:r>
              <a:rPr lang="fa-IR" dirty="0" smtClean="0"/>
              <a:t>ی</a:t>
            </a:r>
            <a:r>
              <a:rPr lang="ar-AE" dirty="0" smtClean="0"/>
              <a:t> از داخل زمين </a:t>
            </a:r>
          </a:p>
          <a:p>
            <a:r>
              <a:rPr lang="ar-AE" dirty="0" smtClean="0"/>
              <a:t>به سطح ان م</a:t>
            </a:r>
            <a:r>
              <a:rPr lang="fa-IR" dirty="0" smtClean="0"/>
              <a:t>ی</a:t>
            </a:r>
            <a:r>
              <a:rPr lang="ar-AE" dirty="0" smtClean="0"/>
              <a:t> رسند .</a:t>
            </a:r>
          </a:p>
          <a:p>
            <a:r>
              <a:rPr lang="ar-AE" dirty="0" smtClean="0"/>
              <a:t>انان باعث تغييرات</a:t>
            </a:r>
            <a:r>
              <a:rPr lang="fa-IR" dirty="0" smtClean="0"/>
              <a:t>ی</a:t>
            </a:r>
            <a:r>
              <a:rPr lang="ar-AE" dirty="0" smtClean="0"/>
              <a:t> در سطح زمين مي شوند 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2443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ar-AE" dirty="0" smtClean="0"/>
              <a:t>سفر به اعماق زمين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ar-AE" dirty="0" smtClean="0"/>
          </a:p>
          <a:p>
            <a:r>
              <a:rPr lang="ar-AE" sz="3600" dirty="0" smtClean="0"/>
              <a:t>درس </a:t>
            </a:r>
            <a:r>
              <a:rPr lang="fa-IR" sz="3600" dirty="0" smtClean="0"/>
              <a:t>چ</a:t>
            </a:r>
            <a:r>
              <a:rPr lang="ar-AE" sz="3600" dirty="0" smtClean="0"/>
              <a:t>هارم</a:t>
            </a:r>
            <a:endParaRPr lang="ar-AE" sz="3600" dirty="0"/>
          </a:p>
        </p:txBody>
      </p:sp>
    </p:spTree>
    <p:extLst>
      <p:ext uri="{BB962C8B-B14F-4D97-AF65-F5344CB8AC3E}">
        <p14:creationId xmlns:p14="http://schemas.microsoft.com/office/powerpoint/2010/main" val="244966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8000">
        <p:dissolve/>
      </p:transition>
    </mc:Choice>
    <mc:Fallback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ar-AE" dirty="0"/>
              <a:t> </a:t>
            </a:r>
            <a:r>
              <a:rPr lang="ar-AE" dirty="0" smtClean="0"/>
              <a:t>رخ داد زمان </a:t>
            </a:r>
            <a:r>
              <a:rPr lang="fa-IR" dirty="0" smtClean="0"/>
              <a:t>آ</a:t>
            </a:r>
            <a:r>
              <a:rPr lang="ar-AE" dirty="0" smtClean="0"/>
              <a:t>تش</a:t>
            </a:r>
            <a:r>
              <a:rPr lang="fa-IR" dirty="0" smtClean="0"/>
              <a:t> </a:t>
            </a:r>
            <a:r>
              <a:rPr lang="ar-AE" dirty="0" smtClean="0"/>
              <a:t>فشان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ar-AE" dirty="0" smtClean="0"/>
          </a:p>
          <a:p>
            <a:r>
              <a:rPr lang="fa-IR" dirty="0" smtClean="0"/>
              <a:t>آ</a:t>
            </a:r>
            <a:r>
              <a:rPr lang="ar-AE" dirty="0" smtClean="0"/>
              <a:t>تشفشان </a:t>
            </a:r>
            <a:r>
              <a:rPr lang="ar-AE" dirty="0" smtClean="0"/>
              <a:t>زمان</a:t>
            </a:r>
            <a:r>
              <a:rPr lang="fa-IR" dirty="0" smtClean="0"/>
              <a:t>ی</a:t>
            </a:r>
            <a:r>
              <a:rPr lang="ar-AE" dirty="0" smtClean="0"/>
              <a:t> اتفاق م</a:t>
            </a:r>
            <a:r>
              <a:rPr lang="fa-IR" dirty="0" smtClean="0"/>
              <a:t>ی</a:t>
            </a:r>
            <a:r>
              <a:rPr lang="ar-AE" dirty="0" smtClean="0"/>
              <a:t> افتد كه مواد </a:t>
            </a:r>
            <a:r>
              <a:rPr lang="fa-IR" dirty="0" smtClean="0"/>
              <a:t>آ</a:t>
            </a:r>
            <a:r>
              <a:rPr lang="ar-AE" dirty="0" smtClean="0"/>
              <a:t>تشفشان</a:t>
            </a:r>
            <a:r>
              <a:rPr lang="fa-IR" dirty="0" smtClean="0"/>
              <a:t>ی</a:t>
            </a:r>
            <a:r>
              <a:rPr lang="ar-AE" dirty="0" smtClean="0"/>
              <a:t> از داخل زمين به سطح </a:t>
            </a:r>
            <a:r>
              <a:rPr lang="fa-IR" dirty="0" smtClean="0"/>
              <a:t>آ</a:t>
            </a:r>
            <a:r>
              <a:rPr lang="ar-AE" dirty="0" smtClean="0"/>
              <a:t>ن </a:t>
            </a:r>
            <a:r>
              <a:rPr lang="ar-AE" dirty="0" smtClean="0"/>
              <a:t>راه </a:t>
            </a:r>
          </a:p>
          <a:p>
            <a:pPr marL="0" indent="0">
              <a:buNone/>
            </a:pPr>
            <a:r>
              <a:rPr lang="fa-IR" dirty="0" smtClean="0"/>
              <a:t>     پ</a:t>
            </a:r>
            <a:r>
              <a:rPr lang="ar-AE" dirty="0" smtClean="0"/>
              <a:t>يدا ميكنند و سن</a:t>
            </a:r>
            <a:r>
              <a:rPr lang="fa-IR" dirty="0" smtClean="0"/>
              <a:t>گ</a:t>
            </a:r>
            <a:r>
              <a:rPr lang="ar-AE" dirty="0" smtClean="0"/>
              <a:t> ها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r>
              <a:rPr lang="fa-IR" dirty="0" smtClean="0"/>
              <a:t>آ</a:t>
            </a:r>
            <a:r>
              <a:rPr lang="ar-AE" dirty="0" smtClean="0"/>
              <a:t>تشفشان </a:t>
            </a:r>
            <a:r>
              <a:rPr lang="ar-AE" dirty="0" smtClean="0"/>
              <a:t>را به وجود م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r>
              <a:rPr lang="fa-IR" dirty="0" smtClean="0"/>
              <a:t>آ</a:t>
            </a:r>
            <a:r>
              <a:rPr lang="ar-AE" dirty="0" smtClean="0"/>
              <a:t>ورند </a:t>
            </a:r>
            <a:r>
              <a:rPr lang="ar-AE" dirty="0" smtClean="0"/>
              <a:t>.</a:t>
            </a:r>
          </a:p>
          <a:p>
            <a:r>
              <a:rPr lang="ar-AE" dirty="0" smtClean="0"/>
              <a:t>مواد خارج شده از دهانه </a:t>
            </a:r>
            <a:r>
              <a:rPr lang="fa-IR" dirty="0" smtClean="0"/>
              <a:t>آ</a:t>
            </a:r>
            <a:r>
              <a:rPr lang="ar-AE" dirty="0" smtClean="0"/>
              <a:t>تشفشان </a:t>
            </a:r>
            <a:r>
              <a:rPr lang="ar-AE" dirty="0" smtClean="0"/>
              <a:t>ها به سه دسته تقسيم ميشوند :</a:t>
            </a:r>
          </a:p>
          <a:p>
            <a:r>
              <a:rPr lang="ar-AE" sz="4000" dirty="0"/>
              <a:t>مايع     </a:t>
            </a:r>
            <a:r>
              <a:rPr lang="fa-IR" sz="4000" dirty="0" smtClean="0"/>
              <a:t>گ</a:t>
            </a:r>
            <a:r>
              <a:rPr lang="ar-AE" sz="4000" dirty="0" smtClean="0"/>
              <a:t>از    جامد</a:t>
            </a:r>
            <a:endParaRPr lang="ar-AE" sz="4000" dirty="0"/>
          </a:p>
          <a:p>
            <a:r>
              <a:rPr lang="fa-IR" dirty="0"/>
              <a:t>آ</a:t>
            </a:r>
            <a:r>
              <a:rPr lang="ar-AE" dirty="0" smtClean="0"/>
              <a:t>تشفشان </a:t>
            </a:r>
            <a:r>
              <a:rPr lang="ar-AE" dirty="0" smtClean="0"/>
              <a:t>ها از </a:t>
            </a:r>
            <a:r>
              <a:rPr lang="ar-AE" dirty="0" smtClean="0"/>
              <a:t>ن</a:t>
            </a:r>
            <a:r>
              <a:rPr lang="fa-IR" dirty="0" smtClean="0"/>
              <a:t>ظ</a:t>
            </a:r>
            <a:r>
              <a:rPr lang="ar-AE" dirty="0" smtClean="0"/>
              <a:t>ر </a:t>
            </a:r>
            <a:r>
              <a:rPr lang="ar-AE" dirty="0" smtClean="0"/>
              <a:t>فعاليت ممكن است فعال , نيمه فعال و خاموش باشند .</a:t>
            </a:r>
          </a:p>
          <a:p>
            <a:r>
              <a:rPr lang="ar-AE" dirty="0" smtClean="0"/>
              <a:t>به </a:t>
            </a:r>
            <a:r>
              <a:rPr lang="fa-IR" dirty="0" smtClean="0"/>
              <a:t>آ</a:t>
            </a:r>
            <a:r>
              <a:rPr lang="ar-AE" dirty="0" smtClean="0"/>
              <a:t>تشفشان </a:t>
            </a:r>
            <a:r>
              <a:rPr lang="ar-AE" dirty="0" smtClean="0"/>
              <a:t>هاي</a:t>
            </a:r>
            <a:r>
              <a:rPr lang="fa-IR" dirty="0" smtClean="0"/>
              <a:t>ی</a:t>
            </a:r>
            <a:r>
              <a:rPr lang="ar-AE" dirty="0" smtClean="0"/>
              <a:t> كه در حال حاضر يا در سال ها</a:t>
            </a:r>
            <a:r>
              <a:rPr lang="fa-IR" dirty="0" smtClean="0"/>
              <a:t>ی</a:t>
            </a:r>
            <a:r>
              <a:rPr lang="ar-AE" dirty="0" smtClean="0"/>
              <a:t> اخير مواد </a:t>
            </a:r>
            <a:r>
              <a:rPr lang="fa-IR" dirty="0" smtClean="0"/>
              <a:t>آ</a:t>
            </a:r>
            <a:r>
              <a:rPr lang="ar-AE" dirty="0" smtClean="0"/>
              <a:t>تشفشان</a:t>
            </a:r>
            <a:r>
              <a:rPr lang="fa-IR" dirty="0" smtClean="0"/>
              <a:t>ی</a:t>
            </a:r>
            <a:r>
              <a:rPr lang="ar-AE" dirty="0" smtClean="0"/>
              <a:t> از دهانه </a:t>
            </a:r>
            <a:r>
              <a:rPr lang="fa-IR" dirty="0" smtClean="0"/>
              <a:t>آ</a:t>
            </a:r>
            <a:r>
              <a:rPr lang="ar-AE" dirty="0" smtClean="0"/>
              <a:t>نان </a:t>
            </a:r>
            <a:endParaRPr lang="ar-AE" dirty="0" smtClean="0"/>
          </a:p>
          <a:p>
            <a:pPr marL="0" indent="0">
              <a:buNone/>
            </a:pPr>
            <a:r>
              <a:rPr lang="ar-AE" dirty="0" smtClean="0"/>
              <a:t>خارج شده است اتشفشان فعال </a:t>
            </a:r>
            <a:r>
              <a:rPr lang="fa-IR" dirty="0" smtClean="0"/>
              <a:t>گ</a:t>
            </a:r>
            <a:r>
              <a:rPr lang="ar-AE" dirty="0" smtClean="0"/>
              <a:t>فته ميشود .</a:t>
            </a:r>
          </a:p>
        </p:txBody>
      </p:sp>
    </p:spTree>
    <p:extLst>
      <p:ext uri="{BB962C8B-B14F-4D97-AF65-F5344CB8AC3E}">
        <p14:creationId xmlns:p14="http://schemas.microsoft.com/office/powerpoint/2010/main" val="16922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dirty="0"/>
              <a:t>آ</a:t>
            </a:r>
            <a:r>
              <a:rPr lang="ar-AE" dirty="0" smtClean="0"/>
              <a:t>تشفشان </a:t>
            </a:r>
            <a:r>
              <a:rPr lang="ar-AE" dirty="0" smtClean="0"/>
              <a:t>نيمه فعال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ar-AE" dirty="0" smtClean="0"/>
          </a:p>
          <a:p>
            <a:r>
              <a:rPr lang="ar-AE" dirty="0" smtClean="0"/>
              <a:t>در </a:t>
            </a:r>
            <a:r>
              <a:rPr lang="fa-IR" dirty="0" smtClean="0"/>
              <a:t>آ</a:t>
            </a:r>
            <a:r>
              <a:rPr lang="ar-AE" dirty="0" smtClean="0"/>
              <a:t>تشفشان </a:t>
            </a:r>
            <a:r>
              <a:rPr lang="ar-AE" dirty="0" smtClean="0"/>
              <a:t>هاي نيمه فعال مانند دماوند و تفتان , فقط </a:t>
            </a:r>
            <a:r>
              <a:rPr lang="fa-IR" dirty="0" smtClean="0"/>
              <a:t>گ</a:t>
            </a:r>
            <a:r>
              <a:rPr lang="ar-AE" dirty="0" smtClean="0"/>
              <a:t>از </a:t>
            </a:r>
            <a:r>
              <a:rPr lang="ar-AE" dirty="0" smtClean="0"/>
              <a:t>از دهانه </a:t>
            </a:r>
            <a:r>
              <a:rPr lang="fa-IR" dirty="0" smtClean="0"/>
              <a:t>آ</a:t>
            </a:r>
            <a:r>
              <a:rPr lang="ar-AE" dirty="0" smtClean="0"/>
              <a:t>ن </a:t>
            </a:r>
            <a:r>
              <a:rPr lang="ar-AE" dirty="0" smtClean="0"/>
              <a:t>خارج مي شود.</a:t>
            </a:r>
          </a:p>
          <a:p>
            <a:r>
              <a:rPr lang="ar-AE" dirty="0" smtClean="0"/>
              <a:t>به </a:t>
            </a:r>
            <a:r>
              <a:rPr lang="fa-IR" dirty="0" smtClean="0"/>
              <a:t>آ</a:t>
            </a:r>
            <a:r>
              <a:rPr lang="ar-AE" dirty="0" smtClean="0"/>
              <a:t>تشفشاني </a:t>
            </a:r>
            <a:r>
              <a:rPr lang="ar-AE" dirty="0" smtClean="0"/>
              <a:t>كه </a:t>
            </a:r>
            <a:r>
              <a:rPr lang="ar-AE" dirty="0" smtClean="0"/>
              <a:t>هي</a:t>
            </a:r>
            <a:r>
              <a:rPr lang="fa-IR" dirty="0" smtClean="0"/>
              <a:t>چ</a:t>
            </a:r>
            <a:r>
              <a:rPr lang="ar-AE" dirty="0" smtClean="0"/>
              <a:t> </a:t>
            </a:r>
            <a:r>
              <a:rPr lang="fa-IR" dirty="0" smtClean="0"/>
              <a:t>گ</a:t>
            </a:r>
            <a:r>
              <a:rPr lang="ar-AE" dirty="0" smtClean="0"/>
              <a:t>ونه </a:t>
            </a:r>
            <a:r>
              <a:rPr lang="ar-AE" dirty="0" smtClean="0"/>
              <a:t>موادي از </a:t>
            </a:r>
            <a:r>
              <a:rPr lang="fa-IR" dirty="0" smtClean="0"/>
              <a:t>آ</a:t>
            </a:r>
            <a:r>
              <a:rPr lang="ar-AE" dirty="0" smtClean="0"/>
              <a:t>ن </a:t>
            </a:r>
            <a:r>
              <a:rPr lang="ar-AE" dirty="0" smtClean="0"/>
              <a:t>خارج نميشود , </a:t>
            </a:r>
            <a:r>
              <a:rPr lang="fa-IR" dirty="0" smtClean="0"/>
              <a:t>آ</a:t>
            </a:r>
            <a:r>
              <a:rPr lang="ar-AE" dirty="0" smtClean="0"/>
              <a:t>تشفشان  </a:t>
            </a:r>
            <a:r>
              <a:rPr lang="ar-AE" dirty="0" smtClean="0"/>
              <a:t>خاموش </a:t>
            </a:r>
            <a:r>
              <a:rPr lang="fa-IR" dirty="0" smtClean="0"/>
              <a:t>گ</a:t>
            </a:r>
            <a:r>
              <a:rPr lang="ar-AE" dirty="0" smtClean="0"/>
              <a:t>فته </a:t>
            </a:r>
            <a:r>
              <a:rPr lang="ar-AE" dirty="0" smtClean="0"/>
              <a:t>ميشود.</a:t>
            </a:r>
          </a:p>
          <a:p>
            <a:endParaRPr lang="ar-AE" dirty="0"/>
          </a:p>
          <a:p>
            <a:pPr marL="0" indent="0">
              <a:buNone/>
            </a:pPr>
            <a:r>
              <a:rPr lang="ar-AE" dirty="0" smtClean="0"/>
              <a:t>مانند :</a:t>
            </a:r>
          </a:p>
          <a:p>
            <a:endParaRPr lang="ar-AE" dirty="0" smtClean="0"/>
          </a:p>
          <a:p>
            <a:r>
              <a:rPr lang="ar-AE" sz="5400" dirty="0" smtClean="0"/>
              <a:t>سهند و سبلان </a:t>
            </a:r>
          </a:p>
          <a:p>
            <a:pPr marL="0" indent="0">
              <a:buNone/>
            </a:pPr>
            <a:r>
              <a:rPr lang="ar-AE" sz="5400" dirty="0"/>
              <a:t> </a:t>
            </a:r>
            <a:r>
              <a:rPr lang="ar-AE" sz="5400" dirty="0" smtClean="0"/>
              <a:t>                        </a:t>
            </a:r>
            <a:r>
              <a:rPr lang="ar-AE" dirty="0"/>
              <a:t> </a:t>
            </a:r>
            <a:r>
              <a:rPr lang="ar-AE" dirty="0" smtClean="0"/>
              <a:t>  خاموش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72" y="3472333"/>
            <a:ext cx="4079114" cy="27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7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07" y="3438659"/>
            <a:ext cx="2590800" cy="2366214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dirty="0"/>
              <a:t>آ</a:t>
            </a:r>
            <a:r>
              <a:rPr lang="ar-AE" dirty="0" smtClean="0"/>
              <a:t>تشفشان </a:t>
            </a:r>
            <a:r>
              <a:rPr lang="fa-IR" dirty="0" smtClean="0"/>
              <a:t>خاموش</a:t>
            </a:r>
            <a:r>
              <a:rPr lang="ar-AE" dirty="0" smtClean="0"/>
              <a:t> 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850007" y="1944711"/>
            <a:ext cx="104318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AE" sz="4400" dirty="0"/>
              <a:t>به </a:t>
            </a:r>
            <a:r>
              <a:rPr lang="fa-IR" sz="4400" dirty="0"/>
              <a:t>آ</a:t>
            </a:r>
            <a:r>
              <a:rPr lang="ar-AE" sz="4400" dirty="0"/>
              <a:t>تشفشاني كه هي</a:t>
            </a:r>
            <a:r>
              <a:rPr lang="fa-IR" sz="4400" dirty="0"/>
              <a:t>چ</a:t>
            </a:r>
            <a:r>
              <a:rPr lang="ar-AE" sz="4400" dirty="0"/>
              <a:t> </a:t>
            </a:r>
            <a:r>
              <a:rPr lang="fa-IR" sz="4400" dirty="0"/>
              <a:t>گ</a:t>
            </a:r>
            <a:r>
              <a:rPr lang="ar-AE" sz="4400" dirty="0"/>
              <a:t>ونه موادي از </a:t>
            </a:r>
            <a:r>
              <a:rPr lang="fa-IR" sz="4400" dirty="0"/>
              <a:t>آ</a:t>
            </a:r>
            <a:r>
              <a:rPr lang="ar-AE" sz="4400" dirty="0"/>
              <a:t>ن خارج نميشود , </a:t>
            </a:r>
            <a:r>
              <a:rPr lang="fa-IR" sz="4400" dirty="0"/>
              <a:t>آ</a:t>
            </a:r>
            <a:r>
              <a:rPr lang="ar-AE" sz="4400" dirty="0"/>
              <a:t>تشفشان  خاموش </a:t>
            </a:r>
            <a:r>
              <a:rPr lang="fa-IR" sz="4400" dirty="0"/>
              <a:t>گ</a:t>
            </a:r>
            <a:r>
              <a:rPr lang="ar-AE" sz="4400" dirty="0"/>
              <a:t>فته ميشود</a:t>
            </a:r>
            <a:r>
              <a:rPr lang="ar-AE" sz="4400" dirty="0" smtClean="0"/>
              <a:t>.</a:t>
            </a:r>
            <a:r>
              <a:rPr lang="fa-IR" sz="4400" dirty="0" smtClean="0"/>
              <a:t> </a:t>
            </a:r>
            <a:endParaRPr lang="ar-AE" sz="4400" dirty="0"/>
          </a:p>
          <a:p>
            <a:endParaRPr lang="ar-AE" sz="4400" dirty="0"/>
          </a:p>
          <a:p>
            <a:r>
              <a:rPr lang="ar-AE" sz="4400" dirty="0"/>
              <a:t>سهند و سبلان </a:t>
            </a:r>
          </a:p>
          <a:p>
            <a:endParaRPr lang="ar-AE" sz="4400" dirty="0"/>
          </a:p>
        </p:txBody>
      </p:sp>
    </p:spTree>
    <p:extLst>
      <p:ext uri="{BB962C8B-B14F-4D97-AF65-F5344CB8AC3E}">
        <p14:creationId xmlns:p14="http://schemas.microsoft.com/office/powerpoint/2010/main" val="24293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1857" cy="31554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07557"/>
            <a:ext cx="5851857" cy="3450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3" y="0"/>
            <a:ext cx="5469228" cy="3312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2" y="3580238"/>
            <a:ext cx="5469227" cy="32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ar-AE" dirty="0" smtClean="0"/>
              <a:t>شكل فرضي از خروج مواد از دهانه اتش فشان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3202"/>
            <a:ext cx="10515600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endParaRPr lang="ar-AE" dirty="0" smtClean="0"/>
          </a:p>
          <a:p>
            <a:r>
              <a:rPr lang="ar-AE" sz="11200" dirty="0" smtClean="0"/>
              <a:t>                            جهت وزش باد </a:t>
            </a:r>
            <a:endParaRPr lang="ar-AE" sz="11200" dirty="0"/>
          </a:p>
          <a:p>
            <a:endParaRPr lang="ar-AE" dirty="0" smtClean="0"/>
          </a:p>
          <a:p>
            <a:r>
              <a:rPr lang="ar-AE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ar-AE" dirty="0"/>
          </a:p>
          <a:p>
            <a:r>
              <a:rPr lang="ar-AE" sz="11200" dirty="0" smtClean="0"/>
              <a:t>                                                                                    ريزش خاكستر</a:t>
            </a:r>
          </a:p>
          <a:p>
            <a:endParaRPr lang="ar-AE" dirty="0"/>
          </a:p>
          <a:p>
            <a:endParaRPr lang="ar-AE" dirty="0" smtClean="0"/>
          </a:p>
          <a:p>
            <a:endParaRPr lang="ar-AE" dirty="0"/>
          </a:p>
          <a:p>
            <a:endParaRPr lang="ar-AE" dirty="0" smtClean="0"/>
          </a:p>
          <a:p>
            <a:endParaRPr lang="ar-AE" dirty="0"/>
          </a:p>
          <a:p>
            <a:endParaRPr lang="ar-AE" dirty="0" smtClean="0"/>
          </a:p>
          <a:p>
            <a:endParaRPr lang="ar-AE" dirty="0"/>
          </a:p>
          <a:p>
            <a:endParaRPr lang="ar-AE" dirty="0" smtClean="0"/>
          </a:p>
          <a:p>
            <a:endParaRPr lang="ar-AE" dirty="0"/>
          </a:p>
          <a:p>
            <a:pPr marL="0" indent="0">
              <a:buNone/>
            </a:pPr>
            <a:endParaRPr lang="ar-AE" dirty="0"/>
          </a:p>
          <a:p>
            <a:pPr marL="0" indent="0">
              <a:buNone/>
            </a:pPr>
            <a:endParaRPr lang="ar-AE" sz="11200" dirty="0" smtClean="0"/>
          </a:p>
          <a:p>
            <a:pPr marL="0" indent="0">
              <a:buNone/>
            </a:pPr>
            <a:r>
              <a:rPr lang="ar-AE" sz="11200" dirty="0" smtClean="0"/>
              <a:t>                              قطعات جامد اتشفشان</a:t>
            </a:r>
            <a:r>
              <a:rPr lang="fa-IR" sz="11200" dirty="0" smtClean="0"/>
              <a:t>ی</a:t>
            </a:r>
            <a:endParaRPr lang="ar-AE" sz="11200" dirty="0" smtClean="0"/>
          </a:p>
          <a:p>
            <a:endParaRPr lang="ar-AE" dirty="0"/>
          </a:p>
          <a:p>
            <a:endParaRPr lang="ar-AE" dirty="0" smtClean="0"/>
          </a:p>
          <a:p>
            <a:endParaRPr lang="ar-AE" dirty="0"/>
          </a:p>
          <a:p>
            <a:endParaRPr lang="ar-AE" dirty="0" smtClean="0"/>
          </a:p>
          <a:p>
            <a:endParaRPr lang="ar-AE" dirty="0"/>
          </a:p>
          <a:p>
            <a:endParaRPr lang="ar-AE" dirty="0" smtClean="0"/>
          </a:p>
          <a:p>
            <a:pPr marL="0" indent="0">
              <a:buNone/>
            </a:pPr>
            <a:r>
              <a:rPr lang="ar-AE" dirty="0" smtClean="0"/>
              <a:t>                            </a:t>
            </a:r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6" y="2071873"/>
            <a:ext cx="2290678" cy="4362667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322316" y="5816288"/>
            <a:ext cx="476519" cy="484632"/>
          </a:xfrm>
          <a:prstGeom prst="leftArrow">
            <a:avLst>
              <a:gd name="adj1" fmla="val 39370"/>
              <a:gd name="adj2" fmla="val 4459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Left Arrow 5"/>
          <p:cNvSpPr/>
          <p:nvPr/>
        </p:nvSpPr>
        <p:spPr>
          <a:xfrm>
            <a:off x="5426684" y="2189408"/>
            <a:ext cx="978408" cy="484632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ight Arrow 6"/>
          <p:cNvSpPr/>
          <p:nvPr/>
        </p:nvSpPr>
        <p:spPr>
          <a:xfrm>
            <a:off x="1118878" y="2189408"/>
            <a:ext cx="978408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21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8000">
        <p:dissolve/>
      </p:transition>
    </mc:Choice>
    <mc:Fallback>
      <p:transition spd="slow" advClick="0" advTm="8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5162" y="352246"/>
            <a:ext cx="10941676" cy="13255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ar-AE" sz="3200" dirty="0" smtClean="0"/>
              <a:t>مهمترين </a:t>
            </a:r>
            <a:r>
              <a:rPr lang="fa-IR" sz="3200" dirty="0" smtClean="0"/>
              <a:t>گ</a:t>
            </a:r>
            <a:r>
              <a:rPr lang="ar-AE" sz="3200" dirty="0" smtClean="0"/>
              <a:t>از ها</a:t>
            </a:r>
            <a:r>
              <a:rPr lang="fa-IR" sz="3200" dirty="0" smtClean="0"/>
              <a:t>ی</a:t>
            </a:r>
            <a:r>
              <a:rPr lang="ar-AE" sz="3200" dirty="0" smtClean="0"/>
              <a:t> خارج شده از دهانه اتش فشان بخار اب و كربن د</a:t>
            </a:r>
            <a:r>
              <a:rPr lang="fa-IR" sz="3200" dirty="0" smtClean="0"/>
              <a:t>ی</a:t>
            </a:r>
            <a:r>
              <a:rPr lang="ar-AE" sz="3200" dirty="0" smtClean="0"/>
              <a:t> اكسيد است </a:t>
            </a:r>
            <a:endParaRPr lang="fa-I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3151" y="2537138"/>
            <a:ext cx="4871153" cy="356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37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ar-AE" dirty="0" smtClean="0"/>
              <a:t>جدول زير را كامل كنيد </a:t>
            </a:r>
            <a:endParaRPr lang="fa-I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ar-AE" sz="3600" dirty="0"/>
              <a:t> </a:t>
            </a:r>
            <a:r>
              <a:rPr lang="ar-AE" sz="3600" dirty="0" smtClean="0"/>
              <a:t>   ضرر هاي </a:t>
            </a:r>
            <a:r>
              <a:rPr lang="fa-IR" sz="3600" dirty="0" smtClean="0"/>
              <a:t>آ</a:t>
            </a:r>
            <a:r>
              <a:rPr lang="ar-AE" sz="3600" dirty="0" smtClean="0"/>
              <a:t>تش </a:t>
            </a:r>
            <a:r>
              <a:rPr lang="ar-AE" sz="3600" dirty="0" smtClean="0"/>
              <a:t>فشان</a:t>
            </a:r>
            <a:endParaRPr lang="fa-IR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ar-AE" dirty="0" smtClean="0"/>
          </a:p>
          <a:p>
            <a:r>
              <a:rPr lang="ar-AE" dirty="0" smtClean="0"/>
              <a:t>. انتشار </a:t>
            </a:r>
            <a:r>
              <a:rPr lang="fa-IR" dirty="0" smtClean="0"/>
              <a:t>گ</a:t>
            </a:r>
            <a:r>
              <a:rPr lang="ar-AE" dirty="0" smtClean="0"/>
              <a:t>از سم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</a:p>
          <a:p>
            <a:r>
              <a:rPr lang="ar-AE" dirty="0" smtClean="0"/>
              <a:t>.</a:t>
            </a:r>
            <a:r>
              <a:rPr lang="fa-IR" dirty="0" smtClean="0"/>
              <a:t>پخش شدن مواد شیمیایی در محیط</a:t>
            </a:r>
            <a:endParaRPr lang="ar-AE" dirty="0" smtClean="0"/>
          </a:p>
          <a:p>
            <a:r>
              <a:rPr lang="ar-AE" dirty="0" smtClean="0"/>
              <a:t>.</a:t>
            </a:r>
            <a:r>
              <a:rPr lang="fa-IR" dirty="0" smtClean="0"/>
              <a:t>جریان گدازه ها</a:t>
            </a:r>
            <a:endParaRPr lang="ar-AE" dirty="0" smtClean="0"/>
          </a:p>
          <a:p>
            <a:r>
              <a:rPr lang="ar-AE" dirty="0" smtClean="0"/>
              <a:t>.ريزش باران ها</a:t>
            </a:r>
            <a:r>
              <a:rPr lang="fa-IR" dirty="0" smtClean="0"/>
              <a:t>ی</a:t>
            </a:r>
            <a:r>
              <a:rPr lang="ar-AE" dirty="0" smtClean="0"/>
              <a:t> اسيد</a:t>
            </a:r>
            <a:r>
              <a:rPr lang="fa-IR" dirty="0" smtClean="0"/>
              <a:t>ی</a:t>
            </a:r>
            <a:endParaRPr lang="ar-AE" dirty="0" smtClean="0"/>
          </a:p>
          <a:p>
            <a:r>
              <a:rPr lang="ar-AE" dirty="0" smtClean="0"/>
              <a:t>.</a:t>
            </a:r>
            <a:r>
              <a:rPr lang="fa-IR" smtClean="0"/>
              <a:t>تولید باد های سوزان</a:t>
            </a:r>
            <a:endParaRPr lang="ar-AE" dirty="0" smtClean="0"/>
          </a:p>
          <a:p>
            <a:r>
              <a:rPr lang="ar-AE" dirty="0" smtClean="0"/>
              <a:t>.ايجاد سونام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ar-AE" sz="3600" dirty="0"/>
              <a:t> </a:t>
            </a:r>
            <a:r>
              <a:rPr lang="ar-AE" sz="3600" dirty="0" smtClean="0"/>
              <a:t>      </a:t>
            </a:r>
            <a:r>
              <a:rPr lang="ar-AE" sz="4000" dirty="0" smtClean="0"/>
              <a:t>فوايد </a:t>
            </a:r>
            <a:r>
              <a:rPr lang="fa-IR" sz="4000" dirty="0" smtClean="0"/>
              <a:t>آ</a:t>
            </a:r>
            <a:r>
              <a:rPr lang="ar-AE" sz="4000" dirty="0" smtClean="0"/>
              <a:t>تش </a:t>
            </a:r>
            <a:r>
              <a:rPr lang="ar-AE" sz="4000" dirty="0" smtClean="0"/>
              <a:t>فشان </a:t>
            </a:r>
            <a:endParaRPr lang="fa-IR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ar-AE" dirty="0" smtClean="0"/>
          </a:p>
          <a:p>
            <a:r>
              <a:rPr lang="ar-AE" dirty="0" smtClean="0"/>
              <a:t>.</a:t>
            </a:r>
            <a:r>
              <a:rPr lang="fa-IR" dirty="0" smtClean="0"/>
              <a:t>تشکل چشمه های </a:t>
            </a:r>
            <a:r>
              <a:rPr lang="fa-IR" dirty="0" smtClean="0"/>
              <a:t>آب </a:t>
            </a:r>
            <a:r>
              <a:rPr lang="fa-IR" dirty="0" smtClean="0"/>
              <a:t>گرم</a:t>
            </a:r>
            <a:r>
              <a:rPr lang="ar-AE" dirty="0" smtClean="0"/>
              <a:t>   </a:t>
            </a:r>
          </a:p>
          <a:p>
            <a:r>
              <a:rPr lang="ar-AE" dirty="0" smtClean="0"/>
              <a:t>.</a:t>
            </a:r>
            <a:r>
              <a:rPr lang="fa-IR" dirty="0" smtClean="0"/>
              <a:t>تخلیه </a:t>
            </a:r>
            <a:r>
              <a:rPr lang="fa-IR" dirty="0" smtClean="0"/>
              <a:t>انرژی درونی زمین </a:t>
            </a:r>
            <a:endParaRPr lang="ar-AE" dirty="0" smtClean="0"/>
          </a:p>
          <a:p>
            <a:r>
              <a:rPr lang="ar-AE" dirty="0" smtClean="0"/>
              <a:t>. تشكيل دري</a:t>
            </a:r>
            <a:r>
              <a:rPr lang="fa-IR" dirty="0" smtClean="0"/>
              <a:t>اچه</a:t>
            </a:r>
            <a:endParaRPr lang="ar-AE" dirty="0" smtClean="0"/>
          </a:p>
          <a:p>
            <a:r>
              <a:rPr lang="ar-AE" dirty="0" smtClean="0"/>
              <a:t>. توسعه </a:t>
            </a:r>
            <a:r>
              <a:rPr lang="fa-IR" dirty="0" smtClean="0"/>
              <a:t>گ</a:t>
            </a:r>
            <a:r>
              <a:rPr lang="ar-AE" dirty="0" smtClean="0"/>
              <a:t>ردش</a:t>
            </a:r>
            <a:r>
              <a:rPr lang="fa-IR" dirty="0" smtClean="0"/>
              <a:t>گری</a:t>
            </a:r>
            <a:endParaRPr lang="ar-AE" dirty="0" smtClean="0"/>
          </a:p>
          <a:p>
            <a:r>
              <a:rPr lang="ar-AE" dirty="0" smtClean="0"/>
              <a:t>.</a:t>
            </a:r>
            <a:r>
              <a:rPr lang="fa-IR" dirty="0" smtClean="0"/>
              <a:t> </a:t>
            </a:r>
            <a:r>
              <a:rPr lang="fa-IR" dirty="0" smtClean="0"/>
              <a:t>ایجاد </a:t>
            </a:r>
            <a:r>
              <a:rPr lang="fa-IR" dirty="0" smtClean="0"/>
              <a:t>سرزمین های جدید </a:t>
            </a:r>
            <a:endParaRPr lang="ar-AE" dirty="0" smtClean="0"/>
          </a:p>
          <a:p>
            <a:r>
              <a:rPr lang="ar-AE" dirty="0" smtClean="0"/>
              <a:t>.ايجاد زمين ها</a:t>
            </a:r>
            <a:r>
              <a:rPr lang="fa-IR" dirty="0" smtClean="0"/>
              <a:t>ی</a:t>
            </a:r>
            <a:r>
              <a:rPr lang="ar-AE" dirty="0" smtClean="0"/>
              <a:t> كشاورز</a:t>
            </a:r>
            <a:r>
              <a:rPr lang="fa-IR" dirty="0" smtClean="0"/>
              <a:t>ی</a:t>
            </a:r>
            <a:r>
              <a:rPr lang="ar-AE" dirty="0" smtClean="0"/>
              <a:t> حاص</a:t>
            </a:r>
            <a:r>
              <a:rPr lang="fa-IR" dirty="0" smtClean="0"/>
              <a:t>ل</a:t>
            </a:r>
            <a:r>
              <a:rPr lang="ar-AE" dirty="0" smtClean="0"/>
              <a:t>خيز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377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 decel="100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 decel="10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800" decel="10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80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800" decel="100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0" decel="100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decel="100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8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ar-AE" dirty="0"/>
              <a:t> </a:t>
            </a:r>
            <a:r>
              <a:rPr lang="ar-AE" dirty="0" smtClean="0"/>
              <a:t> ازمايش كنيد </a:t>
            </a:r>
            <a:endParaRPr lang="fa-I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ar-AE" dirty="0" smtClean="0"/>
          </a:p>
          <a:p>
            <a:r>
              <a:rPr lang="fa-IR" sz="3200" dirty="0"/>
              <a:t>آ</a:t>
            </a:r>
            <a:r>
              <a:rPr lang="ar-AE" sz="3200" dirty="0" smtClean="0"/>
              <a:t>يا </a:t>
            </a:r>
            <a:r>
              <a:rPr lang="ar-AE" sz="3200" dirty="0" smtClean="0"/>
              <a:t>ميخواهيد يك</a:t>
            </a:r>
            <a:r>
              <a:rPr lang="fa-IR" sz="3200" dirty="0" smtClean="0"/>
              <a:t>ی</a:t>
            </a:r>
            <a:r>
              <a:rPr lang="ar-AE" sz="3200" dirty="0" smtClean="0"/>
              <a:t> از </a:t>
            </a:r>
            <a:r>
              <a:rPr lang="fa-IR" sz="3200" dirty="0" smtClean="0"/>
              <a:t>گ</a:t>
            </a:r>
            <a:r>
              <a:rPr lang="ar-AE" sz="3200" dirty="0" smtClean="0"/>
              <a:t>از هاي اتش فشان را توليد كنيد .</a:t>
            </a:r>
          </a:p>
          <a:p>
            <a:r>
              <a:rPr lang="ar-AE" sz="3200" dirty="0" smtClean="0"/>
              <a:t>براي اين كار مقدار</a:t>
            </a:r>
            <a:r>
              <a:rPr lang="fa-IR" sz="3200" dirty="0" smtClean="0"/>
              <a:t>ی</a:t>
            </a:r>
            <a:r>
              <a:rPr lang="ar-AE" sz="3200" dirty="0" smtClean="0"/>
              <a:t> جوش شيرين را در يك ليوان بريزيد </a:t>
            </a:r>
          </a:p>
          <a:p>
            <a:r>
              <a:rPr lang="ar-AE" sz="3200" dirty="0" smtClean="0"/>
              <a:t>س</a:t>
            </a:r>
            <a:r>
              <a:rPr lang="fa-IR" sz="3200" dirty="0" smtClean="0"/>
              <a:t>پ</a:t>
            </a:r>
            <a:r>
              <a:rPr lang="ar-AE" sz="3200" dirty="0" smtClean="0"/>
              <a:t>س مقدار</a:t>
            </a:r>
            <a:r>
              <a:rPr lang="fa-IR" sz="3200" dirty="0" smtClean="0"/>
              <a:t>ی</a:t>
            </a:r>
            <a:r>
              <a:rPr lang="ar-AE" sz="3200" dirty="0" smtClean="0"/>
              <a:t> سركه به </a:t>
            </a:r>
            <a:r>
              <a:rPr lang="fa-IR" sz="3200" dirty="0" smtClean="0"/>
              <a:t>آ</a:t>
            </a:r>
            <a:r>
              <a:rPr lang="ar-AE" sz="3200" dirty="0" smtClean="0"/>
              <a:t>ن </a:t>
            </a:r>
            <a:r>
              <a:rPr lang="ar-AE" sz="3200" dirty="0" smtClean="0"/>
              <a:t>اضافه كنيد . </a:t>
            </a:r>
            <a:endParaRPr lang="ar-AE" sz="3200" dirty="0"/>
          </a:p>
          <a:p>
            <a:r>
              <a:rPr lang="ar-AE" sz="3200" dirty="0" smtClean="0"/>
              <a:t>نوع </a:t>
            </a:r>
            <a:r>
              <a:rPr lang="fa-IR" sz="3200" dirty="0" smtClean="0"/>
              <a:t>گ</a:t>
            </a:r>
            <a:r>
              <a:rPr lang="ar-AE" sz="3200" dirty="0" smtClean="0"/>
              <a:t>از حاصل را تعين كنيد . </a:t>
            </a:r>
            <a:endParaRPr lang="fa-IR" sz="32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236372" y="4572000"/>
            <a:ext cx="798490" cy="1493949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Cloud 11"/>
          <p:cNvSpPr/>
          <p:nvPr/>
        </p:nvSpPr>
        <p:spPr>
          <a:xfrm>
            <a:off x="1806262" y="3984481"/>
            <a:ext cx="914400" cy="91440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Cloud 12"/>
          <p:cNvSpPr/>
          <p:nvPr/>
        </p:nvSpPr>
        <p:spPr>
          <a:xfrm>
            <a:off x="1120462" y="3546586"/>
            <a:ext cx="914400" cy="91440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Cloud 13"/>
          <p:cNvSpPr/>
          <p:nvPr/>
        </p:nvSpPr>
        <p:spPr>
          <a:xfrm>
            <a:off x="1859924" y="3175547"/>
            <a:ext cx="914400" cy="91440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636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1" y="1477896"/>
            <a:ext cx="10515600" cy="43513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ar-AE" dirty="0" smtClean="0"/>
          </a:p>
          <a:p>
            <a:pPr marL="0" indent="0">
              <a:buNone/>
            </a:pPr>
            <a:r>
              <a:rPr lang="ar-AE" sz="4400" dirty="0"/>
              <a:t> </a:t>
            </a:r>
            <a:r>
              <a:rPr lang="ar-AE" sz="4400" dirty="0" smtClean="0"/>
              <a:t>با تشكر از دبير محترم </a:t>
            </a:r>
          </a:p>
          <a:p>
            <a:pPr marL="0" indent="0">
              <a:buNone/>
            </a:pPr>
            <a:endParaRPr lang="ar-AE" sz="4400" dirty="0"/>
          </a:p>
          <a:p>
            <a:pPr marL="0" indent="0">
              <a:buNone/>
            </a:pPr>
            <a:r>
              <a:rPr lang="ar-AE" sz="4400" dirty="0"/>
              <a:t> </a:t>
            </a:r>
            <a:r>
              <a:rPr lang="ar-AE" sz="4400" dirty="0" smtClean="0"/>
              <a:t>سركار خانم رهنما </a:t>
            </a:r>
            <a:endParaRPr lang="ar-AE" sz="4400" dirty="0"/>
          </a:p>
          <a:p>
            <a:pPr marL="0" indent="0">
              <a:buNone/>
            </a:pPr>
            <a:endParaRPr lang="ar-AE" dirty="0" smtClean="0"/>
          </a:p>
          <a:p>
            <a:pPr marL="0" indent="0">
              <a:buNone/>
            </a:pPr>
            <a:endParaRPr lang="ar-AE" dirty="0"/>
          </a:p>
          <a:p>
            <a:pPr marL="0" indent="0">
              <a:buNone/>
            </a:pPr>
            <a:endParaRPr lang="ar-AE" dirty="0"/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1" y="1477896"/>
            <a:ext cx="4995931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11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ar-AE" dirty="0" smtClean="0"/>
              <a:t>           </a:t>
            </a:r>
            <a:r>
              <a:rPr lang="fa-IR" dirty="0" smtClean="0"/>
              <a:t>گ</a:t>
            </a:r>
            <a:r>
              <a:rPr lang="ar-AE" dirty="0" smtClean="0"/>
              <a:t>روه  فراز تقديم ميكند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4400" dirty="0" smtClean="0"/>
          </a:p>
          <a:p>
            <a:pPr marL="0" indent="0">
              <a:buNone/>
            </a:pPr>
            <a:r>
              <a:rPr lang="fa-IR" sz="4400" dirty="0" smtClean="0"/>
              <a:t>سیده نگار حبیبی</a:t>
            </a:r>
            <a:endParaRPr lang="ar-AE" sz="4400" dirty="0" smtClean="0"/>
          </a:p>
          <a:p>
            <a:r>
              <a:rPr lang="fa-IR" sz="4400" dirty="0" smtClean="0"/>
              <a:t>                                        ساجده عموری</a:t>
            </a:r>
            <a:endParaRPr lang="ar-AE" sz="4400" dirty="0"/>
          </a:p>
          <a:p>
            <a:r>
              <a:rPr lang="ar-AE" sz="4400" dirty="0" smtClean="0"/>
              <a:t>زهرا نوغان</a:t>
            </a:r>
            <a:r>
              <a:rPr lang="fa-IR" sz="4400" dirty="0" smtClean="0"/>
              <a:t>ی</a:t>
            </a:r>
            <a:r>
              <a:rPr lang="ar-AE" sz="4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5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80" y="928139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ar-AE" sz="4800" dirty="0" smtClean="0"/>
              <a:t>تهيه كننده </a:t>
            </a:r>
            <a:r>
              <a:rPr lang="ar-AE" sz="4800" dirty="0" smtClean="0">
                <a:solidFill>
                  <a:srgbClr val="FF0000"/>
                </a:solidFill>
              </a:rPr>
              <a:t>=</a:t>
            </a:r>
          </a:p>
          <a:p>
            <a:pPr marL="0" indent="0">
              <a:buNone/>
            </a:pPr>
            <a:endParaRPr lang="ar-AE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AE" sz="4800" dirty="0" smtClean="0">
                <a:solidFill>
                  <a:srgbClr val="FF0000"/>
                </a:solidFill>
              </a:rPr>
              <a:t>                     </a:t>
            </a:r>
            <a:r>
              <a:rPr lang="ar-AE" sz="6600" dirty="0" smtClean="0"/>
              <a:t>سيده ن</a:t>
            </a:r>
            <a:r>
              <a:rPr lang="fa-IR" sz="6600" dirty="0" smtClean="0"/>
              <a:t>گ</a:t>
            </a:r>
            <a:r>
              <a:rPr lang="ar-AE" sz="6600" dirty="0" smtClean="0"/>
              <a:t>ار حبيب</a:t>
            </a:r>
            <a:r>
              <a:rPr lang="fa-IR" sz="6600" dirty="0" smtClean="0"/>
              <a:t>ی</a:t>
            </a:r>
            <a:r>
              <a:rPr lang="ar-AE" sz="6600" dirty="0" smtClean="0"/>
              <a:t>    </a:t>
            </a:r>
            <a:endParaRPr lang="ar-AE" sz="66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31831" y="2833352"/>
            <a:ext cx="38637" cy="3348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290220" y="3812146"/>
            <a:ext cx="12879" cy="3284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art 7"/>
          <p:cNvSpPr/>
          <p:nvPr/>
        </p:nvSpPr>
        <p:spPr>
          <a:xfrm>
            <a:off x="1152659" y="1043189"/>
            <a:ext cx="1635617" cy="179016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Heart 8"/>
          <p:cNvSpPr/>
          <p:nvPr/>
        </p:nvSpPr>
        <p:spPr>
          <a:xfrm>
            <a:off x="9375820" y="2137893"/>
            <a:ext cx="1854558" cy="167425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099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ar-AE" dirty="0" smtClean="0"/>
              <a:t>خدا ن</a:t>
            </a:r>
            <a:r>
              <a:rPr lang="fa-IR" dirty="0" smtClean="0"/>
              <a:t>گ</a:t>
            </a:r>
            <a:r>
              <a:rPr lang="ar-AE" dirty="0" smtClean="0"/>
              <a:t>هدار </a:t>
            </a:r>
            <a:endParaRPr lang="fa-I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ar-AE" sz="3600" dirty="0" smtClean="0"/>
          </a:p>
          <a:p>
            <a:r>
              <a:rPr lang="fa-IR" dirty="0"/>
              <a:t>پ</a:t>
            </a:r>
            <a:r>
              <a:rPr lang="ar-AE" dirty="0" smtClean="0"/>
              <a:t>ايان درس علوم تجرب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3763 0.35463 L -4.58333E-6 -7.40741E-7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1773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AE" sz="8000" dirty="0" smtClean="0">
                <a:solidFill>
                  <a:srgbClr val="FF9966"/>
                </a:solidFill>
              </a:rPr>
              <a:t>امواج لرزه ا</a:t>
            </a:r>
            <a:r>
              <a:rPr lang="fa-IR" sz="8000" dirty="0" smtClean="0">
                <a:solidFill>
                  <a:srgbClr val="FF9966"/>
                </a:solidFill>
              </a:rPr>
              <a:t>ی</a:t>
            </a:r>
            <a:endParaRPr lang="fa-IR" sz="8000" dirty="0">
              <a:solidFill>
                <a:srgbClr val="FF99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ar-AE" sz="3200" dirty="0"/>
          </a:p>
          <a:p>
            <a:pPr marL="0" indent="0">
              <a:buNone/>
            </a:pPr>
            <a:r>
              <a:rPr lang="ar-AE" dirty="0" smtClean="0"/>
              <a:t>به امواج</a:t>
            </a:r>
            <a:r>
              <a:rPr lang="fa-IR" dirty="0" smtClean="0"/>
              <a:t>ی</a:t>
            </a:r>
            <a:r>
              <a:rPr lang="ar-AE" dirty="0" smtClean="0"/>
              <a:t> كه در اثر شكستن نا</a:t>
            </a:r>
            <a:r>
              <a:rPr lang="fa-IR" dirty="0" smtClean="0"/>
              <a:t>گ</a:t>
            </a:r>
            <a:r>
              <a:rPr lang="ar-AE" dirty="0" smtClean="0"/>
              <a:t>هان</a:t>
            </a:r>
            <a:r>
              <a:rPr lang="fa-IR" dirty="0" smtClean="0"/>
              <a:t>ی</a:t>
            </a:r>
            <a:r>
              <a:rPr lang="ar-AE" dirty="0" smtClean="0"/>
              <a:t> سن</a:t>
            </a:r>
            <a:r>
              <a:rPr lang="fa-IR" dirty="0" smtClean="0"/>
              <a:t>گ</a:t>
            </a:r>
            <a:r>
              <a:rPr lang="ar-AE" dirty="0" smtClean="0"/>
              <a:t> </a:t>
            </a:r>
            <a:r>
              <a:rPr lang="ar-AE" dirty="0" smtClean="0"/>
              <a:t>ها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r>
              <a:rPr lang="ar-AE" dirty="0" smtClean="0"/>
              <a:t>درون زمين در اثر زمين لرزه ايجاد </a:t>
            </a:r>
            <a:r>
              <a:rPr lang="ar-AE" dirty="0" smtClean="0"/>
              <a:t>ميشو</a:t>
            </a:r>
            <a:r>
              <a:rPr lang="fa-IR" dirty="0"/>
              <a:t>د</a:t>
            </a:r>
            <a:endParaRPr lang="ar-AE" dirty="0" smtClean="0"/>
          </a:p>
          <a:p>
            <a:pPr marL="0" indent="0">
              <a:buNone/>
            </a:pPr>
            <a:r>
              <a:rPr lang="ar-AE" dirty="0" smtClean="0">
                <a:solidFill>
                  <a:schemeClr val="accent2">
                    <a:lumMod val="50000"/>
                  </a:schemeClr>
                </a:solidFill>
              </a:rPr>
              <a:t>امواج لرزه ا</a:t>
            </a:r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ی</a:t>
            </a:r>
            <a:r>
              <a:rPr lang="ar-AE" dirty="0" smtClean="0"/>
              <a:t> مي</a:t>
            </a:r>
            <a:r>
              <a:rPr lang="fa-IR" dirty="0" smtClean="0"/>
              <a:t>گ</a:t>
            </a:r>
            <a:r>
              <a:rPr lang="ar-AE" dirty="0" smtClean="0"/>
              <a:t>ويند .</a:t>
            </a:r>
          </a:p>
          <a:p>
            <a:pPr marL="0" indent="0">
              <a:buNone/>
            </a:pPr>
            <a:r>
              <a:rPr lang="ar-AE" dirty="0" smtClean="0"/>
              <a:t>به محل ازاد شدن انر</a:t>
            </a:r>
            <a:r>
              <a:rPr lang="fa-IR" dirty="0" smtClean="0"/>
              <a:t>ژی</a:t>
            </a:r>
            <a:r>
              <a:rPr lang="ar-AE" dirty="0" smtClean="0"/>
              <a:t> زمين</a:t>
            </a:r>
            <a:r>
              <a:rPr lang="ar-AE" dirty="0" smtClean="0">
                <a:solidFill>
                  <a:schemeClr val="accent2">
                    <a:lumMod val="75000"/>
                  </a:schemeClr>
                </a:solidFill>
              </a:rPr>
              <a:t> كانون زمين لرزه </a:t>
            </a:r>
            <a:r>
              <a:rPr lang="ar-AE" dirty="0" smtClean="0"/>
              <a:t>مي</a:t>
            </a:r>
            <a:r>
              <a:rPr lang="fa-IR" dirty="0" smtClean="0"/>
              <a:t>گ</a:t>
            </a:r>
            <a:r>
              <a:rPr lang="ar-AE" dirty="0" smtClean="0"/>
              <a:t>ونيد . </a:t>
            </a:r>
          </a:p>
          <a:p>
            <a:pPr marL="0" indent="0">
              <a:buNone/>
            </a:pPr>
            <a:r>
              <a:rPr lang="ar-AE" dirty="0" smtClean="0"/>
              <a:t>امواج لرزه ا</a:t>
            </a:r>
            <a:r>
              <a:rPr lang="fa-IR" dirty="0" smtClean="0"/>
              <a:t>ی</a:t>
            </a:r>
            <a:r>
              <a:rPr lang="ar-AE" dirty="0" smtClean="0"/>
              <a:t> ميتوانند از سن</a:t>
            </a:r>
            <a:r>
              <a:rPr lang="fa-IR" dirty="0" smtClean="0"/>
              <a:t>گ</a:t>
            </a:r>
            <a:r>
              <a:rPr lang="ar-AE" dirty="0" smtClean="0"/>
              <a:t> ها</a:t>
            </a:r>
            <a:r>
              <a:rPr lang="fa-IR" dirty="0" smtClean="0"/>
              <a:t>ی</a:t>
            </a:r>
            <a:r>
              <a:rPr lang="ar-AE" dirty="0" smtClean="0"/>
              <a:t> مختلف درون زمين عبور كنند و سفر واق</a:t>
            </a:r>
            <a:r>
              <a:rPr lang="fa-IR" dirty="0" smtClean="0"/>
              <a:t>عی</a:t>
            </a:r>
            <a:r>
              <a:rPr lang="ar-AE" dirty="0" smtClean="0"/>
              <a:t> خود را </a:t>
            </a:r>
          </a:p>
          <a:p>
            <a:pPr marL="0" indent="0">
              <a:buNone/>
            </a:pPr>
            <a:r>
              <a:rPr lang="ar-AE" dirty="0" smtClean="0"/>
              <a:t>انجام دهند . </a:t>
            </a:r>
          </a:p>
          <a:p>
            <a:pPr marL="0" indent="0">
              <a:buNone/>
            </a:pPr>
            <a:endParaRPr lang="ar-AE" dirty="0"/>
          </a:p>
          <a:p>
            <a:pPr marL="0" indent="0">
              <a:buNone/>
            </a:pPr>
            <a:r>
              <a:rPr lang="ar-AE" sz="3200" dirty="0" smtClean="0"/>
              <a:t>ايا ميدانيد </a:t>
            </a:r>
            <a:r>
              <a:rPr lang="fa-IR" sz="3200" dirty="0" smtClean="0"/>
              <a:t>چ</a:t>
            </a:r>
            <a:r>
              <a:rPr lang="fa-IR" sz="3200" dirty="0"/>
              <a:t>گ</a:t>
            </a:r>
            <a:r>
              <a:rPr lang="ar-AE" sz="3200" dirty="0" smtClean="0"/>
              <a:t>ونه </a:t>
            </a:r>
            <a:r>
              <a:rPr lang="fa-IR" sz="3200" dirty="0" smtClean="0"/>
              <a:t>؟</a:t>
            </a:r>
            <a:endParaRPr lang="ar-AE" sz="3200" dirty="0" smtClean="0"/>
          </a:p>
        </p:txBody>
      </p:sp>
    </p:spTree>
    <p:extLst>
      <p:ext uri="{BB962C8B-B14F-4D97-AF65-F5344CB8AC3E}">
        <p14:creationId xmlns:p14="http://schemas.microsoft.com/office/powerpoint/2010/main" val="334296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AE" sz="6600" dirty="0" smtClean="0"/>
              <a:t>                   </a:t>
            </a:r>
            <a:endParaRPr lang="fa-IR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355" y="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ar-AE" dirty="0" smtClean="0"/>
          </a:p>
          <a:p>
            <a:pPr marL="0" indent="0">
              <a:buNone/>
            </a:pPr>
            <a:r>
              <a:rPr lang="ar-AE" dirty="0" smtClean="0"/>
              <a:t>امواج لرزه ا</a:t>
            </a:r>
            <a:r>
              <a:rPr lang="fa-IR" dirty="0" smtClean="0"/>
              <a:t>ی</a:t>
            </a:r>
            <a:r>
              <a:rPr lang="ar-AE" dirty="0" smtClean="0"/>
              <a:t> درون زمين از سن</a:t>
            </a:r>
            <a:r>
              <a:rPr lang="fa-IR" dirty="0" smtClean="0"/>
              <a:t>گ</a:t>
            </a:r>
            <a:r>
              <a:rPr lang="ar-AE" dirty="0" smtClean="0"/>
              <a:t> ها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r>
              <a:rPr lang="ar-AE" dirty="0" smtClean="0">
                <a:solidFill>
                  <a:schemeClr val="accent2">
                    <a:lumMod val="75000"/>
                  </a:schemeClr>
                </a:solidFill>
              </a:rPr>
              <a:t>سخت و متراكم </a:t>
            </a:r>
            <a:r>
              <a:rPr lang="fa-I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ar-AE" b="1" dirty="0" smtClean="0">
                <a:solidFill>
                  <a:schemeClr val="accent6">
                    <a:lumMod val="75000"/>
                  </a:schemeClr>
                </a:solidFill>
              </a:rPr>
              <a:t>تند </a:t>
            </a:r>
            <a:r>
              <a:rPr lang="ar-AE" b="1" dirty="0" smtClean="0">
                <a:solidFill>
                  <a:schemeClr val="accent6">
                    <a:lumMod val="75000"/>
                  </a:schemeClr>
                </a:solidFill>
              </a:rPr>
              <a:t>تر</a:t>
            </a:r>
            <a:r>
              <a:rPr lang="ar-AE" dirty="0" smtClean="0"/>
              <a:t> </a:t>
            </a:r>
            <a:r>
              <a:rPr lang="ar-AE" dirty="0" smtClean="0"/>
              <a:t>عبور </a:t>
            </a:r>
            <a:r>
              <a:rPr lang="ar-AE" dirty="0" smtClean="0"/>
              <a:t>ميكنند . </a:t>
            </a:r>
          </a:p>
          <a:p>
            <a:pPr marL="0" indent="0">
              <a:buNone/>
            </a:pPr>
            <a:r>
              <a:rPr lang="ar-AE" dirty="0" smtClean="0"/>
              <a:t>در حال</a:t>
            </a:r>
            <a:r>
              <a:rPr lang="fa-IR" dirty="0" smtClean="0"/>
              <a:t>ی</a:t>
            </a:r>
            <a:r>
              <a:rPr lang="ar-AE" dirty="0" smtClean="0"/>
              <a:t> كه از سن</a:t>
            </a:r>
            <a:r>
              <a:rPr lang="fa-IR" dirty="0" smtClean="0"/>
              <a:t>گ </a:t>
            </a:r>
            <a:r>
              <a:rPr lang="ar-AE" dirty="0" smtClean="0"/>
              <a:t>ها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r>
              <a:rPr lang="ar-AE" dirty="0" smtClean="0">
                <a:solidFill>
                  <a:schemeClr val="accent2">
                    <a:lumMod val="50000"/>
                  </a:schemeClr>
                </a:solidFill>
              </a:rPr>
              <a:t>نرم و كم تراكم</a:t>
            </a:r>
            <a:r>
              <a:rPr lang="ar-AE" dirty="0" smtClean="0"/>
              <a:t> </a:t>
            </a:r>
            <a:r>
              <a:rPr lang="ar-AE" b="1" dirty="0" smtClean="0">
                <a:solidFill>
                  <a:schemeClr val="accent6">
                    <a:lumMod val="75000"/>
                  </a:schemeClr>
                </a:solidFill>
              </a:rPr>
              <a:t>كند تر</a:t>
            </a:r>
            <a:r>
              <a:rPr lang="ar-AE" dirty="0" smtClean="0"/>
              <a:t> عبور ميكنند . </a:t>
            </a:r>
          </a:p>
          <a:p>
            <a:pPr marL="0" indent="0">
              <a:buNone/>
            </a:pPr>
            <a:r>
              <a:rPr lang="ar-AE" dirty="0" smtClean="0"/>
              <a:t>دانشمندان با استفاده از تغييرات سرعت امواج لرزه ا</a:t>
            </a:r>
            <a:r>
              <a:rPr lang="fa-IR" dirty="0" smtClean="0"/>
              <a:t>ی</a:t>
            </a:r>
            <a:r>
              <a:rPr lang="ar-AE" dirty="0" smtClean="0"/>
              <a:t> در بخش ها</a:t>
            </a:r>
            <a:r>
              <a:rPr lang="fa-IR" dirty="0" smtClean="0"/>
              <a:t>ی</a:t>
            </a:r>
            <a:r>
              <a:rPr lang="ar-AE" dirty="0" smtClean="0"/>
              <a:t> مختلف درون زمين</a:t>
            </a:r>
          </a:p>
          <a:p>
            <a:pPr marL="0" indent="0">
              <a:buNone/>
            </a:pPr>
            <a:r>
              <a:rPr lang="ar-AE" dirty="0" smtClean="0"/>
              <a:t>به وي</a:t>
            </a:r>
            <a:r>
              <a:rPr lang="fa-IR" dirty="0" smtClean="0"/>
              <a:t>ژگ</a:t>
            </a:r>
            <a:r>
              <a:rPr lang="fa-IR" dirty="0"/>
              <a:t>ی</a:t>
            </a:r>
            <a:r>
              <a:rPr lang="ar-AE" dirty="0" smtClean="0"/>
              <a:t> ها</a:t>
            </a:r>
            <a:r>
              <a:rPr lang="fa-IR" dirty="0" smtClean="0"/>
              <a:t>ی</a:t>
            </a:r>
            <a:r>
              <a:rPr lang="ar-AE" dirty="0" smtClean="0"/>
              <a:t> لايه ها</a:t>
            </a:r>
            <a:r>
              <a:rPr lang="fa-IR" dirty="0" smtClean="0"/>
              <a:t>ی</a:t>
            </a:r>
            <a:r>
              <a:rPr lang="ar-AE" dirty="0" smtClean="0"/>
              <a:t> درون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r>
              <a:rPr lang="fa-IR" dirty="0" smtClean="0"/>
              <a:t>آ</a:t>
            </a:r>
            <a:r>
              <a:rPr lang="ar-AE" dirty="0" smtClean="0"/>
              <a:t>ن </a:t>
            </a:r>
            <a:r>
              <a:rPr lang="fa-IR" dirty="0" smtClean="0"/>
              <a:t>پی</a:t>
            </a:r>
            <a:r>
              <a:rPr lang="ar-AE" dirty="0" smtClean="0"/>
              <a:t> ميبرند .</a:t>
            </a:r>
          </a:p>
          <a:p>
            <a:pPr marL="0" indent="0">
              <a:buNone/>
            </a:pPr>
            <a:r>
              <a:rPr lang="fa-IR" dirty="0"/>
              <a:t>آ</a:t>
            </a:r>
            <a:r>
              <a:rPr lang="ar-AE" dirty="0" smtClean="0"/>
              <a:t>نان </a:t>
            </a:r>
            <a:r>
              <a:rPr lang="ar-AE" dirty="0" smtClean="0"/>
              <a:t>از اين طريق </a:t>
            </a:r>
            <a:r>
              <a:rPr lang="ar-AE" dirty="0" smtClean="0"/>
              <a:t>مي</a:t>
            </a:r>
            <a:r>
              <a:rPr lang="fa-IR" dirty="0" smtClean="0"/>
              <a:t> </a:t>
            </a:r>
            <a:r>
              <a:rPr lang="ar-AE" dirty="0" smtClean="0"/>
              <a:t>فهمند </a:t>
            </a:r>
            <a:r>
              <a:rPr lang="ar-AE" dirty="0" smtClean="0"/>
              <a:t>كه بعض</a:t>
            </a:r>
            <a:r>
              <a:rPr lang="fa-IR" dirty="0" smtClean="0"/>
              <a:t>ی</a:t>
            </a:r>
            <a:r>
              <a:rPr lang="ar-AE" dirty="0" smtClean="0"/>
              <a:t> لايه ها</a:t>
            </a:r>
            <a:r>
              <a:rPr lang="fa-IR" dirty="0" smtClean="0"/>
              <a:t>ی</a:t>
            </a:r>
            <a:r>
              <a:rPr lang="ar-AE" dirty="0" smtClean="0"/>
              <a:t> زمين از مواد متراكم و بعض</a:t>
            </a:r>
            <a:r>
              <a:rPr lang="fa-IR" dirty="0" smtClean="0"/>
              <a:t>ی</a:t>
            </a:r>
            <a:r>
              <a:rPr lang="ar-AE" dirty="0" smtClean="0"/>
              <a:t> از مواد</a:t>
            </a:r>
          </a:p>
          <a:p>
            <a:pPr marL="0" indent="0">
              <a:buNone/>
            </a:pPr>
            <a:r>
              <a:rPr lang="ar-AE" dirty="0" smtClean="0"/>
              <a:t>كم تراكم تشكيل شده اند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3615"/>
            <a:ext cx="6031149" cy="45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ar-AE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ساختمان درون</a:t>
            </a:r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ی</a:t>
            </a:r>
            <a:r>
              <a:rPr lang="ar-AE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زمين </a:t>
            </a:r>
            <a:br>
              <a:rPr lang="ar-AE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ar-AE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ar-AE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         </a:t>
            </a:r>
            <a:r>
              <a:rPr lang="ar-A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لايه ها</a:t>
            </a:r>
            <a:r>
              <a:rPr lang="fa-I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ی</a:t>
            </a:r>
            <a:r>
              <a:rPr lang="ar-A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درون</a:t>
            </a:r>
            <a:r>
              <a:rPr lang="fa-I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ی</a:t>
            </a:r>
            <a:r>
              <a:rPr lang="ar-A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زمين از ن</a:t>
            </a:r>
            <a:r>
              <a:rPr lang="fa-I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ظ</a:t>
            </a:r>
            <a:r>
              <a:rPr lang="ar-A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ر تركيب شيمياي</a:t>
            </a:r>
            <a:r>
              <a:rPr lang="fa-I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ی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ar-AE" dirty="0" smtClean="0"/>
          </a:p>
          <a:p>
            <a:r>
              <a:rPr lang="ar-AE" sz="3600" dirty="0" smtClean="0"/>
              <a:t>كره زمين براساس تركيب شيمياي</a:t>
            </a:r>
            <a:r>
              <a:rPr lang="fa-IR" sz="3600" dirty="0" smtClean="0"/>
              <a:t>ی</a:t>
            </a:r>
            <a:r>
              <a:rPr lang="ar-AE" sz="3600" dirty="0" smtClean="0"/>
              <a:t> و جنس مواد تشكيل دهنده به </a:t>
            </a:r>
          </a:p>
          <a:p>
            <a:r>
              <a:rPr lang="ar-AE" sz="3600" dirty="0" smtClean="0"/>
              <a:t>سه دسته تقسيم ميشود :</a:t>
            </a:r>
          </a:p>
          <a:p>
            <a:endParaRPr lang="ar-AE" sz="3600" dirty="0"/>
          </a:p>
          <a:p>
            <a:r>
              <a:rPr lang="fa-IR" sz="4800" dirty="0"/>
              <a:t>پ</a:t>
            </a:r>
            <a:r>
              <a:rPr lang="ar-AE" sz="4800" dirty="0" smtClean="0"/>
              <a:t>وسته                 </a:t>
            </a:r>
            <a:r>
              <a:rPr lang="fa-IR" sz="4800" dirty="0"/>
              <a:t>گ</a:t>
            </a:r>
            <a:r>
              <a:rPr lang="ar-AE" sz="4800" dirty="0" smtClean="0"/>
              <a:t>وشته             هسته </a:t>
            </a:r>
          </a:p>
        </p:txBody>
      </p:sp>
    </p:spTree>
    <p:extLst>
      <p:ext uri="{BB962C8B-B14F-4D97-AF65-F5344CB8AC3E}">
        <p14:creationId xmlns:p14="http://schemas.microsoft.com/office/powerpoint/2010/main" val="103259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5000">
        <p:dissolve/>
      </p:transition>
    </mc:Choice>
    <mc:Fallback>
      <p:transition spd="slow" advClick="0" advTm="15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ar-AE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ساختمان درون</a:t>
            </a:r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ی</a:t>
            </a:r>
            <a:r>
              <a:rPr lang="ar-AE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زمين </a:t>
            </a:r>
            <a:br>
              <a:rPr lang="ar-AE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ar-AE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ar-AE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         </a:t>
            </a:r>
            <a:r>
              <a:rPr lang="ar-A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لايه ها</a:t>
            </a:r>
            <a:r>
              <a:rPr lang="fa-I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ی</a:t>
            </a:r>
            <a:r>
              <a:rPr lang="ar-A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درون</a:t>
            </a:r>
            <a:r>
              <a:rPr lang="fa-I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ی</a:t>
            </a:r>
            <a:r>
              <a:rPr lang="ar-A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زمين از ن</a:t>
            </a:r>
            <a:r>
              <a:rPr lang="fa-I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ظ</a:t>
            </a:r>
            <a:r>
              <a:rPr lang="ar-A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ر تركيب شيمياي</a:t>
            </a:r>
            <a:r>
              <a:rPr lang="fa-I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ی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ar-AE" dirty="0" smtClean="0"/>
          </a:p>
          <a:p>
            <a:r>
              <a:rPr lang="ar-AE" sz="3600" dirty="0" smtClean="0"/>
              <a:t>كره زمين براساس تركيب شيمياي</a:t>
            </a:r>
            <a:r>
              <a:rPr lang="fa-IR" sz="3600" dirty="0" smtClean="0"/>
              <a:t>ی</a:t>
            </a:r>
            <a:r>
              <a:rPr lang="ar-AE" sz="3600" dirty="0" smtClean="0"/>
              <a:t> و جنس مواد تشكيل دهنده به </a:t>
            </a:r>
          </a:p>
          <a:p>
            <a:r>
              <a:rPr lang="ar-AE" sz="3600" dirty="0" smtClean="0"/>
              <a:t>سه دسته تقسيم ميشود :</a:t>
            </a:r>
          </a:p>
          <a:p>
            <a:endParaRPr lang="ar-AE" sz="3600" dirty="0"/>
          </a:p>
          <a:p>
            <a:r>
              <a:rPr lang="fa-IR" sz="4800" dirty="0"/>
              <a:t>پ</a:t>
            </a:r>
            <a:r>
              <a:rPr lang="ar-AE" sz="4800" dirty="0" smtClean="0"/>
              <a:t>وسته                 </a:t>
            </a:r>
            <a:r>
              <a:rPr lang="fa-IR" sz="4800" dirty="0"/>
              <a:t>گ</a:t>
            </a:r>
            <a:r>
              <a:rPr lang="ar-AE" sz="4800" dirty="0" smtClean="0"/>
              <a:t>وشته             هسته </a:t>
            </a:r>
          </a:p>
        </p:txBody>
      </p:sp>
    </p:spTree>
    <p:extLst>
      <p:ext uri="{BB962C8B-B14F-4D97-AF65-F5344CB8AC3E}">
        <p14:creationId xmlns:p14="http://schemas.microsoft.com/office/powerpoint/2010/main" val="6787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37303"/>
            <a:ext cx="10515600" cy="13255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ar-AE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a-IR" dirty="0">
                <a:solidFill>
                  <a:schemeClr val="tx2">
                    <a:lumMod val="50000"/>
                  </a:schemeClr>
                </a:solidFill>
              </a:rPr>
              <a:t>پ</a:t>
            </a:r>
            <a:r>
              <a:rPr lang="ar-AE" dirty="0" smtClean="0">
                <a:solidFill>
                  <a:schemeClr val="tx2">
                    <a:lumMod val="50000"/>
                  </a:schemeClr>
                </a:solidFill>
              </a:rPr>
              <a:t>وسته :</a:t>
            </a:r>
            <a:endParaRPr lang="fa-I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09629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ar-AE" dirty="0" smtClean="0"/>
          </a:p>
          <a:p>
            <a:r>
              <a:rPr lang="ar-AE" sz="3200" dirty="0" smtClean="0">
                <a:solidFill>
                  <a:schemeClr val="accent2">
                    <a:lumMod val="75000"/>
                  </a:schemeClr>
                </a:solidFill>
              </a:rPr>
              <a:t>لايه ا</a:t>
            </a: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</a:rPr>
              <a:t>ی</a:t>
            </a:r>
            <a:r>
              <a:rPr lang="ar-AE" sz="3200" dirty="0" smtClean="0">
                <a:solidFill>
                  <a:schemeClr val="accent2">
                    <a:lumMod val="75000"/>
                  </a:schemeClr>
                </a:solidFill>
              </a:rPr>
              <a:t> كه ما رو</a:t>
            </a: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</a:rPr>
              <a:t>ی</a:t>
            </a:r>
            <a:r>
              <a:rPr lang="ar-AE" sz="3200" dirty="0" smtClean="0">
                <a:solidFill>
                  <a:schemeClr val="accent2">
                    <a:lumMod val="75000"/>
                  </a:schemeClr>
                </a:solidFill>
              </a:rPr>
              <a:t> ان زند</a:t>
            </a: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</a:rPr>
              <a:t>گی</a:t>
            </a:r>
            <a:r>
              <a:rPr lang="ar-AE" sz="3200" dirty="0" smtClean="0">
                <a:solidFill>
                  <a:schemeClr val="accent2">
                    <a:lumMod val="75000"/>
                  </a:schemeClr>
                </a:solidFill>
              </a:rPr>
              <a:t> ميكنيم </a:t>
            </a:r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</a:rPr>
              <a:t>پ</a:t>
            </a:r>
            <a:r>
              <a:rPr lang="ar-AE" sz="3200" dirty="0" smtClean="0">
                <a:solidFill>
                  <a:schemeClr val="accent2">
                    <a:lumMod val="75000"/>
                  </a:schemeClr>
                </a:solidFill>
              </a:rPr>
              <a:t>وسته نام دارد .</a:t>
            </a:r>
          </a:p>
          <a:p>
            <a:r>
              <a:rPr lang="fa-IR" sz="3200" dirty="0" smtClean="0">
                <a:solidFill>
                  <a:schemeClr val="accent5">
                    <a:lumMod val="75000"/>
                  </a:schemeClr>
                </a:solidFill>
              </a:rPr>
              <a:t>ذ</a:t>
            </a:r>
            <a:r>
              <a:rPr lang="ar-AE" sz="3200" dirty="0" smtClean="0">
                <a:solidFill>
                  <a:schemeClr val="accent5">
                    <a:lumMod val="75000"/>
                  </a:schemeClr>
                </a:solidFill>
              </a:rPr>
              <a:t>خاير </a:t>
            </a:r>
            <a:r>
              <a:rPr lang="ar-AE" sz="3200" dirty="0" smtClean="0">
                <a:solidFill>
                  <a:schemeClr val="accent5">
                    <a:lumMod val="75000"/>
                  </a:schemeClr>
                </a:solidFill>
              </a:rPr>
              <a:t>نفت   </a:t>
            </a:r>
            <a:r>
              <a:rPr lang="fa-IR" sz="3200" dirty="0" smtClean="0">
                <a:solidFill>
                  <a:schemeClr val="accent5">
                    <a:lumMod val="75000"/>
                  </a:schemeClr>
                </a:solidFill>
              </a:rPr>
              <a:t>گ</a:t>
            </a:r>
            <a:r>
              <a:rPr lang="ar-AE" sz="3200" dirty="0" smtClean="0">
                <a:solidFill>
                  <a:schemeClr val="accent5">
                    <a:lumMod val="75000"/>
                  </a:schemeClr>
                </a:solidFill>
              </a:rPr>
              <a:t>از    زغال سن</a:t>
            </a:r>
            <a:r>
              <a:rPr lang="fa-IR" sz="3200" dirty="0" smtClean="0">
                <a:solidFill>
                  <a:schemeClr val="accent5">
                    <a:lumMod val="75000"/>
                  </a:schemeClr>
                </a:solidFill>
              </a:rPr>
              <a:t>گ</a:t>
            </a:r>
            <a:r>
              <a:rPr lang="ar-AE" sz="3200" dirty="0" smtClean="0">
                <a:solidFill>
                  <a:schemeClr val="accent5">
                    <a:lumMod val="75000"/>
                  </a:schemeClr>
                </a:solidFill>
              </a:rPr>
              <a:t>  و معادن </a:t>
            </a:r>
            <a:r>
              <a:rPr lang="fa-IR" sz="3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ar-AE" sz="3200" dirty="0" smtClean="0">
                <a:solidFill>
                  <a:schemeClr val="accent5">
                    <a:lumMod val="75000"/>
                  </a:schemeClr>
                </a:solidFill>
              </a:rPr>
              <a:t>فلز</a:t>
            </a:r>
            <a:r>
              <a:rPr lang="fa-IR" sz="3200" dirty="0" smtClean="0">
                <a:solidFill>
                  <a:schemeClr val="accent5">
                    <a:lumMod val="75000"/>
                  </a:schemeClr>
                </a:solidFill>
              </a:rPr>
              <a:t>ی</a:t>
            </a:r>
            <a:r>
              <a:rPr lang="ar-AE" sz="3200" dirty="0" smtClean="0">
                <a:solidFill>
                  <a:schemeClr val="accent5">
                    <a:lumMod val="75000"/>
                  </a:schemeClr>
                </a:solidFill>
              </a:rPr>
              <a:t> و غير فلز</a:t>
            </a:r>
            <a:r>
              <a:rPr lang="fa-IR" sz="3200" dirty="0" smtClean="0">
                <a:solidFill>
                  <a:schemeClr val="accent5">
                    <a:lumMod val="75000"/>
                  </a:schemeClr>
                </a:solidFill>
              </a:rPr>
              <a:t>ی</a:t>
            </a:r>
            <a:r>
              <a:rPr lang="ar-AE" sz="3200" dirty="0" smtClean="0"/>
              <a:t> </a:t>
            </a:r>
          </a:p>
          <a:p>
            <a:r>
              <a:rPr lang="ar-AE" sz="3200" dirty="0" smtClean="0"/>
              <a:t> </a:t>
            </a:r>
            <a:r>
              <a:rPr lang="ar-AE" sz="3200" dirty="0" smtClean="0">
                <a:solidFill>
                  <a:schemeClr val="accent6">
                    <a:lumMod val="75000"/>
                  </a:schemeClr>
                </a:solidFill>
              </a:rPr>
              <a:t>سفره ها</a:t>
            </a:r>
            <a:r>
              <a:rPr lang="fa-IR" sz="3200" dirty="0" smtClean="0">
                <a:solidFill>
                  <a:schemeClr val="accent6">
                    <a:lumMod val="75000"/>
                  </a:schemeClr>
                </a:solidFill>
              </a:rPr>
              <a:t>ی</a:t>
            </a:r>
            <a:r>
              <a:rPr lang="ar-AE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a-IR" sz="3200" dirty="0" smtClean="0">
                <a:solidFill>
                  <a:schemeClr val="accent6">
                    <a:lumMod val="75000"/>
                  </a:schemeClr>
                </a:solidFill>
              </a:rPr>
              <a:t>آ</a:t>
            </a:r>
            <a:r>
              <a:rPr lang="ar-AE" sz="3200" dirty="0" smtClean="0">
                <a:solidFill>
                  <a:schemeClr val="accent6">
                    <a:lumMod val="75000"/>
                  </a:schemeClr>
                </a:solidFill>
              </a:rPr>
              <a:t>ب </a:t>
            </a:r>
            <a:r>
              <a:rPr lang="ar-AE" sz="3200" dirty="0" smtClean="0">
                <a:solidFill>
                  <a:schemeClr val="accent6">
                    <a:lumMod val="75000"/>
                  </a:schemeClr>
                </a:solidFill>
              </a:rPr>
              <a:t>زير زمين</a:t>
            </a:r>
            <a:r>
              <a:rPr lang="fa-IR" sz="3200" dirty="0" smtClean="0">
                <a:solidFill>
                  <a:schemeClr val="accent6">
                    <a:lumMod val="75000"/>
                  </a:schemeClr>
                </a:solidFill>
              </a:rPr>
              <a:t>ی</a:t>
            </a:r>
            <a:r>
              <a:rPr lang="ar-AE" sz="3200" dirty="0" smtClean="0">
                <a:solidFill>
                  <a:schemeClr val="accent6">
                    <a:lumMod val="75000"/>
                  </a:schemeClr>
                </a:solidFill>
              </a:rPr>
              <a:t> همه در </a:t>
            </a:r>
            <a:r>
              <a:rPr lang="fa-IR" sz="3200" dirty="0" smtClean="0">
                <a:solidFill>
                  <a:schemeClr val="accent6">
                    <a:lumMod val="75000"/>
                  </a:schemeClr>
                </a:solidFill>
              </a:rPr>
              <a:t>پ</a:t>
            </a:r>
            <a:r>
              <a:rPr lang="ar-AE" sz="3200" dirty="0" smtClean="0">
                <a:solidFill>
                  <a:schemeClr val="accent6">
                    <a:lumMod val="75000"/>
                  </a:schemeClr>
                </a:solidFill>
              </a:rPr>
              <a:t>وسته قرار دارد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6" y="3414932"/>
            <a:ext cx="3851931" cy="34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15" y="540913"/>
            <a:ext cx="10515600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ar-AE" dirty="0"/>
              <a:t> </a:t>
            </a:r>
            <a:r>
              <a:rPr lang="ar-AE" dirty="0" smtClean="0"/>
              <a:t> </a:t>
            </a:r>
            <a:r>
              <a:rPr lang="fa-IR" dirty="0" smtClean="0"/>
              <a:t>گ</a:t>
            </a:r>
            <a:r>
              <a:rPr lang="ar-AE" dirty="0" smtClean="0"/>
              <a:t>وشته 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15" y="1866476"/>
            <a:ext cx="10515600" cy="4351338"/>
          </a:xfrm>
        </p:spPr>
        <p:txBody>
          <a:bodyPr/>
          <a:lstStyle/>
          <a:p>
            <a:endParaRPr lang="ar-AE" dirty="0" smtClean="0"/>
          </a:p>
          <a:p>
            <a:r>
              <a:rPr lang="ar-AE" dirty="0" smtClean="0"/>
              <a:t>لايه </a:t>
            </a:r>
            <a:r>
              <a:rPr lang="fa-IR" dirty="0" smtClean="0"/>
              <a:t>ی</a:t>
            </a:r>
            <a:r>
              <a:rPr lang="ar-AE" dirty="0" smtClean="0"/>
              <a:t> ميان</a:t>
            </a:r>
            <a:r>
              <a:rPr lang="fa-IR" dirty="0" smtClean="0"/>
              <a:t>ی</a:t>
            </a:r>
            <a:r>
              <a:rPr lang="ar-AE" dirty="0" smtClean="0"/>
              <a:t> زمين كه از زير </a:t>
            </a:r>
            <a:r>
              <a:rPr lang="fa-IR" dirty="0" smtClean="0"/>
              <a:t>پ</a:t>
            </a:r>
            <a:r>
              <a:rPr lang="ar-AE" dirty="0" smtClean="0"/>
              <a:t>وسته </a:t>
            </a:r>
            <a:r>
              <a:rPr lang="fa-IR" dirty="0" smtClean="0"/>
              <a:t>آ</a:t>
            </a:r>
            <a:r>
              <a:rPr lang="ar-AE" dirty="0" smtClean="0"/>
              <a:t>غاز </a:t>
            </a:r>
            <a:r>
              <a:rPr lang="ar-AE" dirty="0" smtClean="0"/>
              <a:t>ميشود و تا هسته </a:t>
            </a:r>
            <a:r>
              <a:rPr lang="ar-AE" dirty="0"/>
              <a:t> </a:t>
            </a:r>
            <a:r>
              <a:rPr lang="ar-AE" dirty="0" smtClean="0"/>
              <a:t>ادامه دارد , </a:t>
            </a:r>
            <a:endParaRPr lang="ar-AE" dirty="0"/>
          </a:p>
          <a:p>
            <a:r>
              <a:rPr lang="ar-AE" dirty="0" smtClean="0"/>
              <a:t> </a:t>
            </a:r>
            <a:r>
              <a:rPr lang="fa-IR" dirty="0" smtClean="0"/>
              <a:t>گ</a:t>
            </a:r>
            <a:r>
              <a:rPr lang="ar-AE" dirty="0" smtClean="0"/>
              <a:t>وشته نام دارد </a:t>
            </a:r>
            <a:r>
              <a:rPr lang="ar-AE" sz="3200" dirty="0" smtClean="0"/>
              <a:t>.</a:t>
            </a:r>
          </a:p>
          <a:p>
            <a:r>
              <a:rPr lang="ar-AE" dirty="0" smtClean="0"/>
              <a:t>جنس سن</a:t>
            </a:r>
            <a:r>
              <a:rPr lang="fa-IR" dirty="0" smtClean="0"/>
              <a:t>گ</a:t>
            </a:r>
            <a:r>
              <a:rPr lang="ar-AE" dirty="0" smtClean="0"/>
              <a:t> ها</a:t>
            </a:r>
            <a:r>
              <a:rPr lang="fa-IR" dirty="0" smtClean="0"/>
              <a:t>ی</a:t>
            </a:r>
            <a:r>
              <a:rPr lang="ar-AE" dirty="0" smtClean="0"/>
              <a:t> </a:t>
            </a:r>
            <a:r>
              <a:rPr lang="fa-IR" dirty="0"/>
              <a:t>گ</a:t>
            </a:r>
            <a:r>
              <a:rPr lang="ar-AE" dirty="0" smtClean="0"/>
              <a:t>وشته با سن</a:t>
            </a:r>
            <a:r>
              <a:rPr lang="fa-IR" dirty="0" smtClean="0"/>
              <a:t>گ پ</a:t>
            </a:r>
            <a:r>
              <a:rPr lang="ar-AE" dirty="0" smtClean="0"/>
              <a:t>وسته و هسته متفاوت است . 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3820831"/>
            <a:ext cx="5263993" cy="3341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40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dissolve/>
      </p:transition>
    </mc:Choice>
    <mc:Fallback xmlns="">
      <p:transition spd="slow" advClick="0" advTm="8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1243</Words>
  <Application>Microsoft Office PowerPoint</Application>
  <PresentationFormat>Custom</PresentationFormat>
  <Paragraphs>184</Paragraphs>
  <Slides>31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سفر به اعماق زمين</vt:lpstr>
      <vt:lpstr>سفر به اعماق زمين</vt:lpstr>
      <vt:lpstr>           گروه  فراز تقديم ميكند </vt:lpstr>
      <vt:lpstr>امواج لرزه ای</vt:lpstr>
      <vt:lpstr>                   </vt:lpstr>
      <vt:lpstr>ساختمان درونی زمين                                 لايه های درونی زمين از نظر تركيب شيميايی</vt:lpstr>
      <vt:lpstr>ساختمان درونی زمين                                 لايه های درونی زمين از نظر تركيب شيميايی</vt:lpstr>
      <vt:lpstr> پوسته :</vt:lpstr>
      <vt:lpstr>  گوشته :</vt:lpstr>
      <vt:lpstr> هسته : </vt:lpstr>
      <vt:lpstr>PowerPoint Presentation</vt:lpstr>
      <vt:lpstr> سنگ كره و خمير كره :</vt:lpstr>
      <vt:lpstr>PowerPoint Presentation</vt:lpstr>
      <vt:lpstr> گوشته زيرين     هسته داخلی        هسته خارجی </vt:lpstr>
      <vt:lpstr>                                درس پنجم </vt:lpstr>
      <vt:lpstr>زمين لرزه چگونه به وجود می آيد </vt:lpstr>
      <vt:lpstr>ازمايش كنيد </vt:lpstr>
      <vt:lpstr>PowerPoint Presentation</vt:lpstr>
      <vt:lpstr>PowerPoint Presentation</vt:lpstr>
      <vt:lpstr> رخ داد زمان آتش فشان </vt:lpstr>
      <vt:lpstr>آتشفشان نيمه فعال </vt:lpstr>
      <vt:lpstr>آتشفشان خاموش </vt:lpstr>
      <vt:lpstr>PowerPoint Presentation</vt:lpstr>
      <vt:lpstr>شكل فرضي از خروج مواد از دهانه اتش فشان </vt:lpstr>
      <vt:lpstr>PowerPoint Presentation</vt:lpstr>
      <vt:lpstr>مهمترين گاز های خارج شده از دهانه اتش فشان بخار اب و كربن دی اكسيد است </vt:lpstr>
      <vt:lpstr>جدول زير را كامل كنيد </vt:lpstr>
      <vt:lpstr>  ازمايش كنيد </vt:lpstr>
      <vt:lpstr>PowerPoint Presentation</vt:lpstr>
      <vt:lpstr>PowerPoint Presentation</vt:lpstr>
      <vt:lpstr>خدا نگهدار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سفر به اعماق زمين</dc:title>
  <dc:creator>soroush</dc:creator>
  <cp:lastModifiedBy>Hef</cp:lastModifiedBy>
  <cp:revision>62</cp:revision>
  <dcterms:created xsi:type="dcterms:W3CDTF">2014-01-20T07:40:21Z</dcterms:created>
  <dcterms:modified xsi:type="dcterms:W3CDTF">2016-12-20T20:42:42Z</dcterms:modified>
</cp:coreProperties>
</file>